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5.xml" ContentType="application/vnd.openxmlformats-officedocument.theme+xml"/>
  <Override PartName="/ppt/slideLayouts/slideLayout2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63" r:id="rId4"/>
    <p:sldMasterId id="2147484767" r:id="rId5"/>
    <p:sldMasterId id="2147484980" r:id="rId6"/>
    <p:sldMasterId id="2147485151" r:id="rId7"/>
    <p:sldMasterId id="2147485232" r:id="rId8"/>
    <p:sldMasterId id="2147485269" r:id="rId9"/>
  </p:sldMasterIdLst>
  <p:notesMasterIdLst>
    <p:notesMasterId r:id="rId68"/>
  </p:notesMasterIdLst>
  <p:handoutMasterIdLst>
    <p:handoutMasterId r:id="rId69"/>
  </p:handoutMasterIdLst>
  <p:sldIdLst>
    <p:sldId id="3644" r:id="rId10"/>
    <p:sldId id="4183" r:id="rId11"/>
    <p:sldId id="4475" r:id="rId12"/>
    <p:sldId id="4186" r:id="rId13"/>
    <p:sldId id="818" r:id="rId14"/>
    <p:sldId id="4468" r:id="rId15"/>
    <p:sldId id="4188" r:id="rId16"/>
    <p:sldId id="4469" r:id="rId17"/>
    <p:sldId id="287" r:id="rId18"/>
    <p:sldId id="4470" r:id="rId19"/>
    <p:sldId id="4484" r:id="rId20"/>
    <p:sldId id="4485" r:id="rId21"/>
    <p:sldId id="4471" r:id="rId22"/>
    <p:sldId id="4472" r:id="rId23"/>
    <p:sldId id="4194" r:id="rId24"/>
    <p:sldId id="4196" r:id="rId25"/>
    <p:sldId id="682" r:id="rId26"/>
    <p:sldId id="4477" r:id="rId27"/>
    <p:sldId id="4197" r:id="rId28"/>
    <p:sldId id="4478" r:id="rId29"/>
    <p:sldId id="809" r:id="rId30"/>
    <p:sldId id="4315" r:id="rId31"/>
    <p:sldId id="1005" r:id="rId32"/>
    <p:sldId id="843" r:id="rId33"/>
    <p:sldId id="4304" r:id="rId34"/>
    <p:sldId id="4479" r:id="rId35"/>
    <p:sldId id="1167" r:id="rId36"/>
    <p:sldId id="4318" r:id="rId37"/>
    <p:sldId id="949" r:id="rId38"/>
    <p:sldId id="4481" r:id="rId39"/>
    <p:sldId id="4457" r:id="rId40"/>
    <p:sldId id="4319" r:id="rId41"/>
    <p:sldId id="4320" r:id="rId42"/>
    <p:sldId id="4321" r:id="rId43"/>
    <p:sldId id="4330" r:id="rId44"/>
    <p:sldId id="4322" r:id="rId45"/>
    <p:sldId id="4474" r:id="rId46"/>
    <p:sldId id="4324" r:id="rId47"/>
    <p:sldId id="4483" r:id="rId48"/>
    <p:sldId id="4476" r:id="rId49"/>
    <p:sldId id="1109" r:id="rId50"/>
    <p:sldId id="4331" r:id="rId51"/>
    <p:sldId id="4464" r:id="rId52"/>
    <p:sldId id="4453" r:id="rId53"/>
    <p:sldId id="4454" r:id="rId54"/>
    <p:sldId id="4450" r:id="rId55"/>
    <p:sldId id="4451" r:id="rId56"/>
    <p:sldId id="4452" r:id="rId57"/>
    <p:sldId id="4463" r:id="rId58"/>
    <p:sldId id="4462" r:id="rId59"/>
    <p:sldId id="4461" r:id="rId60"/>
    <p:sldId id="4460" r:id="rId61"/>
    <p:sldId id="4459" r:id="rId62"/>
    <p:sldId id="4458" r:id="rId63"/>
    <p:sldId id="4473" r:id="rId64"/>
    <p:sldId id="4482" r:id="rId65"/>
    <p:sldId id="4333" r:id="rId66"/>
    <p:sldId id="4480" r:id="rId67"/>
  </p:sldIdLst>
  <p:sldSz cx="12192000" cy="6858000"/>
  <p:notesSz cx="6858000" cy="9144000"/>
  <p:custDataLst>
    <p:tags r:id="rId7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ndows User" initials="WU" lastIdx="2" clrIdx="0"/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B3"/>
    <a:srgbClr val="F2F2F2"/>
    <a:srgbClr val="E5FED2"/>
    <a:srgbClr val="D4CAFC"/>
    <a:srgbClr val="D4FDB5"/>
    <a:srgbClr val="C7DDF1"/>
    <a:srgbClr val="C6DCF0"/>
    <a:srgbClr val="5B9BD5"/>
    <a:srgbClr val="AAFCB4"/>
    <a:srgbClr val="B7C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24" autoAdjust="0"/>
    <p:restoredTop sz="94364" autoAdjust="0"/>
  </p:normalViewPr>
  <p:slideViewPr>
    <p:cSldViewPr>
      <p:cViewPr varScale="1">
        <p:scale>
          <a:sx n="76" d="100"/>
          <a:sy n="76" d="100"/>
        </p:scale>
        <p:origin x="82" y="31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slide" Target="slides/slide57.xml"/><Relationship Id="rId7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2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handoutMaster" Target="handoutMasters/handoutMaster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2.xml"/><Relationship Id="rId72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tags" Target="tags/tag1.xml"/><Relationship Id="rId75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6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71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ti Jain" userId="3df26b54-5db6-4303-8413-8628b88e3072" providerId="ADAL" clId="{8D4F6955-23D7-43DA-B61B-E9D94468F2D5}"/>
    <pc:docChg chg="modSld">
      <pc:chgData name="Kriti Jain" userId="3df26b54-5db6-4303-8413-8628b88e3072" providerId="ADAL" clId="{8D4F6955-23D7-43DA-B61B-E9D94468F2D5}" dt="2020-07-01T07:22:06.358" v="59" actId="12789"/>
      <pc:docMkLst>
        <pc:docMk/>
      </pc:docMkLst>
      <pc:sldChg chg="addSp delSp modSp mod">
        <pc:chgData name="Kriti Jain" userId="3df26b54-5db6-4303-8413-8628b88e3072" providerId="ADAL" clId="{8D4F6955-23D7-43DA-B61B-E9D94468F2D5}" dt="2020-07-01T07:22:06.358" v="59" actId="12789"/>
        <pc:sldMkLst>
          <pc:docMk/>
          <pc:sldMk cId="2512719840" sldId="1101"/>
        </pc:sldMkLst>
        <pc:spChg chg="mod topLvl">
          <ac:chgData name="Kriti Jain" userId="3df26b54-5db6-4303-8413-8628b88e3072" providerId="ADAL" clId="{8D4F6955-23D7-43DA-B61B-E9D94468F2D5}" dt="2020-07-01T07:20:16.345" v="4" actId="165"/>
          <ac:spMkLst>
            <pc:docMk/>
            <pc:sldMk cId="2512719840" sldId="1101"/>
            <ac:spMk id="2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0:19.266" v="5" actId="165"/>
          <ac:spMkLst>
            <pc:docMk/>
            <pc:sldMk cId="2512719840" sldId="1101"/>
            <ac:spMk id="3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0:19.266" v="5" actId="165"/>
          <ac:spMkLst>
            <pc:docMk/>
            <pc:sldMk cId="2512719840" sldId="1101"/>
            <ac:spMk id="4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0:16.345" v="4" actId="165"/>
          <ac:spMkLst>
            <pc:docMk/>
            <pc:sldMk cId="2512719840" sldId="1101"/>
            <ac:spMk id="5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0:19.266" v="5" actId="165"/>
          <ac:spMkLst>
            <pc:docMk/>
            <pc:sldMk cId="2512719840" sldId="1101"/>
            <ac:spMk id="6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0:16.345" v="4" actId="165"/>
          <ac:spMkLst>
            <pc:docMk/>
            <pc:sldMk cId="2512719840" sldId="1101"/>
            <ac:spMk id="7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0:19.266" v="5" actId="165"/>
          <ac:spMkLst>
            <pc:docMk/>
            <pc:sldMk cId="2512719840" sldId="1101"/>
            <ac:spMk id="8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0:16.345" v="4" actId="165"/>
          <ac:spMkLst>
            <pc:docMk/>
            <pc:sldMk cId="2512719840" sldId="1101"/>
            <ac:spMk id="9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2:06.358" v="59" actId="12789"/>
          <ac:spMkLst>
            <pc:docMk/>
            <pc:sldMk cId="2512719840" sldId="1101"/>
            <ac:spMk id="10" creationId="{00000000-0000-0000-0000-000000000000}"/>
          </ac:spMkLst>
        </pc:spChg>
        <pc:spChg chg="mod topLvl">
          <ac:chgData name="Kriti Jain" userId="3df26b54-5db6-4303-8413-8628b88e3072" providerId="ADAL" clId="{8D4F6955-23D7-43DA-B61B-E9D94468F2D5}" dt="2020-07-01T07:20:16.345" v="4" actId="165"/>
          <ac:spMkLst>
            <pc:docMk/>
            <pc:sldMk cId="2512719840" sldId="1101"/>
            <ac:spMk id="11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38.435" v="53" actId="1037"/>
          <ac:spMkLst>
            <pc:docMk/>
            <pc:sldMk cId="2512719840" sldId="1101"/>
            <ac:spMk id="12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2:06.358" v="59" actId="12789"/>
          <ac:spMkLst>
            <pc:docMk/>
            <pc:sldMk cId="2512719840" sldId="1101"/>
            <ac:spMk id="13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38.435" v="53" actId="1037"/>
          <ac:spMkLst>
            <pc:docMk/>
            <pc:sldMk cId="2512719840" sldId="1101"/>
            <ac:spMk id="14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38.435" v="53" actId="1037"/>
          <ac:spMkLst>
            <pc:docMk/>
            <pc:sldMk cId="2512719840" sldId="1101"/>
            <ac:spMk id="15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38.435" v="53" actId="1037"/>
          <ac:spMkLst>
            <pc:docMk/>
            <pc:sldMk cId="2512719840" sldId="1101"/>
            <ac:spMk id="16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47.453" v="54" actId="14100"/>
          <ac:spMkLst>
            <pc:docMk/>
            <pc:sldMk cId="2512719840" sldId="1101"/>
            <ac:spMk id="17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51.108" v="55" actId="14100"/>
          <ac:spMkLst>
            <pc:docMk/>
            <pc:sldMk cId="2512719840" sldId="1101"/>
            <ac:spMk id="18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54.542" v="56" actId="14100"/>
          <ac:spMkLst>
            <pc:docMk/>
            <pc:sldMk cId="2512719840" sldId="1101"/>
            <ac:spMk id="19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57.035" v="57" actId="14100"/>
          <ac:spMkLst>
            <pc:docMk/>
            <pc:sldMk cId="2512719840" sldId="1101"/>
            <ac:spMk id="20" creationId="{00000000-0000-0000-0000-000000000000}"/>
          </ac:spMkLst>
        </pc:spChg>
        <pc:spChg chg="mod">
          <ac:chgData name="Kriti Jain" userId="3df26b54-5db6-4303-8413-8628b88e3072" providerId="ADAL" clId="{8D4F6955-23D7-43DA-B61B-E9D94468F2D5}" dt="2020-07-01T07:21:38.435" v="53" actId="1037"/>
          <ac:spMkLst>
            <pc:docMk/>
            <pc:sldMk cId="2512719840" sldId="1101"/>
            <ac:spMk id="21" creationId="{00000000-0000-0000-0000-000000000000}"/>
          </ac:spMkLst>
        </pc:spChg>
        <pc:spChg chg="add mod">
          <ac:chgData name="Kriti Jain" userId="3df26b54-5db6-4303-8413-8628b88e3072" providerId="ADAL" clId="{8D4F6955-23D7-43DA-B61B-E9D94468F2D5}" dt="2020-07-01T07:20:53.218" v="37" actId="571"/>
          <ac:spMkLst>
            <pc:docMk/>
            <pc:sldMk cId="2512719840" sldId="1101"/>
            <ac:spMk id="27" creationId="{64E6EAEA-00AB-4722-8832-6DBC06F69E10}"/>
          </ac:spMkLst>
        </pc:spChg>
        <pc:spChg chg="add mod">
          <ac:chgData name="Kriti Jain" userId="3df26b54-5db6-4303-8413-8628b88e3072" providerId="ADAL" clId="{8D4F6955-23D7-43DA-B61B-E9D94468F2D5}" dt="2020-07-01T07:20:53.218" v="37" actId="571"/>
          <ac:spMkLst>
            <pc:docMk/>
            <pc:sldMk cId="2512719840" sldId="1101"/>
            <ac:spMk id="28" creationId="{B2D8F776-C239-4197-A867-58365D64B1A5}"/>
          </ac:spMkLst>
        </pc:spChg>
        <pc:spChg chg="add mod">
          <ac:chgData name="Kriti Jain" userId="3df26b54-5db6-4303-8413-8628b88e3072" providerId="ADAL" clId="{8D4F6955-23D7-43DA-B61B-E9D94468F2D5}" dt="2020-07-01T07:20:53.218" v="37" actId="571"/>
          <ac:spMkLst>
            <pc:docMk/>
            <pc:sldMk cId="2512719840" sldId="1101"/>
            <ac:spMk id="29" creationId="{E7E7E51E-7AE8-4A2A-B7C6-93A41E280C47}"/>
          </ac:spMkLst>
        </pc:spChg>
        <pc:grpChg chg="add del mod">
          <ac:chgData name="Kriti Jain" userId="3df26b54-5db6-4303-8413-8628b88e3072" providerId="ADAL" clId="{8D4F6955-23D7-43DA-B61B-E9D94468F2D5}" dt="2020-07-01T07:20:16.345" v="4" actId="165"/>
          <ac:grpSpMkLst>
            <pc:docMk/>
            <pc:sldMk cId="2512719840" sldId="1101"/>
            <ac:grpSpMk id="23" creationId="{93723DE6-0E34-471C-BA99-67EDB0D91AE8}"/>
          </ac:grpSpMkLst>
        </pc:grpChg>
        <pc:grpChg chg="add del mod">
          <ac:chgData name="Kriti Jain" userId="3df26b54-5db6-4303-8413-8628b88e3072" providerId="ADAL" clId="{8D4F6955-23D7-43DA-B61B-E9D94468F2D5}" dt="2020-07-01T07:20:19.266" v="5" actId="165"/>
          <ac:grpSpMkLst>
            <pc:docMk/>
            <pc:sldMk cId="2512719840" sldId="1101"/>
            <ac:grpSpMk id="26" creationId="{67DD5AE5-93EE-4691-8CC8-11D23C2E9F2C}"/>
          </ac:grpSpMkLst>
        </pc:grpChg>
      </pc:sldChg>
    </pc:docChg>
  </pc:docChgLst>
  <pc:docChgLst>
    <pc:chgData name="Kriti Jain" userId="3df26b54-5db6-4303-8413-8628b88e3072" providerId="ADAL" clId="{157C80EE-5C9C-4093-8D58-63B3901FE854}"/>
    <pc:docChg chg="undo custSel addSld delSld modSld">
      <pc:chgData name="Kriti Jain" userId="3df26b54-5db6-4303-8413-8628b88e3072" providerId="ADAL" clId="{157C80EE-5C9C-4093-8D58-63B3901FE854}" dt="2020-07-01T05:06:26.218" v="1385" actId="20577"/>
      <pc:docMkLst>
        <pc:docMk/>
      </pc:docMkLst>
      <pc:sldChg chg="modSp mod">
        <pc:chgData name="Kriti Jain" userId="3df26b54-5db6-4303-8413-8628b88e3072" providerId="ADAL" clId="{157C80EE-5C9C-4093-8D58-63B3901FE854}" dt="2020-07-01T04:58:27.125" v="1271" actId="20577"/>
        <pc:sldMkLst>
          <pc:docMk/>
          <pc:sldMk cId="2292300487" sldId="1097"/>
        </pc:sldMkLst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8:27.125" v="1271" actId="20577"/>
          <ac:spMkLst>
            <pc:docMk/>
            <pc:sldMk cId="2292300487" sldId="1097"/>
            <ac:spMk id="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1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1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1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1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1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1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2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2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2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2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2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2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2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3:23.081" v="497" actId="1037"/>
          <ac:spMkLst>
            <pc:docMk/>
            <pc:sldMk cId="2292300487" sldId="1097"/>
            <ac:spMk id="30" creationId="{00000000-0000-0000-0000-000000000000}"/>
          </ac:spMkLst>
        </pc:spChg>
        <pc:picChg chg="mod">
          <ac:chgData name="Kriti Jain" userId="3df26b54-5db6-4303-8413-8628b88e3072" providerId="ADAL" clId="{157C80EE-5C9C-4093-8D58-63B3901FE854}" dt="2020-07-01T04:13:23.081" v="497" actId="1037"/>
          <ac:picMkLst>
            <pc:docMk/>
            <pc:sldMk cId="2292300487" sldId="1097"/>
            <ac:picMk id="6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3:23.081" v="497" actId="1037"/>
          <ac:picMkLst>
            <pc:docMk/>
            <pc:sldMk cId="2292300487" sldId="1097"/>
            <ac:picMk id="7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3:23.081" v="497" actId="1037"/>
          <ac:picMkLst>
            <pc:docMk/>
            <pc:sldMk cId="2292300487" sldId="1097"/>
            <ac:picMk id="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3:23.081" v="497" actId="1037"/>
          <ac:picMkLst>
            <pc:docMk/>
            <pc:sldMk cId="2292300487" sldId="1097"/>
            <ac:picMk id="1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3:23.081" v="497" actId="1037"/>
          <ac:picMkLst>
            <pc:docMk/>
            <pc:sldMk cId="2292300487" sldId="1097"/>
            <ac:picMk id="14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3:23.081" v="497" actId="1037"/>
          <ac:picMkLst>
            <pc:docMk/>
            <pc:sldMk cId="2292300487" sldId="1097"/>
            <ac:picMk id="1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3:23.081" v="497" actId="1037"/>
          <ac:picMkLst>
            <pc:docMk/>
            <pc:sldMk cId="2292300487" sldId="1097"/>
            <ac:picMk id="2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3:23.081" v="497" actId="1037"/>
          <ac:picMkLst>
            <pc:docMk/>
            <pc:sldMk cId="2292300487" sldId="1097"/>
            <ac:picMk id="25" creationId="{00000000-0000-0000-0000-000000000000}"/>
          </ac:picMkLst>
        </pc:picChg>
      </pc:sldChg>
      <pc:sldChg chg="modSp mod">
        <pc:chgData name="Kriti Jain" userId="3df26b54-5db6-4303-8413-8628b88e3072" providerId="ADAL" clId="{157C80EE-5C9C-4093-8D58-63B3901FE854}" dt="2020-07-01T04:14:00.730" v="506" actId="1035"/>
        <pc:sldMkLst>
          <pc:docMk/>
          <pc:sldMk cId="742711991" sldId="1098"/>
        </pc:sldMkLst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1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1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1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1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1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1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2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2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3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3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3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3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3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3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00.730" v="506" actId="1035"/>
          <ac:spMkLst>
            <pc:docMk/>
            <pc:sldMk cId="742711991" sldId="1098"/>
            <ac:spMk id="36" creationId="{00000000-0000-0000-0000-000000000000}"/>
          </ac:spMkLst>
        </pc:sp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6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7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1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14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1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2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2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2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4:00.730" v="506" actId="1035"/>
          <ac:picMkLst>
            <pc:docMk/>
            <pc:sldMk cId="742711991" sldId="1098"/>
            <ac:picMk id="29" creationId="{00000000-0000-0000-0000-000000000000}"/>
          </ac:picMkLst>
        </pc:picChg>
        <pc:cxnChg chg="mod">
          <ac:chgData name="Kriti Jain" userId="3df26b54-5db6-4303-8413-8628b88e3072" providerId="ADAL" clId="{157C80EE-5C9C-4093-8D58-63B3901FE854}" dt="2020-07-01T04:14:00.730" v="506" actId="1035"/>
          <ac:cxnSpMkLst>
            <pc:docMk/>
            <pc:sldMk cId="742711991" sldId="1098"/>
            <ac:cxnSpMk id="23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14:00.730" v="506" actId="1035"/>
          <ac:cxnSpMkLst>
            <pc:docMk/>
            <pc:sldMk cId="742711991" sldId="1098"/>
            <ac:cxnSpMk id="24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14:00.730" v="506" actId="1035"/>
          <ac:cxnSpMkLst>
            <pc:docMk/>
            <pc:sldMk cId="742711991" sldId="1098"/>
            <ac:cxnSpMk id="26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14:00.730" v="506" actId="1035"/>
          <ac:cxnSpMkLst>
            <pc:docMk/>
            <pc:sldMk cId="742711991" sldId="1098"/>
            <ac:cxnSpMk id="27" creationId="{00000000-0000-0000-0000-000000000000}"/>
          </ac:cxnSpMkLst>
        </pc:cxnChg>
      </pc:sldChg>
      <pc:sldChg chg="modSp mod">
        <pc:chgData name="Kriti Jain" userId="3df26b54-5db6-4303-8413-8628b88e3072" providerId="ADAL" clId="{157C80EE-5C9C-4093-8D58-63B3901FE854}" dt="2020-07-01T04:14:39.542" v="537" actId="207"/>
        <pc:sldMkLst>
          <pc:docMk/>
          <pc:sldMk cId="762457292" sldId="1099"/>
        </pc:sldMkLst>
        <pc:spChg chg="mod">
          <ac:chgData name="Kriti Jain" userId="3df26b54-5db6-4303-8413-8628b88e3072" providerId="ADAL" clId="{157C80EE-5C9C-4093-8D58-63B3901FE854}" dt="2020-07-01T04:14:29.459" v="536" actId="1037"/>
          <ac:spMkLst>
            <pc:docMk/>
            <pc:sldMk cId="762457292" sldId="1099"/>
            <ac:spMk id="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29.459" v="536" actId="1037"/>
          <ac:spMkLst>
            <pc:docMk/>
            <pc:sldMk cId="762457292" sldId="1099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39.542" v="537" actId="207"/>
          <ac:spMkLst>
            <pc:docMk/>
            <pc:sldMk cId="762457292" sldId="1099"/>
            <ac:spMk id="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4:39.542" v="537" actId="207"/>
          <ac:spMkLst>
            <pc:docMk/>
            <pc:sldMk cId="762457292" sldId="1099"/>
            <ac:spMk id="27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1:41.658" v="1231" actId="20577"/>
        <pc:sldMkLst>
          <pc:docMk/>
          <pc:sldMk cId="3697609392" sldId="1100"/>
        </pc:sldMkLst>
        <pc:spChg chg="mod">
          <ac:chgData name="Kriti Jain" userId="3df26b54-5db6-4303-8413-8628b88e3072" providerId="ADAL" clId="{157C80EE-5C9C-4093-8D58-63B3901FE854}" dt="2020-07-01T04:51:41.658" v="1231" actId="20577"/>
          <ac:spMkLst>
            <pc:docMk/>
            <pc:sldMk cId="3697609392" sldId="1100"/>
            <ac:spMk id="29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5:00:19.060" v="1289" actId="113"/>
        <pc:sldMkLst>
          <pc:docMk/>
          <pc:sldMk cId="2512719840" sldId="1101"/>
        </pc:sldMkLst>
        <pc:spChg chg="mod">
          <ac:chgData name="Kriti Jain" userId="3df26b54-5db6-4303-8413-8628b88e3072" providerId="ADAL" clId="{157C80EE-5C9C-4093-8D58-63B3901FE854}" dt="2020-07-01T04:18:03.161" v="565" actId="12789"/>
          <ac:spMkLst>
            <pc:docMk/>
            <pc:sldMk cId="2512719840" sldId="1101"/>
            <ac:spMk id="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03.161" v="565" actId="12789"/>
          <ac:spMkLst>
            <pc:docMk/>
            <pc:sldMk cId="2512719840" sldId="1101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05.732" v="566" actId="12789"/>
          <ac:spMkLst>
            <pc:docMk/>
            <pc:sldMk cId="2512719840" sldId="1101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05.732" v="566" actId="12789"/>
          <ac:spMkLst>
            <pc:docMk/>
            <pc:sldMk cId="2512719840" sldId="1101"/>
            <ac:spMk id="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27.402" v="572" actId="12789"/>
          <ac:spMkLst>
            <pc:docMk/>
            <pc:sldMk cId="2512719840" sldId="1101"/>
            <ac:spMk id="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27.402" v="572" actId="12789"/>
          <ac:spMkLst>
            <pc:docMk/>
            <pc:sldMk cId="2512719840" sldId="1101"/>
            <ac:spMk id="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32.720" v="573" actId="12789"/>
          <ac:spMkLst>
            <pc:docMk/>
            <pc:sldMk cId="2512719840" sldId="1101"/>
            <ac:spMk id="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32.720" v="573" actId="12789"/>
          <ac:spMkLst>
            <pc:docMk/>
            <pc:sldMk cId="2512719840" sldId="1101"/>
            <ac:spMk id="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35.224" v="574" actId="12789"/>
          <ac:spMkLst>
            <pc:docMk/>
            <pc:sldMk cId="2512719840" sldId="1101"/>
            <ac:spMk id="1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8:35.224" v="574" actId="12789"/>
          <ac:spMkLst>
            <pc:docMk/>
            <pc:sldMk cId="2512719840" sldId="1101"/>
            <ac:spMk id="1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9:08.509" v="1273" actId="113"/>
          <ac:spMkLst>
            <pc:docMk/>
            <pc:sldMk cId="2512719840" sldId="1101"/>
            <ac:spMk id="1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0:19.060" v="1289" actId="113"/>
          <ac:spMkLst>
            <pc:docMk/>
            <pc:sldMk cId="2512719840" sldId="1101"/>
            <ac:spMk id="1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9:32.348" v="1279" actId="113"/>
          <ac:spMkLst>
            <pc:docMk/>
            <pc:sldMk cId="2512719840" sldId="1101"/>
            <ac:spMk id="1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9:42.628" v="1281" actId="113"/>
          <ac:spMkLst>
            <pc:docMk/>
            <pc:sldMk cId="2512719840" sldId="1101"/>
            <ac:spMk id="1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9:51.237" v="1283" actId="113"/>
          <ac:spMkLst>
            <pc:docMk/>
            <pc:sldMk cId="2512719840" sldId="1101"/>
            <ac:spMk id="1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9:18.013" v="1275" actId="113"/>
          <ac:spMkLst>
            <pc:docMk/>
            <pc:sldMk cId="2512719840" sldId="1101"/>
            <ac:spMk id="1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0:04.525" v="1285" actId="113"/>
          <ac:spMkLst>
            <pc:docMk/>
            <pc:sldMk cId="2512719840" sldId="1101"/>
            <ac:spMk id="1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0:04.525" v="1285" actId="113"/>
          <ac:spMkLst>
            <pc:docMk/>
            <pc:sldMk cId="2512719840" sldId="1101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0:12.876" v="1287" actId="113"/>
          <ac:spMkLst>
            <pc:docMk/>
            <pc:sldMk cId="2512719840" sldId="1101"/>
            <ac:spMk id="2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9:23.533" v="1277" actId="113"/>
          <ac:spMkLst>
            <pc:docMk/>
            <pc:sldMk cId="2512719840" sldId="1101"/>
            <ac:spMk id="2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7:28.642" v="562" actId="1038"/>
          <ac:spMkLst>
            <pc:docMk/>
            <pc:sldMk cId="2512719840" sldId="1101"/>
            <ac:spMk id="24" creationId="{00000000-0000-0000-0000-000000000000}"/>
          </ac:spMkLst>
        </pc:spChg>
      </pc:sldChg>
      <pc:sldChg chg="addSp modSp mod">
        <pc:chgData name="Kriti Jain" userId="3df26b54-5db6-4303-8413-8628b88e3072" providerId="ADAL" clId="{157C80EE-5C9C-4093-8D58-63B3901FE854}" dt="2020-07-01T04:20:37.275" v="625" actId="1036"/>
        <pc:sldMkLst>
          <pc:docMk/>
          <pc:sldMk cId="3668256546" sldId="1102"/>
        </pc:sldMkLst>
        <pc:spChg chg="mod">
          <ac:chgData name="Kriti Jain" userId="3df26b54-5db6-4303-8413-8628b88e3072" providerId="ADAL" clId="{157C80EE-5C9C-4093-8D58-63B3901FE854}" dt="2020-07-01T04:20:28.717" v="619" actId="1036"/>
          <ac:spMkLst>
            <pc:docMk/>
            <pc:sldMk cId="3668256546" sldId="1102"/>
            <ac:spMk id="3" creationId="{00000000-0000-0000-0000-000000000000}"/>
          </ac:spMkLst>
        </pc:spChg>
        <pc:spChg chg="add mod ord">
          <ac:chgData name="Kriti Jain" userId="3df26b54-5db6-4303-8413-8628b88e3072" providerId="ADAL" clId="{157C80EE-5C9C-4093-8D58-63B3901FE854}" dt="2020-07-01T04:20:37.275" v="625" actId="1036"/>
          <ac:spMkLst>
            <pc:docMk/>
            <pc:sldMk cId="3668256546" sldId="1102"/>
            <ac:spMk id="14" creationId="{933F9144-F63E-4116-B133-317E38860F8E}"/>
          </ac:spMkLst>
        </pc:spChg>
        <pc:spChg chg="mod">
          <ac:chgData name="Kriti Jain" userId="3df26b54-5db6-4303-8413-8628b88e3072" providerId="ADAL" clId="{157C80EE-5C9C-4093-8D58-63B3901FE854}" dt="2020-07-01T04:20:37.275" v="625" actId="1036"/>
          <ac:spMkLst>
            <pc:docMk/>
            <pc:sldMk cId="3668256546" sldId="1102"/>
            <ac:spMk id="2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9:15.929" v="583" actId="12789"/>
          <ac:spMkLst>
            <pc:docMk/>
            <pc:sldMk cId="3668256546" sldId="1102"/>
            <ac:spMk id="2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9:19.294" v="584" actId="12789"/>
          <ac:spMkLst>
            <pc:docMk/>
            <pc:sldMk cId="3668256546" sldId="1102"/>
            <ac:spMk id="2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9:23.981" v="586" actId="12789"/>
          <ac:spMkLst>
            <pc:docMk/>
            <pc:sldMk cId="3668256546" sldId="1102"/>
            <ac:spMk id="2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9:21.845" v="585" actId="12789"/>
          <ac:spMkLst>
            <pc:docMk/>
            <pc:sldMk cId="3668256546" sldId="1102"/>
            <ac:spMk id="2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9:15.929" v="583" actId="12789"/>
          <ac:spMkLst>
            <pc:docMk/>
            <pc:sldMk cId="3668256546" sldId="1102"/>
            <ac:spMk id="2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9:19.294" v="584" actId="12789"/>
          <ac:spMkLst>
            <pc:docMk/>
            <pc:sldMk cId="3668256546" sldId="1102"/>
            <ac:spMk id="2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9:21.845" v="585" actId="12789"/>
          <ac:spMkLst>
            <pc:docMk/>
            <pc:sldMk cId="3668256546" sldId="1102"/>
            <ac:spMk id="3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9:23.981" v="586" actId="12789"/>
          <ac:spMkLst>
            <pc:docMk/>
            <pc:sldMk cId="3668256546" sldId="1102"/>
            <ac:spMk id="31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5:01:54.214" v="1294" actId="207"/>
        <pc:sldMkLst>
          <pc:docMk/>
          <pc:sldMk cId="4283529263" sldId="1108"/>
        </pc:sldMkLst>
        <pc:spChg chg="mod">
          <ac:chgData name="Kriti Jain" userId="3df26b54-5db6-4303-8413-8628b88e3072" providerId="ADAL" clId="{157C80EE-5C9C-4093-8D58-63B3901FE854}" dt="2020-07-01T04:51:58.770" v="1233" actId="20577"/>
          <ac:spMkLst>
            <pc:docMk/>
            <pc:sldMk cId="4283529263" sldId="1108"/>
            <ac:spMk id="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1:54.214" v="1294" actId="207"/>
          <ac:spMkLst>
            <pc:docMk/>
            <pc:sldMk cId="4283529263" sldId="1108"/>
            <ac:spMk id="54" creationId="{00000000-0000-0000-0000-000000000000}"/>
          </ac:spMkLst>
        </pc:spChg>
      </pc:sldChg>
      <pc:sldChg chg="modSp">
        <pc:chgData name="Kriti Jain" userId="3df26b54-5db6-4303-8413-8628b88e3072" providerId="ADAL" clId="{157C80EE-5C9C-4093-8D58-63B3901FE854}" dt="2020-07-01T04:40:30.872" v="986" actId="207"/>
        <pc:sldMkLst>
          <pc:docMk/>
          <pc:sldMk cId="3000163168" sldId="1113"/>
        </pc:sldMkLst>
        <pc:spChg chg="mod">
          <ac:chgData name="Kriti Jain" userId="3df26b54-5db6-4303-8413-8628b88e3072" providerId="ADAL" clId="{157C80EE-5C9C-4093-8D58-63B3901FE854}" dt="2020-07-01T04:40:30.872" v="986" actId="207"/>
          <ac:spMkLst>
            <pc:docMk/>
            <pc:sldMk cId="3000163168" sldId="1113"/>
            <ac:spMk id="19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2:12.783" v="1236" actId="20577"/>
        <pc:sldMkLst>
          <pc:docMk/>
          <pc:sldMk cId="949515116" sldId="1115"/>
        </pc:sldMkLst>
        <pc:spChg chg="mod">
          <ac:chgData name="Kriti Jain" userId="3df26b54-5db6-4303-8413-8628b88e3072" providerId="ADAL" clId="{157C80EE-5C9C-4093-8D58-63B3901FE854}" dt="2020-07-01T04:31:53.153" v="774" actId="33524"/>
          <ac:spMkLst>
            <pc:docMk/>
            <pc:sldMk cId="949515116" sldId="1115"/>
            <ac:spMk id="2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2:12.783" v="1236" actId="20577"/>
          <ac:spMkLst>
            <pc:docMk/>
            <pc:sldMk cId="949515116" sldId="1115"/>
            <ac:spMk id="30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2:08.161" v="1235" actId="20577"/>
        <pc:sldMkLst>
          <pc:docMk/>
          <pc:sldMk cId="4084742150" sldId="1121"/>
        </pc:sldMkLst>
        <pc:spChg chg="mod">
          <ac:chgData name="Kriti Jain" userId="3df26b54-5db6-4303-8413-8628b88e3072" providerId="ADAL" clId="{157C80EE-5C9C-4093-8D58-63B3901FE854}" dt="2020-07-01T04:52:08.161" v="1235" actId="20577"/>
          <ac:spMkLst>
            <pc:docMk/>
            <pc:sldMk cId="4084742150" sldId="1121"/>
            <ac:spMk id="18" creationId="{00000000-0000-0000-0000-000000000000}"/>
          </ac:spMkLst>
        </pc:spChg>
      </pc:sldChg>
      <pc:sldChg chg="modSp del">
        <pc:chgData name="Kriti Jain" userId="3df26b54-5db6-4303-8413-8628b88e3072" providerId="ADAL" clId="{157C80EE-5C9C-4093-8D58-63B3901FE854}" dt="2020-07-01T04:30:36.687" v="743" actId="47"/>
        <pc:sldMkLst>
          <pc:docMk/>
          <pc:sldMk cId="963091389" sldId="1125"/>
        </pc:sldMkLst>
        <pc:spChg chg="mod">
          <ac:chgData name="Kriti Jain" userId="3df26b54-5db6-4303-8413-8628b88e3072" providerId="ADAL" clId="{157C80EE-5C9C-4093-8D58-63B3901FE854}" dt="2020-07-01T04:28:21.226" v="718" actId="20578"/>
          <ac:spMkLst>
            <pc:docMk/>
            <pc:sldMk cId="963091389" sldId="1125"/>
            <ac:spMk id="2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32:48.851" v="794" actId="113"/>
        <pc:sldMkLst>
          <pc:docMk/>
          <pc:sldMk cId="674033153" sldId="1129"/>
        </pc:sldMkLst>
        <pc:spChg chg="mod">
          <ac:chgData name="Kriti Jain" userId="3df26b54-5db6-4303-8413-8628b88e3072" providerId="ADAL" clId="{157C80EE-5C9C-4093-8D58-63B3901FE854}" dt="2020-07-01T04:32:48.851" v="794" actId="113"/>
          <ac:spMkLst>
            <pc:docMk/>
            <pc:sldMk cId="674033153" sldId="1129"/>
            <ac:spMk id="20" creationId="{00000000-0000-0000-0000-000000000000}"/>
          </ac:spMkLst>
        </pc:spChg>
      </pc:sldChg>
      <pc:sldChg chg="modSp">
        <pc:chgData name="Kriti Jain" userId="3df26b54-5db6-4303-8413-8628b88e3072" providerId="ADAL" clId="{157C80EE-5C9C-4093-8D58-63B3901FE854}" dt="2020-07-01T04:32:10.675" v="789" actId="1037"/>
        <pc:sldMkLst>
          <pc:docMk/>
          <pc:sldMk cId="2250424855" sldId="1136"/>
        </pc:sldMkLst>
        <pc:picChg chg="mod">
          <ac:chgData name="Kriti Jain" userId="3df26b54-5db6-4303-8413-8628b88e3072" providerId="ADAL" clId="{157C80EE-5C9C-4093-8D58-63B3901FE854}" dt="2020-07-01T04:32:10.675" v="789" actId="1037"/>
          <ac:picMkLst>
            <pc:docMk/>
            <pc:sldMk cId="2250424855" sldId="1136"/>
            <ac:picMk id="4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32:10.675" v="789" actId="1037"/>
          <ac:picMkLst>
            <pc:docMk/>
            <pc:sldMk cId="2250424855" sldId="1136"/>
            <ac:picMk id="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32:10.675" v="789" actId="1037"/>
          <ac:picMkLst>
            <pc:docMk/>
            <pc:sldMk cId="2250424855" sldId="1136"/>
            <ac:picMk id="16386" creationId="{00000000-0000-0000-0000-000000000000}"/>
          </ac:picMkLst>
        </pc:picChg>
      </pc:sldChg>
      <pc:sldChg chg="modSp mod">
        <pc:chgData name="Kriti Jain" userId="3df26b54-5db6-4303-8413-8628b88e3072" providerId="ADAL" clId="{157C80EE-5C9C-4093-8D58-63B3901FE854}" dt="2020-07-01T04:52:18.921" v="1237" actId="20577"/>
        <pc:sldMkLst>
          <pc:docMk/>
          <pc:sldMk cId="17185609" sldId="1141"/>
        </pc:sldMkLst>
        <pc:spChg chg="mod">
          <ac:chgData name="Kriti Jain" userId="3df26b54-5db6-4303-8413-8628b88e3072" providerId="ADAL" clId="{157C80EE-5C9C-4093-8D58-63B3901FE854}" dt="2020-07-01T04:52:18.921" v="1237" actId="20577"/>
          <ac:spMkLst>
            <pc:docMk/>
            <pc:sldMk cId="17185609" sldId="1141"/>
            <ac:spMk id="13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3:15.778" v="1243" actId="20577"/>
        <pc:sldMkLst>
          <pc:docMk/>
          <pc:sldMk cId="812106467" sldId="1143"/>
        </pc:sldMkLst>
        <pc:spChg chg="mod">
          <ac:chgData name="Kriti Jain" userId="3df26b54-5db6-4303-8413-8628b88e3072" providerId="ADAL" clId="{157C80EE-5C9C-4093-8D58-63B3901FE854}" dt="2020-07-01T04:53:06.202" v="1241" actId="20577"/>
          <ac:spMkLst>
            <pc:docMk/>
            <pc:sldMk cId="812106467" sldId="1143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3:15.778" v="1243" actId="20577"/>
          <ac:spMkLst>
            <pc:docMk/>
            <pc:sldMk cId="812106467" sldId="1143"/>
            <ac:spMk id="51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3:31.204" v="1246" actId="20577"/>
        <pc:sldMkLst>
          <pc:docMk/>
          <pc:sldMk cId="2536290881" sldId="1147"/>
        </pc:sldMkLst>
        <pc:spChg chg="mod">
          <ac:chgData name="Kriti Jain" userId="3df26b54-5db6-4303-8413-8628b88e3072" providerId="ADAL" clId="{157C80EE-5C9C-4093-8D58-63B3901FE854}" dt="2020-07-01T04:53:26.097" v="1245" actId="20577"/>
          <ac:spMkLst>
            <pc:docMk/>
            <pc:sldMk cId="2536290881" sldId="1147"/>
            <ac:spMk id="1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3:31.204" v="1246" actId="20577"/>
          <ac:spMkLst>
            <pc:docMk/>
            <pc:sldMk cId="2536290881" sldId="1147"/>
            <ac:spMk id="15" creationId="{00000000-0000-0000-0000-000000000000}"/>
          </ac:spMkLst>
        </pc:spChg>
      </pc:sldChg>
      <pc:sldChg chg="addSp modSp mod">
        <pc:chgData name="Kriti Jain" userId="3df26b54-5db6-4303-8413-8628b88e3072" providerId="ADAL" clId="{157C80EE-5C9C-4093-8D58-63B3901FE854}" dt="2020-07-01T04:01:52.468" v="134" actId="255"/>
        <pc:sldMkLst>
          <pc:docMk/>
          <pc:sldMk cId="1026030696" sldId="1174"/>
        </pc:sldMkLst>
        <pc:spChg chg="mod">
          <ac:chgData name="Kriti Jain" userId="3df26b54-5db6-4303-8413-8628b88e3072" providerId="ADAL" clId="{157C80EE-5C9C-4093-8D58-63B3901FE854}" dt="2020-07-01T04:01:08.972" v="106" actId="164"/>
          <ac:spMkLst>
            <pc:docMk/>
            <pc:sldMk cId="1026030696" sldId="1174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1:52.468" v="134" actId="255"/>
          <ac:spMkLst>
            <pc:docMk/>
            <pc:sldMk cId="1026030696" sldId="1174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1:08.972" v="106" actId="164"/>
          <ac:spMkLst>
            <pc:docMk/>
            <pc:sldMk cId="1026030696" sldId="1174"/>
            <ac:spMk id="18" creationId="{00000000-0000-0000-0000-000000000000}"/>
          </ac:spMkLst>
        </pc:spChg>
        <pc:spChg chg="add mod ord">
          <ac:chgData name="Kriti Jain" userId="3df26b54-5db6-4303-8413-8628b88e3072" providerId="ADAL" clId="{157C80EE-5C9C-4093-8D58-63B3901FE854}" dt="2020-07-01T04:01:32.723" v="122" actId="207"/>
          <ac:spMkLst>
            <pc:docMk/>
            <pc:sldMk cId="1026030696" sldId="1174"/>
            <ac:spMk id="26" creationId="{F7142E65-16C3-4D21-99C7-5ED7E3F821F5}"/>
          </ac:spMkLst>
        </pc:spChg>
        <pc:grpChg chg="add mod">
          <ac:chgData name="Kriti Jain" userId="3df26b54-5db6-4303-8413-8628b88e3072" providerId="ADAL" clId="{157C80EE-5C9C-4093-8D58-63B3901FE854}" dt="2020-07-01T04:01:26.314" v="121" actId="1038"/>
          <ac:grpSpMkLst>
            <pc:docMk/>
            <pc:sldMk cId="1026030696" sldId="1174"/>
            <ac:grpSpMk id="5" creationId="{032491E0-8CA7-480F-9FAF-588E8537631A}"/>
          </ac:grpSpMkLst>
        </pc:grpChg>
      </pc:sldChg>
      <pc:sldChg chg="modSp mod">
        <pc:chgData name="Kriti Jain" userId="3df26b54-5db6-4303-8413-8628b88e3072" providerId="ADAL" clId="{157C80EE-5C9C-4093-8D58-63B3901FE854}" dt="2020-07-01T04:10:13.206" v="391" actId="1035"/>
        <pc:sldMkLst>
          <pc:docMk/>
          <pc:sldMk cId="3430663227" sldId="1193"/>
        </pc:sldMkLst>
        <pc:spChg chg="mod">
          <ac:chgData name="Kriti Jain" userId="3df26b54-5db6-4303-8413-8628b88e3072" providerId="ADAL" clId="{157C80EE-5C9C-4093-8D58-63B3901FE854}" dt="2020-07-01T04:08:45.691" v="353" actId="12789"/>
          <ac:spMkLst>
            <pc:docMk/>
            <pc:sldMk cId="3430663227" sldId="1193"/>
            <ac:spMk id="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9:17.862" v="363" actId="14100"/>
          <ac:spMkLst>
            <pc:docMk/>
            <pc:sldMk cId="3430663227" sldId="1193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0:13.206" v="391" actId="1035"/>
          <ac:spMkLst>
            <pc:docMk/>
            <pc:sldMk cId="3430663227" sldId="1193"/>
            <ac:spMk id="2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0:13.206" v="391" actId="1035"/>
          <ac:spMkLst>
            <pc:docMk/>
            <pc:sldMk cId="3430663227" sldId="1193"/>
            <ac:spMk id="2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2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3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3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3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3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3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4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4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4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4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4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8:02.483" v="340" actId="1038"/>
          <ac:spMkLst>
            <pc:docMk/>
            <pc:sldMk cId="3430663227" sldId="1193"/>
            <ac:spMk id="4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0:13.206" v="391" actId="1035"/>
          <ac:spMkLst>
            <pc:docMk/>
            <pc:sldMk cId="3430663227" sldId="1193"/>
            <ac:spMk id="50" creationId="{00000000-0000-0000-0000-000000000000}"/>
          </ac:spMkLst>
        </pc:spChg>
        <pc:grpChg chg="mod">
          <ac:chgData name="Kriti Jain" userId="3df26b54-5db6-4303-8413-8628b88e3072" providerId="ADAL" clId="{157C80EE-5C9C-4093-8D58-63B3901FE854}" dt="2020-07-01T04:08:02.483" v="340" actId="1038"/>
          <ac:grpSpMkLst>
            <pc:docMk/>
            <pc:sldMk cId="3430663227" sldId="1193"/>
            <ac:grpSpMk id="23" creationId="{00000000-0000-0000-0000-000000000000}"/>
          </ac:grpSpMkLst>
        </pc:grpChg>
        <pc:grpChg chg="mod">
          <ac:chgData name="Kriti Jain" userId="3df26b54-5db6-4303-8413-8628b88e3072" providerId="ADAL" clId="{157C80EE-5C9C-4093-8D58-63B3901FE854}" dt="2020-07-01T04:08:02.483" v="340" actId="1038"/>
          <ac:grpSpMkLst>
            <pc:docMk/>
            <pc:sldMk cId="3430663227" sldId="1193"/>
            <ac:grpSpMk id="28" creationId="{00000000-0000-0000-0000-000000000000}"/>
          </ac:grpSpMkLst>
        </pc:grp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2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26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27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29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30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3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32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3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39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46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4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8:02.483" v="340" actId="1038"/>
          <ac:picMkLst>
            <pc:docMk/>
            <pc:sldMk cId="3430663227" sldId="1193"/>
            <ac:picMk id="49" creationId="{00000000-0000-0000-0000-000000000000}"/>
          </ac:picMkLst>
        </pc:picChg>
        <pc:cxnChg chg="mod">
          <ac:chgData name="Kriti Jain" userId="3df26b54-5db6-4303-8413-8628b88e3072" providerId="ADAL" clId="{157C80EE-5C9C-4093-8D58-63B3901FE854}" dt="2020-07-01T04:08:02.483" v="340" actId="1038"/>
          <ac:cxnSpMkLst>
            <pc:docMk/>
            <pc:sldMk cId="3430663227" sldId="1193"/>
            <ac:cxnSpMk id="44" creationId="{00000000-0000-0000-0000-000000000000}"/>
          </ac:cxnSpMkLst>
        </pc:cxnChg>
      </pc:sldChg>
      <pc:sldChg chg="addSp delSp modSp mod">
        <pc:chgData name="Kriti Jain" userId="3df26b54-5db6-4303-8413-8628b88e3072" providerId="ADAL" clId="{157C80EE-5C9C-4093-8D58-63B3901FE854}" dt="2020-07-01T04:51:36.169" v="1230" actId="20577"/>
        <pc:sldMkLst>
          <pc:docMk/>
          <pc:sldMk cId="1088386555" sldId="1194"/>
        </pc:sldMkLst>
        <pc:spChg chg="mod topLvl">
          <ac:chgData name="Kriti Jain" userId="3df26b54-5db6-4303-8413-8628b88e3072" providerId="ADAL" clId="{157C80EE-5C9C-4093-8D58-63B3901FE854}" dt="2020-07-01T04:10:41.208" v="395" actId="165"/>
          <ac:spMkLst>
            <pc:docMk/>
            <pc:sldMk cId="1088386555" sldId="1194"/>
            <ac:spMk id="2" creationId="{00000000-0000-0000-0000-000000000000}"/>
          </ac:spMkLst>
        </pc:spChg>
        <pc:spChg chg="mod topLvl">
          <ac:chgData name="Kriti Jain" userId="3df26b54-5db6-4303-8413-8628b88e3072" providerId="ADAL" clId="{157C80EE-5C9C-4093-8D58-63B3901FE854}" dt="2020-07-01T04:10:41.208" v="395" actId="165"/>
          <ac:spMkLst>
            <pc:docMk/>
            <pc:sldMk cId="1088386555" sldId="1194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1:36.169" v="1230" actId="20577"/>
          <ac:spMkLst>
            <pc:docMk/>
            <pc:sldMk cId="1088386555" sldId="1194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1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1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1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1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1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2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2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1:34.917" v="416" actId="1036"/>
          <ac:spMkLst>
            <pc:docMk/>
            <pc:sldMk cId="1088386555" sldId="1194"/>
            <ac:spMk id="23" creationId="{00000000-0000-0000-0000-000000000000}"/>
          </ac:spMkLst>
        </pc:spChg>
        <pc:grpChg chg="mod">
          <ac:chgData name="Kriti Jain" userId="3df26b54-5db6-4303-8413-8628b88e3072" providerId="ADAL" clId="{157C80EE-5C9C-4093-8D58-63B3901FE854}" dt="2020-07-01T04:11:34.917" v="416" actId="1036"/>
          <ac:grpSpMkLst>
            <pc:docMk/>
            <pc:sldMk cId="1088386555" sldId="1194"/>
            <ac:grpSpMk id="5" creationId="{00000000-0000-0000-0000-000000000000}"/>
          </ac:grpSpMkLst>
        </pc:grpChg>
        <pc:grpChg chg="add del mod">
          <ac:chgData name="Kriti Jain" userId="3df26b54-5db6-4303-8413-8628b88e3072" providerId="ADAL" clId="{157C80EE-5C9C-4093-8D58-63B3901FE854}" dt="2020-07-01T04:10:41.208" v="395" actId="165"/>
          <ac:grpSpMkLst>
            <pc:docMk/>
            <pc:sldMk cId="1088386555" sldId="1194"/>
            <ac:grpSpMk id="25" creationId="{79C5F590-4C13-4C7A-9413-E072D8CB4048}"/>
          </ac:grpSpMkLst>
        </pc:grpChg>
        <pc:grpChg chg="add mod">
          <ac:chgData name="Kriti Jain" userId="3df26b54-5db6-4303-8413-8628b88e3072" providerId="ADAL" clId="{157C80EE-5C9C-4093-8D58-63B3901FE854}" dt="2020-07-01T04:11:34.917" v="416" actId="1036"/>
          <ac:grpSpMkLst>
            <pc:docMk/>
            <pc:sldMk cId="1088386555" sldId="1194"/>
            <ac:grpSpMk id="26" creationId="{9F3A0C3D-CDAD-4127-80D8-C8B147D9005C}"/>
          </ac:grpSpMkLst>
        </pc:grpChg>
        <pc:picChg chg="mod">
          <ac:chgData name="Kriti Jain" userId="3df26b54-5db6-4303-8413-8628b88e3072" providerId="ADAL" clId="{157C80EE-5C9C-4093-8D58-63B3901FE854}" dt="2020-07-01T04:11:34.917" v="416" actId="1036"/>
          <ac:picMkLst>
            <pc:docMk/>
            <pc:sldMk cId="1088386555" sldId="1194"/>
            <ac:picMk id="6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1:34.917" v="416" actId="1036"/>
          <ac:picMkLst>
            <pc:docMk/>
            <pc:sldMk cId="1088386555" sldId="1194"/>
            <ac:picMk id="7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1:34.917" v="416" actId="1036"/>
          <ac:picMkLst>
            <pc:docMk/>
            <pc:sldMk cId="1088386555" sldId="1194"/>
            <ac:picMk id="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1:34.917" v="416" actId="1036"/>
          <ac:picMkLst>
            <pc:docMk/>
            <pc:sldMk cId="1088386555" sldId="1194"/>
            <ac:picMk id="12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1:34.917" v="416" actId="1036"/>
          <ac:picMkLst>
            <pc:docMk/>
            <pc:sldMk cId="1088386555" sldId="1194"/>
            <ac:picMk id="1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1:34.917" v="416" actId="1036"/>
          <ac:picMkLst>
            <pc:docMk/>
            <pc:sldMk cId="1088386555" sldId="1194"/>
            <ac:picMk id="20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1:34.917" v="416" actId="1036"/>
          <ac:picMkLst>
            <pc:docMk/>
            <pc:sldMk cId="1088386555" sldId="1194"/>
            <ac:picMk id="27" creationId="{00000000-0000-0000-0000-000000000000}"/>
          </ac:picMkLst>
        </pc:picChg>
        <pc:cxnChg chg="mod">
          <ac:chgData name="Kriti Jain" userId="3df26b54-5db6-4303-8413-8628b88e3072" providerId="ADAL" clId="{157C80EE-5C9C-4093-8D58-63B3901FE854}" dt="2020-07-01T04:11:34.917" v="416" actId="1036"/>
          <ac:cxnSpMkLst>
            <pc:docMk/>
            <pc:sldMk cId="1088386555" sldId="1194"/>
            <ac:cxnSpMk id="13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11:34.917" v="416" actId="1036"/>
          <ac:cxnSpMkLst>
            <pc:docMk/>
            <pc:sldMk cId="1088386555" sldId="1194"/>
            <ac:cxnSpMk id="14" creationId="{00000000-0000-0000-0000-000000000000}"/>
          </ac:cxnSpMkLst>
        </pc:cxnChg>
      </pc:sldChg>
      <pc:sldChg chg="delSp modSp mod">
        <pc:chgData name="Kriti Jain" userId="3df26b54-5db6-4303-8413-8628b88e3072" providerId="ADAL" clId="{157C80EE-5C9C-4093-8D58-63B3901FE854}" dt="2020-07-01T04:12:46.997" v="467" actId="1037"/>
        <pc:sldMkLst>
          <pc:docMk/>
          <pc:sldMk cId="689087129" sldId="1195"/>
        </pc:sldMkLst>
        <pc:spChg chg="mod topLvl">
          <ac:chgData name="Kriti Jain" userId="3df26b54-5db6-4303-8413-8628b88e3072" providerId="ADAL" clId="{157C80EE-5C9C-4093-8D58-63B3901FE854}" dt="2020-07-01T04:12:46.997" v="467" actId="1037"/>
          <ac:spMkLst>
            <pc:docMk/>
            <pc:sldMk cId="689087129" sldId="1195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12:40.842" v="463" actId="12789"/>
          <ac:spMkLst>
            <pc:docMk/>
            <pc:sldMk cId="689087129" sldId="1195"/>
            <ac:spMk id="9" creationId="{00000000-0000-0000-0000-000000000000}"/>
          </ac:spMkLst>
        </pc:spChg>
        <pc:grpChg chg="del">
          <ac:chgData name="Kriti Jain" userId="3df26b54-5db6-4303-8413-8628b88e3072" providerId="ADAL" clId="{157C80EE-5C9C-4093-8D58-63B3901FE854}" dt="2020-07-01T04:11:55.610" v="417" actId="165"/>
          <ac:grpSpMkLst>
            <pc:docMk/>
            <pc:sldMk cId="689087129" sldId="1195"/>
            <ac:grpSpMk id="3" creationId="{00000000-0000-0000-0000-000000000000}"/>
          </ac:grpSpMkLst>
        </pc:grpChg>
        <pc:grpChg chg="mod">
          <ac:chgData name="Kriti Jain" userId="3df26b54-5db6-4303-8413-8628b88e3072" providerId="ADAL" clId="{157C80EE-5C9C-4093-8D58-63B3901FE854}" dt="2020-07-01T04:12:23.969" v="460" actId="1038"/>
          <ac:grpSpMkLst>
            <pc:docMk/>
            <pc:sldMk cId="689087129" sldId="1195"/>
            <ac:grpSpMk id="10" creationId="{00000000-0000-0000-0000-000000000000}"/>
          </ac:grpSpMkLst>
        </pc:grpChg>
        <pc:picChg chg="del mod topLvl">
          <ac:chgData name="Kriti Jain" userId="3df26b54-5db6-4303-8413-8628b88e3072" providerId="ADAL" clId="{157C80EE-5C9C-4093-8D58-63B3901FE854}" dt="2020-07-01T04:12:01.040" v="418" actId="478"/>
          <ac:picMkLst>
            <pc:docMk/>
            <pc:sldMk cId="689087129" sldId="1195"/>
            <ac:picMk id="5" creationId="{00000000-0000-0000-0000-000000000000}"/>
          </ac:picMkLst>
        </pc:picChg>
        <pc:picChg chg="del mod topLvl">
          <ac:chgData name="Kriti Jain" userId="3df26b54-5db6-4303-8413-8628b88e3072" providerId="ADAL" clId="{157C80EE-5C9C-4093-8D58-63B3901FE854}" dt="2020-07-01T04:12:01.040" v="418" actId="478"/>
          <ac:picMkLst>
            <pc:docMk/>
            <pc:sldMk cId="689087129" sldId="1195"/>
            <ac:picMk id="6" creationId="{00000000-0000-0000-0000-000000000000}"/>
          </ac:picMkLst>
        </pc:picChg>
        <pc:picChg chg="del mod topLvl">
          <ac:chgData name="Kriti Jain" userId="3df26b54-5db6-4303-8413-8628b88e3072" providerId="ADAL" clId="{157C80EE-5C9C-4093-8D58-63B3901FE854}" dt="2020-07-01T04:12:01.040" v="418" actId="478"/>
          <ac:picMkLst>
            <pc:docMk/>
            <pc:sldMk cId="689087129" sldId="1195"/>
            <ac:picMk id="7" creationId="{00000000-0000-0000-0000-000000000000}"/>
          </ac:picMkLst>
        </pc:picChg>
        <pc:picChg chg="del mod topLvl">
          <ac:chgData name="Kriti Jain" userId="3df26b54-5db6-4303-8413-8628b88e3072" providerId="ADAL" clId="{157C80EE-5C9C-4093-8D58-63B3901FE854}" dt="2020-07-01T04:12:01.040" v="418" actId="478"/>
          <ac:picMkLst>
            <pc:docMk/>
            <pc:sldMk cId="689087129" sldId="1195"/>
            <ac:picMk id="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2:23.969" v="460" actId="1038"/>
          <ac:picMkLst>
            <pc:docMk/>
            <pc:sldMk cId="689087129" sldId="1195"/>
            <ac:picMk id="1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12:23.969" v="460" actId="1038"/>
          <ac:picMkLst>
            <pc:docMk/>
            <pc:sldMk cId="689087129" sldId="1195"/>
            <ac:picMk id="12" creationId="{00000000-0000-0000-0000-000000000000}"/>
          </ac:picMkLst>
        </pc:picChg>
        <pc:picChg chg="del">
          <ac:chgData name="Kriti Jain" userId="3df26b54-5db6-4303-8413-8628b88e3072" providerId="ADAL" clId="{157C80EE-5C9C-4093-8D58-63B3901FE854}" dt="2020-07-01T04:12:07.648" v="419" actId="478"/>
          <ac:picMkLst>
            <pc:docMk/>
            <pc:sldMk cId="689087129" sldId="1195"/>
            <ac:picMk id="14" creationId="{00000000-0000-0000-0000-000000000000}"/>
          </ac:picMkLst>
        </pc:picChg>
        <pc:picChg chg="del">
          <ac:chgData name="Kriti Jain" userId="3df26b54-5db6-4303-8413-8628b88e3072" providerId="ADAL" clId="{157C80EE-5C9C-4093-8D58-63B3901FE854}" dt="2020-07-01T04:12:07.648" v="419" actId="478"/>
          <ac:picMkLst>
            <pc:docMk/>
            <pc:sldMk cId="689087129" sldId="1195"/>
            <ac:picMk id="15" creationId="{00000000-0000-0000-0000-000000000000}"/>
          </ac:picMkLst>
        </pc:picChg>
        <pc:picChg chg="del">
          <ac:chgData name="Kriti Jain" userId="3df26b54-5db6-4303-8413-8628b88e3072" providerId="ADAL" clId="{157C80EE-5C9C-4093-8D58-63B3901FE854}" dt="2020-07-01T04:12:07.648" v="419" actId="478"/>
          <ac:picMkLst>
            <pc:docMk/>
            <pc:sldMk cId="689087129" sldId="1195"/>
            <ac:picMk id="16" creationId="{00000000-0000-0000-0000-000000000000}"/>
          </ac:picMkLst>
        </pc:picChg>
        <pc:picChg chg="del">
          <ac:chgData name="Kriti Jain" userId="3df26b54-5db6-4303-8413-8628b88e3072" providerId="ADAL" clId="{157C80EE-5C9C-4093-8D58-63B3901FE854}" dt="2020-07-01T04:12:07.648" v="419" actId="478"/>
          <ac:picMkLst>
            <pc:docMk/>
            <pc:sldMk cId="689087129" sldId="1195"/>
            <ac:picMk id="17" creationId="{00000000-0000-0000-0000-000000000000}"/>
          </ac:picMkLst>
        </pc:picChg>
      </pc:sldChg>
      <pc:sldChg chg="modSp mod">
        <pc:chgData name="Kriti Jain" userId="3df26b54-5db6-4303-8413-8628b88e3072" providerId="ADAL" clId="{157C80EE-5C9C-4093-8D58-63B3901FE854}" dt="2020-07-01T04:53:44.165" v="1249" actId="33524"/>
        <pc:sldMkLst>
          <pc:docMk/>
          <pc:sldMk cId="2464317790" sldId="1203"/>
        </pc:sldMkLst>
        <pc:spChg chg="mod">
          <ac:chgData name="Kriti Jain" userId="3df26b54-5db6-4303-8413-8628b88e3072" providerId="ADAL" clId="{157C80EE-5C9C-4093-8D58-63B3901FE854}" dt="2020-07-01T04:53:44.165" v="1249" actId="33524"/>
          <ac:spMkLst>
            <pc:docMk/>
            <pc:sldMk cId="2464317790" sldId="1203"/>
            <ac:spMk id="3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45:00.904" v="1136" actId="1036"/>
        <pc:sldMkLst>
          <pc:docMk/>
          <pc:sldMk cId="2263860510" sldId="1216"/>
        </pc:sldMkLst>
        <pc:spChg chg="mod">
          <ac:chgData name="Kriti Jain" userId="3df26b54-5db6-4303-8413-8628b88e3072" providerId="ADAL" clId="{157C80EE-5C9C-4093-8D58-63B3901FE854}" dt="2020-07-01T04:45:00.904" v="1136" actId="1036"/>
          <ac:spMkLst>
            <pc:docMk/>
            <pc:sldMk cId="2263860510" sldId="1216"/>
            <ac:spMk id="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4:48.277" v="1125" actId="1036"/>
          <ac:spMkLst>
            <pc:docMk/>
            <pc:sldMk cId="2263860510" sldId="1216"/>
            <ac:spMk id="1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4:48.277" v="1125" actId="1036"/>
          <ac:spMkLst>
            <pc:docMk/>
            <pc:sldMk cId="2263860510" sldId="1216"/>
            <ac:spMk id="1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4:48.277" v="1125" actId="1036"/>
          <ac:spMkLst>
            <pc:docMk/>
            <pc:sldMk cId="2263860510" sldId="1216"/>
            <ac:spMk id="2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4:48.277" v="1125" actId="1036"/>
          <ac:spMkLst>
            <pc:docMk/>
            <pc:sldMk cId="2263860510" sldId="1216"/>
            <ac:spMk id="2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4:48.277" v="1125" actId="1036"/>
          <ac:spMkLst>
            <pc:docMk/>
            <pc:sldMk cId="2263860510" sldId="1216"/>
            <ac:spMk id="2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4:48.277" v="1125" actId="1036"/>
          <ac:spMkLst>
            <pc:docMk/>
            <pc:sldMk cId="2263860510" sldId="1216"/>
            <ac:spMk id="2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4:48.277" v="1125" actId="1036"/>
          <ac:spMkLst>
            <pc:docMk/>
            <pc:sldMk cId="2263860510" sldId="1216"/>
            <ac:spMk id="2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4:48.277" v="1125" actId="1036"/>
          <ac:spMkLst>
            <pc:docMk/>
            <pc:sldMk cId="2263860510" sldId="1216"/>
            <ac:spMk id="2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5:00.904" v="1136" actId="1036"/>
          <ac:spMkLst>
            <pc:docMk/>
            <pc:sldMk cId="2263860510" sldId="1216"/>
            <ac:spMk id="48" creationId="{00000000-0000-0000-0000-000000000000}"/>
          </ac:spMkLst>
        </pc:spChg>
        <pc:picChg chg="mod">
          <ac:chgData name="Kriti Jain" userId="3df26b54-5db6-4303-8413-8628b88e3072" providerId="ADAL" clId="{157C80EE-5C9C-4093-8D58-63B3901FE854}" dt="2020-07-01T04:44:48.277" v="1125" actId="1036"/>
          <ac:picMkLst>
            <pc:docMk/>
            <pc:sldMk cId="2263860510" sldId="1216"/>
            <ac:picMk id="1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4:48.277" v="1125" actId="1036"/>
          <ac:picMkLst>
            <pc:docMk/>
            <pc:sldMk cId="2263860510" sldId="1216"/>
            <ac:picMk id="1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4:48.277" v="1125" actId="1036"/>
          <ac:picMkLst>
            <pc:docMk/>
            <pc:sldMk cId="2263860510" sldId="1216"/>
            <ac:picMk id="28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4:48.277" v="1125" actId="1036"/>
          <ac:picMkLst>
            <pc:docMk/>
            <pc:sldMk cId="2263860510" sldId="1216"/>
            <ac:picMk id="29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4:48.277" v="1125" actId="1036"/>
          <ac:picMkLst>
            <pc:docMk/>
            <pc:sldMk cId="2263860510" sldId="1216"/>
            <ac:picMk id="30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4:48.277" v="1125" actId="1036"/>
          <ac:picMkLst>
            <pc:docMk/>
            <pc:sldMk cId="2263860510" sldId="1216"/>
            <ac:picMk id="3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4:48.277" v="1125" actId="1036"/>
          <ac:picMkLst>
            <pc:docMk/>
            <pc:sldMk cId="2263860510" sldId="1216"/>
            <ac:picMk id="32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4:48.277" v="1125" actId="1036"/>
          <ac:picMkLst>
            <pc:docMk/>
            <pc:sldMk cId="2263860510" sldId="1216"/>
            <ac:picMk id="33" creationId="{00000000-0000-0000-0000-000000000000}"/>
          </ac:picMkLst>
        </pc:picChg>
        <pc:cxnChg chg="mod">
          <ac:chgData name="Kriti Jain" userId="3df26b54-5db6-4303-8413-8628b88e3072" providerId="ADAL" clId="{157C80EE-5C9C-4093-8D58-63B3901FE854}" dt="2020-07-01T04:44:48.277" v="1125" actId="1036"/>
          <ac:cxnSpMkLst>
            <pc:docMk/>
            <pc:sldMk cId="2263860510" sldId="1216"/>
            <ac:cxnSpMk id="16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4:48.277" v="1125" actId="1036"/>
          <ac:cxnSpMkLst>
            <pc:docMk/>
            <pc:sldMk cId="2263860510" sldId="1216"/>
            <ac:cxnSpMk id="17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4:48.277" v="1125" actId="1036"/>
          <ac:cxnSpMkLst>
            <pc:docMk/>
            <pc:sldMk cId="2263860510" sldId="1216"/>
            <ac:cxnSpMk id="18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4:48.277" v="1125" actId="1036"/>
          <ac:cxnSpMkLst>
            <pc:docMk/>
            <pc:sldMk cId="2263860510" sldId="1216"/>
            <ac:cxnSpMk id="19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4:48.277" v="1125" actId="1036"/>
          <ac:cxnSpMkLst>
            <pc:docMk/>
            <pc:sldMk cId="2263860510" sldId="1216"/>
            <ac:cxnSpMk id="20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4:48.277" v="1125" actId="1036"/>
          <ac:cxnSpMkLst>
            <pc:docMk/>
            <pc:sldMk cId="2263860510" sldId="1216"/>
            <ac:cxnSpMk id="21" creationId="{00000000-0000-0000-0000-000000000000}"/>
          </ac:cxnSpMkLst>
        </pc:cxnChg>
      </pc:sldChg>
      <pc:sldChg chg="modSp mod">
        <pc:chgData name="Kriti Jain" userId="3df26b54-5db6-4303-8413-8628b88e3072" providerId="ADAL" clId="{157C80EE-5C9C-4093-8D58-63B3901FE854}" dt="2020-07-01T04:36:22.608" v="898" actId="1038"/>
        <pc:sldMkLst>
          <pc:docMk/>
          <pc:sldMk cId="2388107761" sldId="1230"/>
        </pc:sldMkLst>
        <pc:spChg chg="mod">
          <ac:chgData name="Kriti Jain" userId="3df26b54-5db6-4303-8413-8628b88e3072" providerId="ADAL" clId="{157C80EE-5C9C-4093-8D58-63B3901FE854}" dt="2020-07-01T04:35:26.781" v="844" actId="12788"/>
          <ac:spMkLst>
            <pc:docMk/>
            <pc:sldMk cId="2388107761" sldId="1230"/>
            <ac:spMk id="2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6:16.628" v="879" actId="1038"/>
          <ac:spMkLst>
            <pc:docMk/>
            <pc:sldMk cId="2388107761" sldId="1230"/>
            <ac:spMk id="2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5:30.218" v="845" actId="12788"/>
          <ac:spMkLst>
            <pc:docMk/>
            <pc:sldMk cId="2388107761" sldId="1230"/>
            <ac:spMk id="3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6:22.608" v="898" actId="1038"/>
          <ac:spMkLst>
            <pc:docMk/>
            <pc:sldMk cId="2388107761" sldId="1230"/>
            <ac:spMk id="40" creationId="{00000000-0000-0000-0000-000000000000}"/>
          </ac:spMkLst>
        </pc:spChg>
        <pc:picChg chg="mod">
          <ac:chgData name="Kriti Jain" userId="3df26b54-5db6-4303-8413-8628b88e3072" providerId="ADAL" clId="{157C80EE-5C9C-4093-8D58-63B3901FE854}" dt="2020-07-01T04:35:26.781" v="844" actId="12788"/>
          <ac:picMkLst>
            <pc:docMk/>
            <pc:sldMk cId="2388107761" sldId="1230"/>
            <ac:picMk id="18434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35:30.218" v="845" actId="12788"/>
          <ac:picMkLst>
            <pc:docMk/>
            <pc:sldMk cId="2388107761" sldId="1230"/>
            <ac:picMk id="18438" creationId="{00000000-0000-0000-0000-000000000000}"/>
          </ac:picMkLst>
        </pc:picChg>
      </pc:sldChg>
      <pc:sldChg chg="modSp mod">
        <pc:chgData name="Kriti Jain" userId="3df26b54-5db6-4303-8413-8628b88e3072" providerId="ADAL" clId="{157C80EE-5C9C-4093-8D58-63B3901FE854}" dt="2020-07-01T04:39:58.187" v="985" actId="554"/>
        <pc:sldMkLst>
          <pc:docMk/>
          <pc:sldMk cId="3948349437" sldId="1231"/>
        </pc:sldMkLst>
        <pc:spChg chg="mod">
          <ac:chgData name="Kriti Jain" userId="3df26b54-5db6-4303-8413-8628b88e3072" providerId="ADAL" clId="{157C80EE-5C9C-4093-8D58-63B3901FE854}" dt="2020-07-01T04:39:58.187" v="985" actId="554"/>
          <ac:spMkLst>
            <pc:docMk/>
            <pc:sldMk cId="3948349437" sldId="1231"/>
            <ac:spMk id="1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48.895" v="984" actId="1036"/>
          <ac:spMkLst>
            <pc:docMk/>
            <pc:sldMk cId="3948349437" sldId="1231"/>
            <ac:spMk id="1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48.895" v="984" actId="1036"/>
          <ac:spMkLst>
            <pc:docMk/>
            <pc:sldMk cId="3948349437" sldId="1231"/>
            <ac:spMk id="1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48.895" v="984" actId="1036"/>
          <ac:spMkLst>
            <pc:docMk/>
            <pc:sldMk cId="3948349437" sldId="1231"/>
            <ac:spMk id="1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48.895" v="984" actId="1036"/>
          <ac:spMkLst>
            <pc:docMk/>
            <pc:sldMk cId="3948349437" sldId="1231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48.895" v="984" actId="1036"/>
          <ac:spMkLst>
            <pc:docMk/>
            <pc:sldMk cId="3948349437" sldId="1231"/>
            <ac:spMk id="2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48.895" v="984" actId="1036"/>
          <ac:spMkLst>
            <pc:docMk/>
            <pc:sldMk cId="3948349437" sldId="1231"/>
            <ac:spMk id="2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48.895" v="984" actId="1036"/>
          <ac:spMkLst>
            <pc:docMk/>
            <pc:sldMk cId="3948349437" sldId="1231"/>
            <ac:spMk id="2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58.187" v="985" actId="554"/>
          <ac:spMkLst>
            <pc:docMk/>
            <pc:sldMk cId="3948349437" sldId="1231"/>
            <ac:spMk id="4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9:48.895" v="984" actId="1036"/>
          <ac:spMkLst>
            <pc:docMk/>
            <pc:sldMk cId="3948349437" sldId="1231"/>
            <ac:spMk id="43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42:57.539" v="1035" actId="1035"/>
        <pc:sldMkLst>
          <pc:docMk/>
          <pc:sldMk cId="369220670" sldId="1234"/>
        </pc:sldMkLst>
        <pc:spChg chg="mod">
          <ac:chgData name="Kriti Jain" userId="3df26b54-5db6-4303-8413-8628b88e3072" providerId="ADAL" clId="{157C80EE-5C9C-4093-8D58-63B3901FE854}" dt="2020-07-01T04:42:57.539" v="1035" actId="1035"/>
          <ac:spMkLst>
            <pc:docMk/>
            <pc:sldMk cId="369220670" sldId="1234"/>
            <ac:spMk id="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2:39.608" v="1023" actId="1036"/>
          <ac:spMkLst>
            <pc:docMk/>
            <pc:sldMk cId="369220670" sldId="1234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2:00.455" v="1005" actId="1037"/>
          <ac:spMkLst>
            <pc:docMk/>
            <pc:sldMk cId="369220670" sldId="1234"/>
            <ac:spMk id="6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05:43.159" v="268" actId="1037"/>
        <pc:sldMkLst>
          <pc:docMk/>
          <pc:sldMk cId="2794883369" sldId="1236"/>
        </pc:sldMkLst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17.645" v="248" actId="1035"/>
          <ac:spMkLst>
            <pc:docMk/>
            <pc:sldMk cId="2794883369" sldId="1236"/>
            <ac:spMk id="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17.645" v="248" actId="1035"/>
          <ac:spMkLst>
            <pc:docMk/>
            <pc:sldMk cId="2794883369" sldId="1236"/>
            <ac:spMk id="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1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1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1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2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43.159" v="268" actId="1037"/>
          <ac:spMkLst>
            <pc:docMk/>
            <pc:sldMk cId="2794883369" sldId="1236"/>
            <ac:spMk id="2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5:28.699" v="249" actId="207"/>
          <ac:spMkLst>
            <pc:docMk/>
            <pc:sldMk cId="2794883369" sldId="1236"/>
            <ac:spMk id="28" creationId="{D53FA4EF-37C3-4FF0-8CCA-0FAC284F4D8E}"/>
          </ac:spMkLst>
        </pc:spChg>
        <pc:picChg chg="mod">
          <ac:chgData name="Kriti Jain" userId="3df26b54-5db6-4303-8413-8628b88e3072" providerId="ADAL" clId="{157C80EE-5C9C-4093-8D58-63B3901FE854}" dt="2020-07-01T04:05:43.159" v="268" actId="1037"/>
          <ac:picMkLst>
            <pc:docMk/>
            <pc:sldMk cId="2794883369" sldId="1236"/>
            <ac:picMk id="20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5:43.159" v="268" actId="1037"/>
          <ac:picMkLst>
            <pc:docMk/>
            <pc:sldMk cId="2794883369" sldId="1236"/>
            <ac:picMk id="2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5:43.159" v="268" actId="1037"/>
          <ac:picMkLst>
            <pc:docMk/>
            <pc:sldMk cId="2794883369" sldId="1236"/>
            <ac:picMk id="24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5:43.159" v="268" actId="1037"/>
          <ac:picMkLst>
            <pc:docMk/>
            <pc:sldMk cId="2794883369" sldId="1236"/>
            <ac:picMk id="2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5:43.159" v="268" actId="1037"/>
          <ac:picMkLst>
            <pc:docMk/>
            <pc:sldMk cId="2794883369" sldId="1236"/>
            <ac:picMk id="26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5:43.159" v="268" actId="1037"/>
          <ac:picMkLst>
            <pc:docMk/>
            <pc:sldMk cId="2794883369" sldId="1236"/>
            <ac:picMk id="27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05:43.159" v="268" actId="1037"/>
          <ac:picMkLst>
            <pc:docMk/>
            <pc:sldMk cId="2794883369" sldId="1236"/>
            <ac:picMk id="21506" creationId="{00000000-0000-0000-0000-000000000000}"/>
          </ac:picMkLst>
        </pc:picChg>
        <pc:cxnChg chg="mod">
          <ac:chgData name="Kriti Jain" userId="3df26b54-5db6-4303-8413-8628b88e3072" providerId="ADAL" clId="{157C80EE-5C9C-4093-8D58-63B3901FE854}" dt="2020-07-01T04:05:43.159" v="268" actId="1037"/>
          <ac:cxnSpMkLst>
            <pc:docMk/>
            <pc:sldMk cId="2794883369" sldId="1236"/>
            <ac:cxnSpMk id="10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05:43.159" v="268" actId="1037"/>
          <ac:cxnSpMkLst>
            <pc:docMk/>
            <pc:sldMk cId="2794883369" sldId="1236"/>
            <ac:cxnSpMk id="11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05:43.159" v="268" actId="1037"/>
          <ac:cxnSpMkLst>
            <pc:docMk/>
            <pc:sldMk cId="2794883369" sldId="1236"/>
            <ac:cxnSpMk id="12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05:43.159" v="268" actId="1037"/>
          <ac:cxnSpMkLst>
            <pc:docMk/>
            <pc:sldMk cId="2794883369" sldId="1236"/>
            <ac:cxnSpMk id="13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05:43.159" v="268" actId="1037"/>
          <ac:cxnSpMkLst>
            <pc:docMk/>
            <pc:sldMk cId="2794883369" sldId="1236"/>
            <ac:cxnSpMk id="14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05:43.159" v="268" actId="1037"/>
          <ac:cxnSpMkLst>
            <pc:docMk/>
            <pc:sldMk cId="2794883369" sldId="1236"/>
            <ac:cxnSpMk id="15" creationId="{00000000-0000-0000-0000-000000000000}"/>
          </ac:cxnSpMkLst>
        </pc:cxnChg>
      </pc:sldChg>
      <pc:sldChg chg="modSp mod">
        <pc:chgData name="Kriti Jain" userId="3df26b54-5db6-4303-8413-8628b88e3072" providerId="ADAL" clId="{157C80EE-5C9C-4093-8D58-63B3901FE854}" dt="2020-07-01T04:57:16.635" v="1269" actId="1038"/>
        <pc:sldMkLst>
          <pc:docMk/>
          <pc:sldMk cId="4144205799" sldId="1237"/>
        </pc:sldMkLst>
        <pc:spChg chg="mod">
          <ac:chgData name="Kriti Jain" userId="3df26b54-5db6-4303-8413-8628b88e3072" providerId="ADAL" clId="{157C80EE-5C9C-4093-8D58-63B3901FE854}" dt="2020-07-01T04:57:16.635" v="1269" actId="1038"/>
          <ac:spMkLst>
            <pc:docMk/>
            <pc:sldMk cId="4144205799" sldId="1237"/>
            <ac:spMk id="4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7:16.635" v="1269" actId="1038"/>
          <ac:spMkLst>
            <pc:docMk/>
            <pc:sldMk cId="4144205799" sldId="1237"/>
            <ac:spMk id="4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7:16.635" v="1269" actId="1038"/>
          <ac:spMkLst>
            <pc:docMk/>
            <pc:sldMk cId="4144205799" sldId="1237"/>
            <ac:spMk id="5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7:16.635" v="1269" actId="1038"/>
          <ac:spMkLst>
            <pc:docMk/>
            <pc:sldMk cId="4144205799" sldId="1237"/>
            <ac:spMk id="51" creationId="{00000000-0000-0000-0000-000000000000}"/>
          </ac:spMkLst>
        </pc:spChg>
      </pc:sldChg>
      <pc:sldChg chg="addSp modSp mod">
        <pc:chgData name="Kriti Jain" userId="3df26b54-5db6-4303-8413-8628b88e3072" providerId="ADAL" clId="{157C80EE-5C9C-4093-8D58-63B3901FE854}" dt="2020-07-01T05:03:47.811" v="1381" actId="12"/>
        <pc:sldMkLst>
          <pc:docMk/>
          <pc:sldMk cId="2991960140" sldId="1238"/>
        </pc:sldMkLst>
        <pc:spChg chg="mod">
          <ac:chgData name="Kriti Jain" userId="3df26b54-5db6-4303-8413-8628b88e3072" providerId="ADAL" clId="{157C80EE-5C9C-4093-8D58-63B3901FE854}" dt="2020-07-01T04:52:22.731" v="1238" actId="20577"/>
          <ac:spMkLst>
            <pc:docMk/>
            <pc:sldMk cId="2991960140" sldId="1238"/>
            <ac:spMk id="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3:45.308" v="1380" actId="12"/>
          <ac:spMkLst>
            <pc:docMk/>
            <pc:sldMk cId="2991960140" sldId="1238"/>
            <ac:spMk id="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3:47.811" v="1381" actId="12"/>
          <ac:spMkLst>
            <pc:docMk/>
            <pc:sldMk cId="2991960140" sldId="1238"/>
            <ac:spMk id="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3:17.668" v="1355" actId="1038"/>
          <ac:spMkLst>
            <pc:docMk/>
            <pc:sldMk cId="2991960140" sldId="1238"/>
            <ac:spMk id="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3:17.668" v="1355" actId="1038"/>
          <ac:spMkLst>
            <pc:docMk/>
            <pc:sldMk cId="2991960140" sldId="1238"/>
            <ac:spMk id="9" creationId="{00000000-0000-0000-0000-000000000000}"/>
          </ac:spMkLst>
        </pc:spChg>
        <pc:spChg chg="add mod ord">
          <ac:chgData name="Kriti Jain" userId="3df26b54-5db6-4303-8413-8628b88e3072" providerId="ADAL" clId="{157C80EE-5C9C-4093-8D58-63B3901FE854}" dt="2020-07-01T04:34:49.018" v="836" actId="12788"/>
          <ac:spMkLst>
            <pc:docMk/>
            <pc:sldMk cId="2991960140" sldId="1238"/>
            <ac:spMk id="48" creationId="{26B937E0-2996-4174-96FD-C0110486893E}"/>
          </ac:spMkLst>
        </pc:spChg>
        <pc:spChg chg="mod">
          <ac:chgData name="Kriti Jain" userId="3df26b54-5db6-4303-8413-8628b88e3072" providerId="ADAL" clId="{157C80EE-5C9C-4093-8D58-63B3901FE854}" dt="2020-07-01T05:03:17.668" v="1355" actId="1038"/>
          <ac:spMkLst>
            <pc:docMk/>
            <pc:sldMk cId="2991960140" sldId="1238"/>
            <ac:spMk id="59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46:03.893" v="1168" actId="1035"/>
        <pc:sldMkLst>
          <pc:docMk/>
          <pc:sldMk cId="517505132" sldId="1240"/>
        </pc:sldMkLst>
        <pc:spChg chg="mod">
          <ac:chgData name="Kriti Jain" userId="3df26b54-5db6-4303-8413-8628b88e3072" providerId="ADAL" clId="{157C80EE-5C9C-4093-8D58-63B3901FE854}" dt="2020-07-01T04:45:50.214" v="1162" actId="1037"/>
          <ac:spMkLst>
            <pc:docMk/>
            <pc:sldMk cId="517505132" sldId="1240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5:50.214" v="1162" actId="1037"/>
          <ac:spMkLst>
            <pc:docMk/>
            <pc:sldMk cId="517505132" sldId="1240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3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3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3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3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3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3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4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4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4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5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5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5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5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6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03.893" v="1168" actId="1035"/>
          <ac:spMkLst>
            <pc:docMk/>
            <pc:sldMk cId="517505132" sldId="1240"/>
            <ac:spMk id="61" creationId="{00000000-0000-0000-0000-000000000000}"/>
          </ac:spMkLst>
        </pc:sp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1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4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4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6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64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6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66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22530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2253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22532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2253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46:03.893" v="1168" actId="1035"/>
          <ac:picMkLst>
            <pc:docMk/>
            <pc:sldMk cId="517505132" sldId="1240"/>
            <ac:picMk id="22534" creationId="{00000000-0000-0000-0000-000000000000}"/>
          </ac:picMkLst>
        </pc:pic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10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14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18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46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52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55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57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58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03.893" v="1168" actId="1035"/>
          <ac:cxnSpMkLst>
            <pc:docMk/>
            <pc:sldMk cId="517505132" sldId="1240"/>
            <ac:cxnSpMk id="59" creationId="{00000000-0000-0000-0000-000000000000}"/>
          </ac:cxnSpMkLst>
        </pc:cxnChg>
      </pc:sldChg>
      <pc:sldChg chg="modSp mod">
        <pc:chgData name="Kriti Jain" userId="3df26b54-5db6-4303-8413-8628b88e3072" providerId="ADAL" clId="{157C80EE-5C9C-4093-8D58-63B3901FE854}" dt="2020-07-01T04:52:57.806" v="1240" actId="33524"/>
        <pc:sldMkLst>
          <pc:docMk/>
          <pc:sldMk cId="1589572635" sldId="1241"/>
        </pc:sldMkLst>
        <pc:spChg chg="mod">
          <ac:chgData name="Kriti Jain" userId="3df26b54-5db6-4303-8413-8628b88e3072" providerId="ADAL" clId="{157C80EE-5C9C-4093-8D58-63B3901FE854}" dt="2020-07-01T04:47:15.091" v="1209" actId="12788"/>
          <ac:spMkLst>
            <pc:docMk/>
            <pc:sldMk cId="1589572635" sldId="1241"/>
            <ac:spMk id="2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7:15.091" v="1209" actId="12788"/>
          <ac:spMkLst>
            <pc:docMk/>
            <pc:sldMk cId="1589572635" sldId="1241"/>
            <ac:spMk id="3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7:02.635" v="1208" actId="1037"/>
          <ac:spMkLst>
            <pc:docMk/>
            <pc:sldMk cId="1589572635" sldId="1241"/>
            <ac:spMk id="3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2:57.806" v="1240" actId="33524"/>
          <ac:spMkLst>
            <pc:docMk/>
            <pc:sldMk cId="1589572635" sldId="1241"/>
            <ac:spMk id="3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3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3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3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3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4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4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4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4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4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4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4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5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5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5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5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46:33.569" v="1204" actId="1038"/>
          <ac:spMkLst>
            <pc:docMk/>
            <pc:sldMk cId="1589572635" sldId="1241"/>
            <ac:spMk id="54" creationId="{00000000-0000-0000-0000-000000000000}"/>
          </ac:spMkLst>
        </pc:spChg>
        <pc:cxnChg chg="mod">
          <ac:chgData name="Kriti Jain" userId="3df26b54-5db6-4303-8413-8628b88e3072" providerId="ADAL" clId="{157C80EE-5C9C-4093-8D58-63B3901FE854}" dt="2020-07-01T04:46:33.569" v="1204" actId="1038"/>
          <ac:cxnSpMkLst>
            <pc:docMk/>
            <pc:sldMk cId="1589572635" sldId="1241"/>
            <ac:cxnSpMk id="33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33.569" v="1204" actId="1038"/>
          <ac:cxnSpMkLst>
            <pc:docMk/>
            <pc:sldMk cId="1589572635" sldId="1241"/>
            <ac:cxnSpMk id="34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33.569" v="1204" actId="1038"/>
          <ac:cxnSpMkLst>
            <pc:docMk/>
            <pc:sldMk cId="1589572635" sldId="1241"/>
            <ac:cxnSpMk id="39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33.569" v="1204" actId="1038"/>
          <ac:cxnSpMkLst>
            <pc:docMk/>
            <pc:sldMk cId="1589572635" sldId="1241"/>
            <ac:cxnSpMk id="40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46:33.569" v="1204" actId="1038"/>
          <ac:cxnSpMkLst>
            <pc:docMk/>
            <pc:sldMk cId="1589572635" sldId="1241"/>
            <ac:cxnSpMk id="41" creationId="{00000000-0000-0000-0000-000000000000}"/>
          </ac:cxnSpMkLst>
        </pc:cxnChg>
      </pc:sldChg>
      <pc:sldChg chg="del">
        <pc:chgData name="Kriti Jain" userId="3df26b54-5db6-4303-8413-8628b88e3072" providerId="ADAL" clId="{157C80EE-5C9C-4093-8D58-63B3901FE854}" dt="2020-07-01T04:26:00.204" v="709" actId="47"/>
        <pc:sldMkLst>
          <pc:docMk/>
          <pc:sldMk cId="848252171" sldId="1245"/>
        </pc:sldMkLst>
      </pc:sldChg>
      <pc:sldChg chg="modSp mod">
        <pc:chgData name="Kriti Jain" userId="3df26b54-5db6-4303-8413-8628b88e3072" providerId="ADAL" clId="{157C80EE-5C9C-4093-8D58-63B3901FE854}" dt="2020-07-01T05:02:34.988" v="1298" actId="113"/>
        <pc:sldMkLst>
          <pc:docMk/>
          <pc:sldMk cId="346905799" sldId="1248"/>
        </pc:sldMkLst>
        <pc:spChg chg="mod">
          <ac:chgData name="Kriti Jain" userId="3df26b54-5db6-4303-8413-8628b88e3072" providerId="ADAL" clId="{157C80EE-5C9C-4093-8D58-63B3901FE854}" dt="2020-07-01T05:02:34.988" v="1298" actId="113"/>
          <ac:spMkLst>
            <pc:docMk/>
            <pc:sldMk cId="346905799" sldId="1248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3:52.048" v="801" actId="12789"/>
          <ac:spMkLst>
            <pc:docMk/>
            <pc:sldMk cId="346905799" sldId="1248"/>
            <ac:spMk id="5" creationId="{00000000-0000-0000-0000-000000000000}"/>
          </ac:spMkLst>
        </pc:spChg>
      </pc:sldChg>
      <pc:sldChg chg="del">
        <pc:chgData name="Kriti Jain" userId="3df26b54-5db6-4303-8413-8628b88e3072" providerId="ADAL" clId="{157C80EE-5C9C-4093-8D58-63B3901FE854}" dt="2020-07-01T04:07:07.124" v="298" actId="47"/>
        <pc:sldMkLst>
          <pc:docMk/>
          <pc:sldMk cId="3784701673" sldId="1259"/>
        </pc:sldMkLst>
      </pc:sldChg>
      <pc:sldChg chg="modSp mod">
        <pc:chgData name="Kriti Jain" userId="3df26b54-5db6-4303-8413-8628b88e3072" providerId="ADAL" clId="{157C80EE-5C9C-4093-8D58-63B3901FE854}" dt="2020-07-01T05:00:52.136" v="1291" actId="20577"/>
        <pc:sldMkLst>
          <pc:docMk/>
          <pc:sldMk cId="4096509615" sldId="1264"/>
        </pc:sldMkLst>
        <pc:spChg chg="mod">
          <ac:chgData name="Kriti Jain" userId="3df26b54-5db6-4303-8413-8628b88e3072" providerId="ADAL" clId="{157C80EE-5C9C-4093-8D58-63B3901FE854}" dt="2020-07-01T05:00:52.136" v="1291" actId="20577"/>
          <ac:spMkLst>
            <pc:docMk/>
            <pc:sldMk cId="4096509615" sldId="1264"/>
            <ac:spMk id="29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5:01:10.915" v="1293" actId="14100"/>
        <pc:sldMkLst>
          <pc:docMk/>
          <pc:sldMk cId="2733479873" sldId="1265"/>
        </pc:sldMkLst>
        <pc:spChg chg="mod">
          <ac:chgData name="Kriti Jain" userId="3df26b54-5db6-4303-8413-8628b88e3072" providerId="ADAL" clId="{157C80EE-5C9C-4093-8D58-63B3901FE854}" dt="2020-07-01T04:21:38.200" v="630" actId="12789"/>
          <ac:spMkLst>
            <pc:docMk/>
            <pc:sldMk cId="2733479873" sldId="1265"/>
            <ac:spMk id="6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1:20.920" v="629" actId="2711"/>
          <ac:spMkLst>
            <pc:docMk/>
            <pc:sldMk cId="2733479873" sldId="1265"/>
            <ac:spMk id="7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1:20.920" v="629" actId="2711"/>
          <ac:spMkLst>
            <pc:docMk/>
            <pc:sldMk cId="2733479873" sldId="1265"/>
            <ac:spMk id="7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5:01:10.915" v="1293" actId="14100"/>
          <ac:spMkLst>
            <pc:docMk/>
            <pc:sldMk cId="2733479873" sldId="1265"/>
            <ac:spMk id="72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22:04.975" v="632" actId="12"/>
        <pc:sldMkLst>
          <pc:docMk/>
          <pc:sldMk cId="669247469" sldId="1267"/>
        </pc:sldMkLst>
        <pc:spChg chg="mod">
          <ac:chgData name="Kriti Jain" userId="3df26b54-5db6-4303-8413-8628b88e3072" providerId="ADAL" clId="{157C80EE-5C9C-4093-8D58-63B3901FE854}" dt="2020-07-01T04:21:53.497" v="631" actId="2711"/>
          <ac:spMkLst>
            <pc:docMk/>
            <pc:sldMk cId="669247469" sldId="1267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2:04.975" v="632" actId="12"/>
          <ac:spMkLst>
            <pc:docMk/>
            <pc:sldMk cId="669247469" sldId="1267"/>
            <ac:spMk id="1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1:53.497" v="631" actId="2711"/>
          <ac:spMkLst>
            <pc:docMk/>
            <pc:sldMk cId="669247469" sldId="1267"/>
            <ac:spMk id="21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22:46.072" v="634" actId="2711"/>
        <pc:sldMkLst>
          <pc:docMk/>
          <pc:sldMk cId="2400889381" sldId="1272"/>
        </pc:sldMkLst>
        <pc:spChg chg="mod">
          <ac:chgData name="Kriti Jain" userId="3df26b54-5db6-4303-8413-8628b88e3072" providerId="ADAL" clId="{157C80EE-5C9C-4093-8D58-63B3901FE854}" dt="2020-07-01T04:22:46.072" v="634" actId="2711"/>
          <ac:spMkLst>
            <pc:docMk/>
            <pc:sldMk cId="2400889381" sldId="1272"/>
            <ac:spMk id="2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2:17.588" v="633" actId="14100"/>
          <ac:spMkLst>
            <pc:docMk/>
            <pc:sldMk cId="2400889381" sldId="1272"/>
            <ac:spMk id="31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23:25.802" v="658" actId="2711"/>
        <pc:sldMkLst>
          <pc:docMk/>
          <pc:sldMk cId="1472531505" sldId="1273"/>
        </pc:sldMkLst>
        <pc:spChg chg="mod">
          <ac:chgData name="Kriti Jain" userId="3df26b54-5db6-4303-8413-8628b88e3072" providerId="ADAL" clId="{157C80EE-5C9C-4093-8D58-63B3901FE854}" dt="2020-07-01T04:23:12.732" v="637" actId="14100"/>
          <ac:spMkLst>
            <pc:docMk/>
            <pc:sldMk cId="1472531505" sldId="1273"/>
            <ac:spMk id="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3:25.802" v="658" actId="2711"/>
          <ac:spMkLst>
            <pc:docMk/>
            <pc:sldMk cId="1472531505" sldId="1273"/>
            <ac:spMk id="10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3:25.802" v="658" actId="2711"/>
          <ac:spMkLst>
            <pc:docMk/>
            <pc:sldMk cId="1472531505" sldId="1273"/>
            <ac:spMk id="1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3:25.802" v="658" actId="2711"/>
          <ac:spMkLst>
            <pc:docMk/>
            <pc:sldMk cId="1472531505" sldId="1273"/>
            <ac:spMk id="12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5:09.870" v="1257" actId="113"/>
        <pc:sldMkLst>
          <pc:docMk/>
          <pc:sldMk cId="3690639528" sldId="1276"/>
        </pc:sldMkLst>
        <pc:spChg chg="mod">
          <ac:chgData name="Kriti Jain" userId="3df26b54-5db6-4303-8413-8628b88e3072" providerId="ADAL" clId="{157C80EE-5C9C-4093-8D58-63B3901FE854}" dt="2020-07-01T04:55:09.870" v="1257" actId="113"/>
          <ac:spMkLst>
            <pc:docMk/>
            <pc:sldMk cId="3690639528" sldId="1276"/>
            <ac:spMk id="26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1:00.308" v="1221" actId="20577"/>
        <pc:sldMkLst>
          <pc:docMk/>
          <pc:sldMk cId="1914409278" sldId="1277"/>
        </pc:sldMkLst>
        <pc:spChg chg="mod">
          <ac:chgData name="Kriti Jain" userId="3df26b54-5db6-4303-8413-8628b88e3072" providerId="ADAL" clId="{157C80EE-5C9C-4093-8D58-63B3901FE854}" dt="2020-07-01T04:51:00.308" v="1221" actId="20577"/>
          <ac:spMkLst>
            <pc:docMk/>
            <pc:sldMk cId="1914409278" sldId="1277"/>
            <ac:spMk id="9" creationId="{00000000-0000-0000-0000-000000000000}"/>
          </ac:spMkLst>
        </pc:spChg>
      </pc:sldChg>
      <pc:sldChg chg="del">
        <pc:chgData name="Kriti Jain" userId="3df26b54-5db6-4303-8413-8628b88e3072" providerId="ADAL" clId="{157C80EE-5C9C-4093-8D58-63B3901FE854}" dt="2020-07-01T04:21:04.424" v="628" actId="47"/>
        <pc:sldMkLst>
          <pc:docMk/>
          <pc:sldMk cId="88865518" sldId="1288"/>
        </pc:sldMkLst>
      </pc:sldChg>
      <pc:sldChg chg="del">
        <pc:chgData name="Kriti Jain" userId="3df26b54-5db6-4303-8413-8628b88e3072" providerId="ADAL" clId="{157C80EE-5C9C-4093-8D58-63B3901FE854}" dt="2020-07-01T04:00:04.392" v="89" actId="47"/>
        <pc:sldMkLst>
          <pc:docMk/>
          <pc:sldMk cId="3413348991" sldId="1292"/>
        </pc:sldMkLst>
      </pc:sldChg>
      <pc:sldChg chg="modSp mod">
        <pc:chgData name="Kriti Jain" userId="3df26b54-5db6-4303-8413-8628b88e3072" providerId="ADAL" clId="{157C80EE-5C9C-4093-8D58-63B3901FE854}" dt="2020-07-01T04:51:07.046" v="1224" actId="20577"/>
        <pc:sldMkLst>
          <pc:docMk/>
          <pc:sldMk cId="1216689640" sldId="1294"/>
        </pc:sldMkLst>
        <pc:graphicFrameChg chg="modGraphic">
          <ac:chgData name="Kriti Jain" userId="3df26b54-5db6-4303-8413-8628b88e3072" providerId="ADAL" clId="{157C80EE-5C9C-4093-8D58-63B3901FE854}" dt="2020-07-01T04:51:07.046" v="1224" actId="20577"/>
          <ac:graphicFrameMkLst>
            <pc:docMk/>
            <pc:sldMk cId="1216689640" sldId="1294"/>
            <ac:graphicFrameMk id="4" creationId="{00000000-0000-0000-0000-000000000000}"/>
          </ac:graphicFrameMkLst>
        </pc:graphicFrameChg>
      </pc:sldChg>
      <pc:sldChg chg="del">
        <pc:chgData name="Kriti Jain" userId="3df26b54-5db6-4303-8413-8628b88e3072" providerId="ADAL" clId="{157C80EE-5C9C-4093-8D58-63B3901FE854}" dt="2020-07-01T04:23:55.137" v="661" actId="47"/>
        <pc:sldMkLst>
          <pc:docMk/>
          <pc:sldMk cId="3872280438" sldId="1299"/>
        </pc:sldMkLst>
      </pc:sldChg>
      <pc:sldChg chg="modSp mod">
        <pc:chgData name="Kriti Jain" userId="3df26b54-5db6-4303-8413-8628b88e3072" providerId="ADAL" clId="{157C80EE-5C9C-4093-8D58-63B3901FE854}" dt="2020-07-01T05:06:26.218" v="1385" actId="20577"/>
        <pc:sldMkLst>
          <pc:docMk/>
          <pc:sldMk cId="613173681" sldId="1301"/>
        </pc:sldMkLst>
        <pc:spChg chg="mod">
          <ac:chgData name="Kriti Jain" userId="3df26b54-5db6-4303-8413-8628b88e3072" providerId="ADAL" clId="{157C80EE-5C9C-4093-8D58-63B3901FE854}" dt="2020-07-01T05:06:26.218" v="1385" actId="20577"/>
          <ac:spMkLst>
            <pc:docMk/>
            <pc:sldMk cId="613173681" sldId="1301"/>
            <ac:spMk id="3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1:53.354" v="1232" actId="20577"/>
        <pc:sldMkLst>
          <pc:docMk/>
          <pc:sldMk cId="3404736699" sldId="1302"/>
        </pc:sldMkLst>
        <pc:spChg chg="mod">
          <ac:chgData name="Kriti Jain" userId="3df26b54-5db6-4303-8413-8628b88e3072" providerId="ADAL" clId="{157C80EE-5C9C-4093-8D58-63B3901FE854}" dt="2020-07-01T04:25:22.456" v="704" actId="12788"/>
          <ac:spMkLst>
            <pc:docMk/>
            <pc:sldMk cId="3404736699" sldId="1302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5:12.303" v="703" actId="552"/>
          <ac:spMkLst>
            <pc:docMk/>
            <pc:sldMk cId="3404736699" sldId="1302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5:12.303" v="703" actId="552"/>
          <ac:spMkLst>
            <pc:docMk/>
            <pc:sldMk cId="3404736699" sldId="1302"/>
            <ac:spMk id="5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5:22.456" v="704" actId="12788"/>
          <ac:spMkLst>
            <pc:docMk/>
            <pc:sldMk cId="3404736699" sldId="1302"/>
            <ac:spMk id="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4:39.964" v="699" actId="1038"/>
          <ac:spMkLst>
            <pc:docMk/>
            <pc:sldMk cId="3404736699" sldId="1302"/>
            <ac:spMk id="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4:39.964" v="699" actId="1038"/>
          <ac:spMkLst>
            <pc:docMk/>
            <pc:sldMk cId="3404736699" sldId="1302"/>
            <ac:spMk id="1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4:39.964" v="699" actId="1038"/>
          <ac:spMkLst>
            <pc:docMk/>
            <pc:sldMk cId="3404736699" sldId="1302"/>
            <ac:spMk id="19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4:39.964" v="699" actId="1038"/>
          <ac:spMkLst>
            <pc:docMk/>
            <pc:sldMk cId="3404736699" sldId="1302"/>
            <ac:spMk id="31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4:39.964" v="699" actId="1038"/>
          <ac:spMkLst>
            <pc:docMk/>
            <pc:sldMk cId="3404736699" sldId="1302"/>
            <ac:spMk id="3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4:39.964" v="699" actId="1038"/>
          <ac:spMkLst>
            <pc:docMk/>
            <pc:sldMk cId="3404736699" sldId="1302"/>
            <ac:spMk id="36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1:53.354" v="1232" actId="20577"/>
          <ac:spMkLst>
            <pc:docMk/>
            <pc:sldMk cId="3404736699" sldId="1302"/>
            <ac:spMk id="37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4:39.964" v="699" actId="1038"/>
          <ac:spMkLst>
            <pc:docMk/>
            <pc:sldMk cId="3404736699" sldId="1302"/>
            <ac:spMk id="38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24:39.964" v="699" actId="1038"/>
          <ac:spMkLst>
            <pc:docMk/>
            <pc:sldMk cId="3404736699" sldId="1302"/>
            <ac:spMk id="39" creationId="{00000000-0000-0000-0000-000000000000}"/>
          </ac:spMkLst>
        </pc:spChg>
        <pc:grpChg chg="mod">
          <ac:chgData name="Kriti Jain" userId="3df26b54-5db6-4303-8413-8628b88e3072" providerId="ADAL" clId="{157C80EE-5C9C-4093-8D58-63B3901FE854}" dt="2020-07-01T04:24:39.964" v="699" actId="1038"/>
          <ac:grpSpMkLst>
            <pc:docMk/>
            <pc:sldMk cId="3404736699" sldId="1302"/>
            <ac:grpSpMk id="41" creationId="{00000000-0000-0000-0000-000000000000}"/>
          </ac:grpSpMkLst>
        </pc:grp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12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1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14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15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20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21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22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23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24" creationId="{00000000-0000-0000-0000-000000000000}"/>
          </ac:picMkLst>
        </pc:picChg>
        <pc:picChg chg="mod">
          <ac:chgData name="Kriti Jain" userId="3df26b54-5db6-4303-8413-8628b88e3072" providerId="ADAL" clId="{157C80EE-5C9C-4093-8D58-63B3901FE854}" dt="2020-07-01T04:24:39.964" v="699" actId="1038"/>
          <ac:picMkLst>
            <pc:docMk/>
            <pc:sldMk cId="3404736699" sldId="1302"/>
            <ac:picMk id="30" creationId="{00000000-0000-0000-0000-000000000000}"/>
          </ac:picMkLst>
        </pc:pic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16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17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18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25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26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27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28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29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33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34" creationId="{00000000-0000-0000-0000-000000000000}"/>
          </ac:cxnSpMkLst>
        </pc:cxnChg>
        <pc:cxnChg chg="mod">
          <ac:chgData name="Kriti Jain" userId="3df26b54-5db6-4303-8413-8628b88e3072" providerId="ADAL" clId="{157C80EE-5C9C-4093-8D58-63B3901FE854}" dt="2020-07-01T04:24:39.964" v="699" actId="1038"/>
          <ac:cxnSpMkLst>
            <pc:docMk/>
            <pc:sldMk cId="3404736699" sldId="1302"/>
            <ac:cxnSpMk id="35" creationId="{00000000-0000-0000-0000-000000000000}"/>
          </ac:cxnSpMkLst>
        </pc:cxnChg>
      </pc:sldChg>
      <pc:sldChg chg="modSp mod">
        <pc:chgData name="Kriti Jain" userId="3df26b54-5db6-4303-8413-8628b88e3072" providerId="ADAL" clId="{157C80EE-5C9C-4093-8D58-63B3901FE854}" dt="2020-07-01T04:31:36.681" v="773" actId="1038"/>
        <pc:sldMkLst>
          <pc:docMk/>
          <pc:sldMk cId="2183878106" sldId="1303"/>
        </pc:sldMkLst>
        <pc:spChg chg="mod">
          <ac:chgData name="Kriti Jain" userId="3df26b54-5db6-4303-8413-8628b88e3072" providerId="ADAL" clId="{157C80EE-5C9C-4093-8D58-63B3901FE854}" dt="2020-07-01T04:31:36.681" v="773" actId="1038"/>
          <ac:spMkLst>
            <pc:docMk/>
            <pc:sldMk cId="2183878106" sldId="1303"/>
            <ac:spMk id="3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27:13.382" v="713" actId="12788"/>
        <pc:sldMkLst>
          <pc:docMk/>
          <pc:sldMk cId="4111657953" sldId="1305"/>
        </pc:sldMkLst>
        <pc:spChg chg="mod">
          <ac:chgData name="Kriti Jain" userId="3df26b54-5db6-4303-8413-8628b88e3072" providerId="ADAL" clId="{157C80EE-5C9C-4093-8D58-63B3901FE854}" dt="2020-07-01T04:27:02.836" v="712" actId="114"/>
          <ac:spMkLst>
            <pc:docMk/>
            <pc:sldMk cId="4111657953" sldId="1305"/>
            <ac:spMk id="3" creationId="{00000000-0000-0000-0000-000000000000}"/>
          </ac:spMkLst>
        </pc:spChg>
        <pc:picChg chg="mod">
          <ac:chgData name="Kriti Jain" userId="3df26b54-5db6-4303-8413-8628b88e3072" providerId="ADAL" clId="{157C80EE-5C9C-4093-8D58-63B3901FE854}" dt="2020-07-01T04:27:13.382" v="713" actId="12788"/>
          <ac:picMkLst>
            <pc:docMk/>
            <pc:sldMk cId="4111657953" sldId="1305"/>
            <ac:picMk id="13314" creationId="{00000000-0000-0000-0000-000000000000}"/>
          </ac:picMkLst>
        </pc:picChg>
      </pc:sldChg>
      <pc:sldChg chg="addSp modSp mod">
        <pc:chgData name="Kriti Jain" userId="3df26b54-5db6-4303-8413-8628b88e3072" providerId="ADAL" clId="{157C80EE-5C9C-4093-8D58-63B3901FE854}" dt="2020-07-01T04:37:25.313" v="914" actId="122"/>
        <pc:sldMkLst>
          <pc:docMk/>
          <pc:sldMk cId="1737789449" sldId="1307"/>
        </pc:sldMkLst>
        <pc:spChg chg="mod">
          <ac:chgData name="Kriti Jain" userId="3df26b54-5db6-4303-8413-8628b88e3072" providerId="ADAL" clId="{157C80EE-5C9C-4093-8D58-63B3901FE854}" dt="2020-07-01T04:37:05.183" v="911" actId="1038"/>
          <ac:spMkLst>
            <pc:docMk/>
            <pc:sldMk cId="1737789449" sldId="1307"/>
            <ac:spMk id="2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37:25.313" v="914" actId="122"/>
          <ac:spMkLst>
            <pc:docMk/>
            <pc:sldMk cId="1737789449" sldId="1307"/>
            <ac:spMk id="5" creationId="{00000000-0000-0000-0000-000000000000}"/>
          </ac:spMkLst>
        </pc:spChg>
        <pc:spChg chg="add mod ord">
          <ac:chgData name="Kriti Jain" userId="3df26b54-5db6-4303-8413-8628b88e3072" providerId="ADAL" clId="{157C80EE-5C9C-4093-8D58-63B3901FE854}" dt="2020-07-01T04:36:58.028" v="904" actId="12789"/>
          <ac:spMkLst>
            <pc:docMk/>
            <pc:sldMk cId="1737789449" sldId="1307"/>
            <ac:spMk id="7" creationId="{51F0A15E-AC02-44F5-AB4A-C39A7C022F23}"/>
          </ac:spMkLst>
        </pc:spChg>
        <pc:picChg chg="mod">
          <ac:chgData name="Kriti Jain" userId="3df26b54-5db6-4303-8413-8628b88e3072" providerId="ADAL" clId="{157C80EE-5C9C-4093-8D58-63B3901FE854}" dt="2020-07-01T04:37:20.779" v="913" actId="12788"/>
          <ac:picMkLst>
            <pc:docMk/>
            <pc:sldMk cId="1737789449" sldId="1307"/>
            <ac:picMk id="19458" creationId="{00000000-0000-0000-0000-000000000000}"/>
          </ac:picMkLst>
        </pc:picChg>
      </pc:sldChg>
      <pc:sldChg chg="addSp modSp mod">
        <pc:chgData name="Kriti Jain" userId="3df26b54-5db6-4303-8413-8628b88e3072" providerId="ADAL" clId="{157C80EE-5C9C-4093-8D58-63B3901FE854}" dt="2020-07-01T04:06:28.676" v="271" actId="12789"/>
        <pc:sldMkLst>
          <pc:docMk/>
          <pc:sldMk cId="780480319" sldId="1308"/>
        </pc:sldMkLst>
        <pc:spChg chg="mod">
          <ac:chgData name="Kriti Jain" userId="3df26b54-5db6-4303-8413-8628b88e3072" providerId="ADAL" clId="{157C80EE-5C9C-4093-8D58-63B3901FE854}" dt="2020-07-01T04:06:28.676" v="271" actId="12789"/>
          <ac:spMkLst>
            <pc:docMk/>
            <pc:sldMk cId="780480319" sldId="1308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6:28.676" v="271" actId="12789"/>
          <ac:spMkLst>
            <pc:docMk/>
            <pc:sldMk cId="780480319" sldId="1308"/>
            <ac:spMk id="23" creationId="{4678B1FD-57DA-4E2D-B367-D75F9B3C916A}"/>
          </ac:spMkLst>
        </pc:spChg>
        <pc:spChg chg="mod">
          <ac:chgData name="Kriti Jain" userId="3df26b54-5db6-4303-8413-8628b88e3072" providerId="ADAL" clId="{157C80EE-5C9C-4093-8D58-63B3901FE854}" dt="2020-07-01T04:06:28.676" v="271" actId="12789"/>
          <ac:spMkLst>
            <pc:docMk/>
            <pc:sldMk cId="780480319" sldId="1308"/>
            <ac:spMk id="31" creationId="{00000000-0000-0000-0000-000000000000}"/>
          </ac:spMkLst>
        </pc:spChg>
        <pc:grpChg chg="add mod">
          <ac:chgData name="Kriti Jain" userId="3df26b54-5db6-4303-8413-8628b88e3072" providerId="ADAL" clId="{157C80EE-5C9C-4093-8D58-63B3901FE854}" dt="2020-07-01T04:06:28.676" v="271" actId="12789"/>
          <ac:grpSpMkLst>
            <pc:docMk/>
            <pc:sldMk cId="780480319" sldId="1308"/>
            <ac:grpSpMk id="5" creationId="{6AE45FBD-9F93-42F9-8C27-21A13A626F39}"/>
          </ac:grpSpMkLst>
        </pc:grpChg>
      </pc:sldChg>
      <pc:sldChg chg="modSp mod">
        <pc:chgData name="Kriti Jain" userId="3df26b54-5db6-4303-8413-8628b88e3072" providerId="ADAL" clId="{157C80EE-5C9C-4093-8D58-63B3901FE854}" dt="2020-07-01T04:50:55.593" v="1220" actId="20577"/>
        <pc:sldMkLst>
          <pc:docMk/>
          <pc:sldMk cId="1474700180" sldId="1310"/>
        </pc:sldMkLst>
        <pc:spChg chg="mod">
          <ac:chgData name="Kriti Jain" userId="3df26b54-5db6-4303-8413-8628b88e3072" providerId="ADAL" clId="{157C80EE-5C9C-4093-8D58-63B3901FE854}" dt="2020-07-01T04:50:55.593" v="1220" actId="20577"/>
          <ac:spMkLst>
            <pc:docMk/>
            <pc:sldMk cId="1474700180" sldId="1310"/>
            <ac:spMk id="5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6:31.902" v="1258" actId="207"/>
        <pc:sldMkLst>
          <pc:docMk/>
          <pc:sldMk cId="4171238041" sldId="1317"/>
        </pc:sldMkLst>
        <pc:spChg chg="mod">
          <ac:chgData name="Kriti Jain" userId="3df26b54-5db6-4303-8413-8628b88e3072" providerId="ADAL" clId="{157C80EE-5C9C-4093-8D58-63B3901FE854}" dt="2020-07-01T04:04:35.675" v="238" actId="1038"/>
          <ac:spMkLst>
            <pc:docMk/>
            <pc:sldMk cId="4171238041" sldId="1317"/>
            <ac:spMk id="3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04:35.675" v="238" actId="1038"/>
          <ac:spMkLst>
            <pc:docMk/>
            <pc:sldMk cId="4171238041" sldId="1317"/>
            <ac:spMk id="4" creationId="{00000000-0000-0000-0000-000000000000}"/>
          </ac:spMkLst>
        </pc:spChg>
        <pc:spChg chg="mod">
          <ac:chgData name="Kriti Jain" userId="3df26b54-5db6-4303-8413-8628b88e3072" providerId="ADAL" clId="{157C80EE-5C9C-4093-8D58-63B3901FE854}" dt="2020-07-01T04:56:31.902" v="1258" actId="207"/>
          <ac:spMkLst>
            <pc:docMk/>
            <pc:sldMk cId="4171238041" sldId="1317"/>
            <ac:spMk id="5" creationId="{00000000-0000-0000-0000-000000000000}"/>
          </ac:spMkLst>
        </pc:spChg>
      </pc:sldChg>
      <pc:sldChg chg="modSp mod">
        <pc:chgData name="Kriti Jain" userId="3df26b54-5db6-4303-8413-8628b88e3072" providerId="ADAL" clId="{157C80EE-5C9C-4093-8D58-63B3901FE854}" dt="2020-07-01T04:50:45.281" v="1219"/>
        <pc:sldMkLst>
          <pc:docMk/>
          <pc:sldMk cId="2328047402" sldId="1361"/>
        </pc:sldMkLst>
        <pc:spChg chg="mod">
          <ac:chgData name="Kriti Jain" userId="3df26b54-5db6-4303-8413-8628b88e3072" providerId="ADAL" clId="{157C80EE-5C9C-4093-8D58-63B3901FE854}" dt="2020-07-01T04:50:45.281" v="1219"/>
          <ac:spMkLst>
            <pc:docMk/>
            <pc:sldMk cId="2328047402" sldId="1361"/>
            <ac:spMk id="7" creationId="{0910278D-CBFB-4784-A602-FCB95B66C174}"/>
          </ac:spMkLst>
        </pc:spChg>
      </pc:sldChg>
      <pc:sldChg chg="modSp">
        <pc:chgData name="Kriti Jain" userId="3df26b54-5db6-4303-8413-8628b88e3072" providerId="ADAL" clId="{157C80EE-5C9C-4093-8D58-63B3901FE854}" dt="2020-07-01T05:04:48.350" v="1382"/>
        <pc:sldMkLst>
          <pc:docMk/>
          <pc:sldMk cId="2959970035" sldId="1363"/>
        </pc:sldMkLst>
        <pc:spChg chg="mod">
          <ac:chgData name="Kriti Jain" userId="3df26b54-5db6-4303-8413-8628b88e3072" providerId="ADAL" clId="{157C80EE-5C9C-4093-8D58-63B3901FE854}" dt="2020-07-01T05:04:48.350" v="1382"/>
          <ac:spMkLst>
            <pc:docMk/>
            <pc:sldMk cId="2959970035" sldId="1363"/>
            <ac:spMk id="3" creationId="{00000000-0000-0000-0000-000000000000}"/>
          </ac:spMkLst>
        </pc:spChg>
      </pc:sldChg>
      <pc:sldChg chg="addSp delSp modSp add mod">
        <pc:chgData name="Kriti Jain" userId="3df26b54-5db6-4303-8413-8628b88e3072" providerId="ADAL" clId="{157C80EE-5C9C-4093-8D58-63B3901FE854}" dt="2020-07-01T03:59:37.272" v="88" actId="12789"/>
        <pc:sldMkLst>
          <pc:docMk/>
          <pc:sldMk cId="3754652723" sldId="1367"/>
        </pc:sldMkLst>
        <pc:spChg chg="del">
          <ac:chgData name="Kriti Jain" userId="3df26b54-5db6-4303-8413-8628b88e3072" providerId="ADAL" clId="{157C80EE-5C9C-4093-8D58-63B3901FE854}" dt="2020-07-01T03:55:58.689" v="2" actId="478"/>
          <ac:spMkLst>
            <pc:docMk/>
            <pc:sldMk cId="3754652723" sldId="1367"/>
            <ac:spMk id="4" creationId="{00000000-0000-0000-0000-000000000000}"/>
          </ac:spMkLst>
        </pc:spChg>
        <pc:spChg chg="del">
          <ac:chgData name="Kriti Jain" userId="3df26b54-5db6-4303-8413-8628b88e3072" providerId="ADAL" clId="{157C80EE-5C9C-4093-8D58-63B3901FE854}" dt="2020-07-01T03:55:55.952" v="1" actId="478"/>
          <ac:spMkLst>
            <pc:docMk/>
            <pc:sldMk cId="3754652723" sldId="1367"/>
            <ac:spMk id="6" creationId="{00000000-0000-0000-0000-000000000000}"/>
          </ac:spMkLst>
        </pc:spChg>
        <pc:spChg chg="add mod topLvl">
          <ac:chgData name="Kriti Jain" userId="3df26b54-5db6-4303-8413-8628b88e3072" providerId="ADAL" clId="{157C80EE-5C9C-4093-8D58-63B3901FE854}" dt="2020-07-01T03:59:19.380" v="83" actId="12789"/>
          <ac:spMkLst>
            <pc:docMk/>
            <pc:sldMk cId="3754652723" sldId="1367"/>
            <ac:spMk id="7" creationId="{04FEBCA5-39B6-49BF-AB18-EA34EB3753CD}"/>
          </ac:spMkLst>
        </pc:spChg>
        <pc:spChg chg="del">
          <ac:chgData name="Kriti Jain" userId="3df26b54-5db6-4303-8413-8628b88e3072" providerId="ADAL" clId="{157C80EE-5C9C-4093-8D58-63B3901FE854}" dt="2020-07-01T03:55:55.952" v="1" actId="478"/>
          <ac:spMkLst>
            <pc:docMk/>
            <pc:sldMk cId="3754652723" sldId="1367"/>
            <ac:spMk id="8" creationId="{00000000-0000-0000-0000-000000000000}"/>
          </ac:spMkLst>
        </pc:spChg>
        <pc:spChg chg="del">
          <ac:chgData name="Kriti Jain" userId="3df26b54-5db6-4303-8413-8628b88e3072" providerId="ADAL" clId="{157C80EE-5C9C-4093-8D58-63B3901FE854}" dt="2020-07-01T03:55:55.952" v="1" actId="478"/>
          <ac:spMkLst>
            <pc:docMk/>
            <pc:sldMk cId="3754652723" sldId="1367"/>
            <ac:spMk id="9" creationId="{00000000-0000-0000-0000-000000000000}"/>
          </ac:spMkLst>
        </pc:spChg>
        <pc:spChg chg="add mod topLvl">
          <ac:chgData name="Kriti Jain" userId="3df26b54-5db6-4303-8413-8628b88e3072" providerId="ADAL" clId="{157C80EE-5C9C-4093-8D58-63B3901FE854}" dt="2020-07-01T03:59:22.684" v="84" actId="12789"/>
          <ac:spMkLst>
            <pc:docMk/>
            <pc:sldMk cId="3754652723" sldId="1367"/>
            <ac:spMk id="10" creationId="{8D663BE3-F028-459A-AB1B-750E1CA0F009}"/>
          </ac:spMkLst>
        </pc:spChg>
        <pc:spChg chg="add mod topLvl">
          <ac:chgData name="Kriti Jain" userId="3df26b54-5db6-4303-8413-8628b88e3072" providerId="ADAL" clId="{157C80EE-5C9C-4093-8D58-63B3901FE854}" dt="2020-07-01T03:59:25.764" v="85" actId="12789"/>
          <ac:spMkLst>
            <pc:docMk/>
            <pc:sldMk cId="3754652723" sldId="1367"/>
            <ac:spMk id="11" creationId="{D3F0FB72-D577-4665-91E6-767F2EF6DC44}"/>
          </ac:spMkLst>
        </pc:spChg>
        <pc:spChg chg="add mod topLvl">
          <ac:chgData name="Kriti Jain" userId="3df26b54-5db6-4303-8413-8628b88e3072" providerId="ADAL" clId="{157C80EE-5C9C-4093-8D58-63B3901FE854}" dt="2020-07-01T03:59:28.308" v="86" actId="12789"/>
          <ac:spMkLst>
            <pc:docMk/>
            <pc:sldMk cId="3754652723" sldId="1367"/>
            <ac:spMk id="12" creationId="{1ACBC2E3-5CE5-4B72-B587-71B23078CAD2}"/>
          </ac:spMkLst>
        </pc:spChg>
        <pc:spChg chg="add mod topLvl">
          <ac:chgData name="Kriti Jain" userId="3df26b54-5db6-4303-8413-8628b88e3072" providerId="ADAL" clId="{157C80EE-5C9C-4093-8D58-63B3901FE854}" dt="2020-07-01T03:59:34.397" v="87" actId="12789"/>
          <ac:spMkLst>
            <pc:docMk/>
            <pc:sldMk cId="3754652723" sldId="1367"/>
            <ac:spMk id="17" creationId="{56BB9572-86E6-4503-82DA-D47CE2D97D29}"/>
          </ac:spMkLst>
        </pc:spChg>
        <pc:spChg chg="add mod topLvl">
          <ac:chgData name="Kriti Jain" userId="3df26b54-5db6-4303-8413-8628b88e3072" providerId="ADAL" clId="{157C80EE-5C9C-4093-8D58-63B3901FE854}" dt="2020-07-01T03:59:37.272" v="88" actId="12789"/>
          <ac:spMkLst>
            <pc:docMk/>
            <pc:sldMk cId="3754652723" sldId="1367"/>
            <ac:spMk id="18" creationId="{B9337893-1EA5-4B9E-B134-989CD621E9A7}"/>
          </ac:spMkLst>
        </pc:spChg>
        <pc:spChg chg="add mod topLvl">
          <ac:chgData name="Kriti Jain" userId="3df26b54-5db6-4303-8413-8628b88e3072" providerId="ADAL" clId="{157C80EE-5C9C-4093-8D58-63B3901FE854}" dt="2020-07-01T03:59:19.380" v="83" actId="12789"/>
          <ac:spMkLst>
            <pc:docMk/>
            <pc:sldMk cId="3754652723" sldId="1367"/>
            <ac:spMk id="22" creationId="{51A0825D-AE2B-4EE8-82AA-227DDC20C8D1}"/>
          </ac:spMkLst>
        </pc:spChg>
        <pc:spChg chg="add mod topLvl">
          <ac:chgData name="Kriti Jain" userId="3df26b54-5db6-4303-8413-8628b88e3072" providerId="ADAL" clId="{157C80EE-5C9C-4093-8D58-63B3901FE854}" dt="2020-07-01T03:59:22.684" v="84" actId="12789"/>
          <ac:spMkLst>
            <pc:docMk/>
            <pc:sldMk cId="3754652723" sldId="1367"/>
            <ac:spMk id="23" creationId="{DED0F2D0-98C8-4352-AA46-444E6FC5A9A8}"/>
          </ac:spMkLst>
        </pc:spChg>
        <pc:spChg chg="add mod topLvl">
          <ac:chgData name="Kriti Jain" userId="3df26b54-5db6-4303-8413-8628b88e3072" providerId="ADAL" clId="{157C80EE-5C9C-4093-8D58-63B3901FE854}" dt="2020-07-01T03:59:25.764" v="85" actId="12789"/>
          <ac:spMkLst>
            <pc:docMk/>
            <pc:sldMk cId="3754652723" sldId="1367"/>
            <ac:spMk id="24" creationId="{626843A4-A86C-4425-8613-E3B6B570081E}"/>
          </ac:spMkLst>
        </pc:spChg>
        <pc:spChg chg="add mod topLvl">
          <ac:chgData name="Kriti Jain" userId="3df26b54-5db6-4303-8413-8628b88e3072" providerId="ADAL" clId="{157C80EE-5C9C-4093-8D58-63B3901FE854}" dt="2020-07-01T03:59:28.308" v="86" actId="12789"/>
          <ac:spMkLst>
            <pc:docMk/>
            <pc:sldMk cId="3754652723" sldId="1367"/>
            <ac:spMk id="25" creationId="{737ED32C-7961-429C-AB58-4D605BEFAA79}"/>
          </ac:spMkLst>
        </pc:spChg>
        <pc:spChg chg="add mod topLvl">
          <ac:chgData name="Kriti Jain" userId="3df26b54-5db6-4303-8413-8628b88e3072" providerId="ADAL" clId="{157C80EE-5C9C-4093-8D58-63B3901FE854}" dt="2020-07-01T03:59:34.397" v="87" actId="12789"/>
          <ac:spMkLst>
            <pc:docMk/>
            <pc:sldMk cId="3754652723" sldId="1367"/>
            <ac:spMk id="26" creationId="{05C707CB-B331-40CC-A246-5F19C8209143}"/>
          </ac:spMkLst>
        </pc:spChg>
        <pc:spChg chg="add mod topLvl">
          <ac:chgData name="Kriti Jain" userId="3df26b54-5db6-4303-8413-8628b88e3072" providerId="ADAL" clId="{157C80EE-5C9C-4093-8D58-63B3901FE854}" dt="2020-07-01T03:59:37.272" v="88" actId="12789"/>
          <ac:spMkLst>
            <pc:docMk/>
            <pc:sldMk cId="3754652723" sldId="1367"/>
            <ac:spMk id="27" creationId="{08DE586F-F164-48AE-BE3A-37CE4B3D3B26}"/>
          </ac:spMkLst>
        </pc:spChg>
        <pc:grpChg chg="add del mod">
          <ac:chgData name="Kriti Jain" userId="3df26b54-5db6-4303-8413-8628b88e3072" providerId="ADAL" clId="{157C80EE-5C9C-4093-8D58-63B3901FE854}" dt="2020-07-01T03:56:40.607" v="58" actId="165"/>
          <ac:grpSpMkLst>
            <pc:docMk/>
            <pc:sldMk cId="3754652723" sldId="1367"/>
            <ac:grpSpMk id="3" creationId="{5B3AA9CF-EB71-4341-90EA-CF729D7F374B}"/>
          </ac:grpSpMkLst>
        </pc:grpChg>
        <pc:cxnChg chg="add mod topLvl">
          <ac:chgData name="Kriti Jain" userId="3df26b54-5db6-4303-8413-8628b88e3072" providerId="ADAL" clId="{157C80EE-5C9C-4093-8D58-63B3901FE854}" dt="2020-07-01T03:56:40.607" v="58" actId="165"/>
          <ac:cxnSpMkLst>
            <pc:docMk/>
            <pc:sldMk cId="3754652723" sldId="1367"/>
            <ac:cxnSpMk id="13" creationId="{E28BD841-8F81-442E-BF2C-87BD328E6898}"/>
          </ac:cxnSpMkLst>
        </pc:cxnChg>
        <pc:cxnChg chg="add mod topLvl">
          <ac:chgData name="Kriti Jain" userId="3df26b54-5db6-4303-8413-8628b88e3072" providerId="ADAL" clId="{157C80EE-5C9C-4093-8D58-63B3901FE854}" dt="2020-07-01T03:56:40.607" v="58" actId="165"/>
          <ac:cxnSpMkLst>
            <pc:docMk/>
            <pc:sldMk cId="3754652723" sldId="1367"/>
            <ac:cxnSpMk id="14" creationId="{2798FB42-8787-4306-B1BE-181A847AF444}"/>
          </ac:cxnSpMkLst>
        </pc:cxnChg>
        <pc:cxnChg chg="add mod topLvl">
          <ac:chgData name="Kriti Jain" userId="3df26b54-5db6-4303-8413-8628b88e3072" providerId="ADAL" clId="{157C80EE-5C9C-4093-8D58-63B3901FE854}" dt="2020-07-01T03:56:40.607" v="58" actId="165"/>
          <ac:cxnSpMkLst>
            <pc:docMk/>
            <pc:sldMk cId="3754652723" sldId="1367"/>
            <ac:cxnSpMk id="15" creationId="{92C1A457-CC90-425C-B7BB-C672252F4BF5}"/>
          </ac:cxnSpMkLst>
        </pc:cxnChg>
        <pc:cxnChg chg="add mod topLvl">
          <ac:chgData name="Kriti Jain" userId="3df26b54-5db6-4303-8413-8628b88e3072" providerId="ADAL" clId="{157C80EE-5C9C-4093-8D58-63B3901FE854}" dt="2020-07-01T03:56:40.607" v="58" actId="165"/>
          <ac:cxnSpMkLst>
            <pc:docMk/>
            <pc:sldMk cId="3754652723" sldId="1367"/>
            <ac:cxnSpMk id="16" creationId="{27EF8993-EA7B-4BE5-B85C-3FEBA7CF1AC3}"/>
          </ac:cxnSpMkLst>
        </pc:cxnChg>
        <pc:cxnChg chg="add mod topLvl">
          <ac:chgData name="Kriti Jain" userId="3df26b54-5db6-4303-8413-8628b88e3072" providerId="ADAL" clId="{157C80EE-5C9C-4093-8D58-63B3901FE854}" dt="2020-07-01T03:56:40.607" v="58" actId="165"/>
          <ac:cxnSpMkLst>
            <pc:docMk/>
            <pc:sldMk cId="3754652723" sldId="1367"/>
            <ac:cxnSpMk id="19" creationId="{EEA4B408-4C09-42C1-85AA-D602643AE206}"/>
          </ac:cxnSpMkLst>
        </pc:cxnChg>
        <pc:cxnChg chg="add del mod">
          <ac:chgData name="Kriti Jain" userId="3df26b54-5db6-4303-8413-8628b88e3072" providerId="ADAL" clId="{157C80EE-5C9C-4093-8D58-63B3901FE854}" dt="2020-07-01T03:56:11.660" v="40" actId="478"/>
          <ac:cxnSpMkLst>
            <pc:docMk/>
            <pc:sldMk cId="3754652723" sldId="1367"/>
            <ac:cxnSpMk id="20" creationId="{6084B1BD-67FD-47DF-8FA6-77FF86DC0991}"/>
          </ac:cxnSpMkLst>
        </pc:cxnChg>
        <pc:cxnChg chg="add mod topLvl">
          <ac:chgData name="Kriti Jain" userId="3df26b54-5db6-4303-8413-8628b88e3072" providerId="ADAL" clId="{157C80EE-5C9C-4093-8D58-63B3901FE854}" dt="2020-07-01T03:56:40.607" v="58" actId="165"/>
          <ac:cxnSpMkLst>
            <pc:docMk/>
            <pc:sldMk cId="3754652723" sldId="1367"/>
            <ac:cxnSpMk id="21" creationId="{8B485E60-E838-4362-BB61-E49F0B3DC7CA}"/>
          </ac:cxnSpMkLst>
        </pc:cxnChg>
      </pc:sldChg>
      <pc:sldChg chg="modSp add mod">
        <pc:chgData name="Kriti Jain" userId="3df26b54-5db6-4303-8413-8628b88e3072" providerId="ADAL" clId="{157C80EE-5C9C-4093-8D58-63B3901FE854}" dt="2020-07-01T04:07:00.855" v="297" actId="1036"/>
        <pc:sldMkLst>
          <pc:docMk/>
          <pc:sldMk cId="205917726" sldId="1368"/>
        </pc:sldMkLst>
        <pc:spChg chg="mod">
          <ac:chgData name="Kriti Jain" userId="3df26b54-5db6-4303-8413-8628b88e3072" providerId="ADAL" clId="{157C80EE-5C9C-4093-8D58-63B3901FE854}" dt="2020-07-01T04:07:00.855" v="297" actId="1036"/>
          <ac:spMkLst>
            <pc:docMk/>
            <pc:sldMk cId="205917726" sldId="1368"/>
            <ac:spMk id="3" creationId="{00000000-0000-0000-0000-000000000000}"/>
          </ac:spMkLst>
        </pc:spChg>
      </pc:sldChg>
      <pc:sldChg chg="modSp add mod">
        <pc:chgData name="Kriti Jain" userId="3df26b54-5db6-4303-8413-8628b88e3072" providerId="ADAL" clId="{157C80EE-5C9C-4093-8D58-63B3901FE854}" dt="2020-07-01T04:21:01.425" v="627"/>
        <pc:sldMkLst>
          <pc:docMk/>
          <pc:sldMk cId="3187125895" sldId="1369"/>
        </pc:sldMkLst>
        <pc:spChg chg="mod">
          <ac:chgData name="Kriti Jain" userId="3df26b54-5db6-4303-8413-8628b88e3072" providerId="ADAL" clId="{157C80EE-5C9C-4093-8D58-63B3901FE854}" dt="2020-07-01T04:21:01.425" v="627"/>
          <ac:spMkLst>
            <pc:docMk/>
            <pc:sldMk cId="3187125895" sldId="1369"/>
            <ac:spMk id="3" creationId="{00000000-0000-0000-0000-000000000000}"/>
          </ac:spMkLst>
        </pc:spChg>
      </pc:sldChg>
      <pc:sldChg chg="modSp add mod">
        <pc:chgData name="Kriti Jain" userId="3df26b54-5db6-4303-8413-8628b88e3072" providerId="ADAL" clId="{157C80EE-5C9C-4093-8D58-63B3901FE854}" dt="2020-07-01T04:23:50.329" v="660"/>
        <pc:sldMkLst>
          <pc:docMk/>
          <pc:sldMk cId="948442709" sldId="1370"/>
        </pc:sldMkLst>
        <pc:spChg chg="mod">
          <ac:chgData name="Kriti Jain" userId="3df26b54-5db6-4303-8413-8628b88e3072" providerId="ADAL" clId="{157C80EE-5C9C-4093-8D58-63B3901FE854}" dt="2020-07-01T04:23:50.329" v="660"/>
          <ac:spMkLst>
            <pc:docMk/>
            <pc:sldMk cId="948442709" sldId="1370"/>
            <ac:spMk id="3" creationId="{00000000-0000-0000-0000-000000000000}"/>
          </ac:spMkLst>
        </pc:spChg>
      </pc:sldChg>
      <pc:sldChg chg="modSp add mod">
        <pc:chgData name="Kriti Jain" userId="3df26b54-5db6-4303-8413-8628b88e3072" providerId="ADAL" clId="{157C80EE-5C9C-4093-8D58-63B3901FE854}" dt="2020-07-01T04:25:49.499" v="708"/>
        <pc:sldMkLst>
          <pc:docMk/>
          <pc:sldMk cId="2061551652" sldId="1371"/>
        </pc:sldMkLst>
        <pc:spChg chg="mod">
          <ac:chgData name="Kriti Jain" userId="3df26b54-5db6-4303-8413-8628b88e3072" providerId="ADAL" clId="{157C80EE-5C9C-4093-8D58-63B3901FE854}" dt="2020-07-01T04:25:49.499" v="708"/>
          <ac:spMkLst>
            <pc:docMk/>
            <pc:sldMk cId="2061551652" sldId="1371"/>
            <ac:spMk id="3" creationId="{00000000-0000-0000-0000-000000000000}"/>
          </ac:spMkLst>
        </pc:spChg>
      </pc:sldChg>
      <pc:sldChg chg="addSp delSp modSp add mod">
        <pc:chgData name="Kriti Jain" userId="3df26b54-5db6-4303-8413-8628b88e3072" providerId="ADAL" clId="{157C80EE-5C9C-4093-8D58-63B3901FE854}" dt="2020-07-01T04:30:25.508" v="742" actId="113"/>
        <pc:sldMkLst>
          <pc:docMk/>
          <pc:sldMk cId="1719855388" sldId="1372"/>
        </pc:sldMkLst>
        <pc:spChg chg="del">
          <ac:chgData name="Kriti Jain" userId="3df26b54-5db6-4303-8413-8628b88e3072" providerId="ADAL" clId="{157C80EE-5C9C-4093-8D58-63B3901FE854}" dt="2020-07-01T04:28:02.336" v="715" actId="478"/>
          <ac:spMkLst>
            <pc:docMk/>
            <pc:sldMk cId="1719855388" sldId="1372"/>
            <ac:spMk id="2" creationId="{00000000-0000-0000-0000-000000000000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18" creationId="{5E40A0C4-10FE-4633-828C-A372EF2B1081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19" creationId="{2BDE014F-088A-4E3E-BEF0-AF4B5F5F1F4C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0" creationId="{51397540-68BA-4CBD-A2BA-1B1CEBACF4B0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1" creationId="{018215CD-1F7F-4AB1-BC2E-CC29E1046BD1}"/>
          </ac:spMkLst>
        </pc:spChg>
        <pc:spChg chg="add mod">
          <ac:chgData name="Kriti Jain" userId="3df26b54-5db6-4303-8413-8628b88e3072" providerId="ADAL" clId="{157C80EE-5C9C-4093-8D58-63B3901FE854}" dt="2020-07-01T04:28:51.317" v="734" actId="1076"/>
          <ac:spMkLst>
            <pc:docMk/>
            <pc:sldMk cId="1719855388" sldId="1372"/>
            <ac:spMk id="22" creationId="{2A196854-3FCC-4842-9F5D-FD0C13BBC207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3" creationId="{317A6466-6BE3-4013-8464-4768B1A69A27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4" creationId="{67B09854-E9BC-4370-8578-CC11B45BB95B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5" creationId="{C80FD897-2A70-4D90-91F8-4D118161EC65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6" creationId="{F544ED3E-1B5A-4FDF-947B-276F406D54EB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7" creationId="{335A63B3-0A96-478E-AD83-69BE47A776D3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8" creationId="{72A0FEF5-9928-4ACA-83E4-B75D646B7798}"/>
          </ac:spMkLst>
        </pc:spChg>
        <pc:spChg chg="add mod">
          <ac:chgData name="Kriti Jain" userId="3df26b54-5db6-4303-8413-8628b88e3072" providerId="ADAL" clId="{157C80EE-5C9C-4093-8D58-63B3901FE854}" dt="2020-07-01T04:28:13.859" v="716"/>
          <ac:spMkLst>
            <pc:docMk/>
            <pc:sldMk cId="1719855388" sldId="1372"/>
            <ac:spMk id="29" creationId="{6B2C1BAA-835B-4F34-94F2-FA98C7E7FDEC}"/>
          </ac:spMkLst>
        </pc:spChg>
        <pc:spChg chg="add mod">
          <ac:chgData name="Kriti Jain" userId="3df26b54-5db6-4303-8413-8628b88e3072" providerId="ADAL" clId="{157C80EE-5C9C-4093-8D58-63B3901FE854}" dt="2020-07-01T04:30:05.852" v="738" actId="113"/>
          <ac:spMkLst>
            <pc:docMk/>
            <pc:sldMk cId="1719855388" sldId="1372"/>
            <ac:spMk id="30" creationId="{AFC98D09-165A-44ED-83AD-26F6F5CAB27B}"/>
          </ac:spMkLst>
        </pc:spChg>
        <pc:spChg chg="add mod">
          <ac:chgData name="Kriti Jain" userId="3df26b54-5db6-4303-8413-8628b88e3072" providerId="ADAL" clId="{157C80EE-5C9C-4093-8D58-63B3901FE854}" dt="2020-07-01T04:30:18.243" v="740" actId="113"/>
          <ac:spMkLst>
            <pc:docMk/>
            <pc:sldMk cId="1719855388" sldId="1372"/>
            <ac:spMk id="31" creationId="{9CAAEDBA-419A-4248-AB1D-F3AEB3BDFD86}"/>
          </ac:spMkLst>
        </pc:spChg>
        <pc:spChg chg="add mod">
          <ac:chgData name="Kriti Jain" userId="3df26b54-5db6-4303-8413-8628b88e3072" providerId="ADAL" clId="{157C80EE-5C9C-4093-8D58-63B3901FE854}" dt="2020-07-01T04:30:25.508" v="742" actId="113"/>
          <ac:spMkLst>
            <pc:docMk/>
            <pc:sldMk cId="1719855388" sldId="1372"/>
            <ac:spMk id="32" creationId="{40EBCEF2-DD77-4067-A48A-B956248A1BC7}"/>
          </ac:spMkLst>
        </pc:spChg>
      </pc:sldChg>
    </pc:docChg>
  </pc:docChgLst>
  <pc:docChgLst>
    <pc:chgData name="Tóth András" userId="c418ebb3-6251-4226-99e6-2737b5ff3e94" providerId="ADAL" clId="{B9D60CBA-BEE8-4F9C-B852-FC4A9938F8D1}"/>
    <pc:docChg chg="modSld">
      <pc:chgData name="Tóth András" userId="c418ebb3-6251-4226-99e6-2737b5ff3e94" providerId="ADAL" clId="{B9D60CBA-BEE8-4F9C-B852-FC4A9938F8D1}" dt="2024-08-28T07:23:01.068" v="1" actId="14100"/>
      <pc:docMkLst>
        <pc:docMk/>
      </pc:docMkLst>
      <pc:sldChg chg="modSp mod">
        <pc:chgData name="Tóth András" userId="c418ebb3-6251-4226-99e6-2737b5ff3e94" providerId="ADAL" clId="{B9D60CBA-BEE8-4F9C-B852-FC4A9938F8D1}" dt="2024-08-28T07:23:01.068" v="1" actId="14100"/>
        <pc:sldMkLst>
          <pc:docMk/>
          <pc:sldMk cId="1540467073" sldId="3644"/>
        </pc:sldMkLst>
        <pc:picChg chg="mod">
          <ac:chgData name="Tóth András" userId="c418ebb3-6251-4226-99e6-2737b5ff3e94" providerId="ADAL" clId="{B9D60CBA-BEE8-4F9C-B852-FC4A9938F8D1}" dt="2024-08-28T07:23:01.068" v="1" actId="14100"/>
          <ac:picMkLst>
            <pc:docMk/>
            <pc:sldMk cId="1540467073" sldId="3644"/>
            <ac:picMk id="9" creationId="{45B1ED77-EB15-403B-AB8F-7400CC731346}"/>
          </ac:picMkLst>
        </pc:picChg>
      </pc:sldChg>
      <pc:sldChg chg="setBg">
        <pc:chgData name="Tóth András" userId="c418ebb3-6251-4226-99e6-2737b5ff3e94" providerId="ADAL" clId="{B9D60CBA-BEE8-4F9C-B852-FC4A9938F8D1}" dt="2024-08-28T07:22:57.317" v="0"/>
        <pc:sldMkLst>
          <pc:docMk/>
          <pc:sldMk cId="4203322098" sldId="4471"/>
        </pc:sldMkLst>
      </pc:sldChg>
    </pc:docChg>
  </pc:docChgLst>
  <pc:docChgLst>
    <pc:chgData name="Kriti Jain" userId="3df26b54-5db6-4303-8413-8628b88e3072" providerId="ADAL" clId="{5782B5E4-B2FD-410C-8D1F-D28DFA245FFC}"/>
    <pc:docChg chg="undo custSel addSld delSld modSld delMainMaster modMainMaster">
      <pc:chgData name="Kriti Jain" userId="3df26b54-5db6-4303-8413-8628b88e3072" providerId="ADAL" clId="{5782B5E4-B2FD-410C-8D1F-D28DFA245FFC}" dt="2020-06-30T15:40:35.136" v="1219" actId="1036"/>
      <pc:docMkLst>
        <pc:docMk/>
      </pc:docMkLst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554240897" sldId="864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554240897" sldId="864"/>
            <ac:spMk id="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292300487" sldId="1097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292300487" sldId="1097"/>
            <ac:spMk id="29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742711991" sldId="1098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742711991" sldId="1098"/>
            <ac:spMk id="37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762457292" sldId="1099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762457292" sldId="1099"/>
            <ac:spMk id="50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697609392" sldId="1100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697609392" sldId="1100"/>
            <ac:spMk id="33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512719840" sldId="1101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512719840" sldId="1101"/>
            <ac:spMk id="2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668256546" sldId="1102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668256546" sldId="1102"/>
            <ac:spMk id="25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902177866" sldId="1103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902177866" sldId="1103"/>
            <ac:spMk id="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4283529263" sldId="1108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283529263" sldId="1108"/>
            <ac:spMk id="3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39:37.842" v="1198" actId="12"/>
        <pc:sldMkLst>
          <pc:docMk/>
          <pc:sldMk cId="3000163168" sldId="1113"/>
        </pc:sldMkLst>
        <pc:spChg chg="mod">
          <ac:chgData name="Kriti Jain" userId="3df26b54-5db6-4303-8413-8628b88e3072" providerId="ADAL" clId="{5782B5E4-B2FD-410C-8D1F-D28DFA245FFC}" dt="2020-06-30T15:39:37.842" v="1198" actId="12"/>
          <ac:spMkLst>
            <pc:docMk/>
            <pc:sldMk cId="3000163168" sldId="1113"/>
            <ac:spMk id="1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8:20.071" v="1191" actId="1036"/>
          <ac:spMkLst>
            <pc:docMk/>
            <pc:sldMk cId="3000163168" sldId="1113"/>
            <ac:spMk id="1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000163168" sldId="1113"/>
            <ac:spMk id="1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8:40.567" v="1193" actId="12788"/>
          <ac:spMkLst>
            <pc:docMk/>
            <pc:sldMk cId="3000163168" sldId="1113"/>
            <ac:spMk id="19" creationId="{00000000-0000-0000-0000-000000000000}"/>
          </ac:spMkLst>
        </pc:spChg>
        <pc:picChg chg="mod">
          <ac:chgData name="Kriti Jain" userId="3df26b54-5db6-4303-8413-8628b88e3072" providerId="ADAL" clId="{5782B5E4-B2FD-410C-8D1F-D28DFA245FFC}" dt="2020-06-30T15:38:40.567" v="1193" actId="12788"/>
          <ac:picMkLst>
            <pc:docMk/>
            <pc:sldMk cId="3000163168" sldId="1113"/>
            <ac:picMk id="15364" creationId="{00000000-0000-0000-0000-000000000000}"/>
          </ac:picMkLst>
        </pc:pic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949515116" sldId="1115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949515116" sldId="1115"/>
            <ac:spMk id="38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4084742150" sldId="1121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084742150" sldId="1121"/>
            <ac:spMk id="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674033153" sldId="1129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674033153" sldId="1129"/>
            <ac:spMk id="26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17185609" sldId="1141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7185609" sldId="1141"/>
            <ac:spMk id="15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32:22.485" v="1058" actId="255"/>
        <pc:sldMkLst>
          <pc:docMk/>
          <pc:sldMk cId="812106467" sldId="1143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812106467" sldId="1143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2:22.485" v="1058" actId="255"/>
          <ac:spMkLst>
            <pc:docMk/>
            <pc:sldMk cId="812106467" sldId="1143"/>
            <ac:spMk id="5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2:22.485" v="1058" actId="255"/>
          <ac:spMkLst>
            <pc:docMk/>
            <pc:sldMk cId="812106467" sldId="1143"/>
            <ac:spMk id="59" creationId="{00000000-0000-0000-0000-000000000000}"/>
          </ac:spMkLst>
        </pc:spChg>
      </pc:sldChg>
      <pc:sldChg chg="addSp delSp modSp mod">
        <pc:chgData name="Kriti Jain" userId="3df26b54-5db6-4303-8413-8628b88e3072" providerId="ADAL" clId="{5782B5E4-B2FD-410C-8D1F-D28DFA245FFC}" dt="2020-06-30T15:31:27.060" v="1056" actId="552"/>
        <pc:sldMkLst>
          <pc:docMk/>
          <pc:sldMk cId="454379211" sldId="1144"/>
        </pc:sldMkLst>
        <pc:spChg chg="mod topLvl">
          <ac:chgData name="Kriti Jain" userId="3df26b54-5db6-4303-8413-8628b88e3072" providerId="ADAL" clId="{5782B5E4-B2FD-410C-8D1F-D28DFA245FFC}" dt="2020-06-30T15:31:04.436" v="1053" actId="12789"/>
          <ac:spMkLst>
            <pc:docMk/>
            <pc:sldMk cId="454379211" sldId="1144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8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31:07.054" v="1054" actId="12789"/>
          <ac:spMkLst>
            <pc:docMk/>
            <pc:sldMk cId="454379211" sldId="1144"/>
            <ac:spMk id="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11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1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1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1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15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31:09.419" v="1055" actId="12789"/>
          <ac:spMkLst>
            <pc:docMk/>
            <pc:sldMk cId="454379211" sldId="1144"/>
            <ac:spMk id="1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1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1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2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21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0:04.593" v="1042" actId="1038"/>
          <ac:spMkLst>
            <pc:docMk/>
            <pc:sldMk cId="454379211" sldId="1144"/>
            <ac:spMk id="2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1:27.060" v="1056" actId="552"/>
          <ac:spMkLst>
            <pc:docMk/>
            <pc:sldMk cId="454379211" sldId="1144"/>
            <ac:spMk id="2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1:27.060" v="1056" actId="552"/>
          <ac:spMkLst>
            <pc:docMk/>
            <pc:sldMk cId="454379211" sldId="1144"/>
            <ac:spMk id="2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1:27.060" v="1056" actId="552"/>
          <ac:spMkLst>
            <pc:docMk/>
            <pc:sldMk cId="454379211" sldId="1144"/>
            <ac:spMk id="2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54379211" sldId="1144"/>
            <ac:spMk id="26" creationId="{00000000-0000-0000-0000-000000000000}"/>
          </ac:spMkLst>
        </pc:spChg>
        <pc:grpChg chg="mod">
          <ac:chgData name="Kriti Jain" userId="3df26b54-5db6-4303-8413-8628b88e3072" providerId="ADAL" clId="{5782B5E4-B2FD-410C-8D1F-D28DFA245FFC}" dt="2020-06-30T15:30:04.593" v="1042" actId="1038"/>
          <ac:grpSpMkLst>
            <pc:docMk/>
            <pc:sldMk cId="454379211" sldId="1144"/>
            <ac:grpSpMk id="3" creationId="{00000000-0000-0000-0000-000000000000}"/>
          </ac:grpSpMkLst>
        </pc:grpChg>
        <pc:grpChg chg="mod">
          <ac:chgData name="Kriti Jain" userId="3df26b54-5db6-4303-8413-8628b88e3072" providerId="ADAL" clId="{5782B5E4-B2FD-410C-8D1F-D28DFA245FFC}" dt="2020-06-30T15:30:04.593" v="1042" actId="1038"/>
          <ac:grpSpMkLst>
            <pc:docMk/>
            <pc:sldMk cId="454379211" sldId="1144"/>
            <ac:grpSpMk id="10" creationId="{00000000-0000-0000-0000-000000000000}"/>
          </ac:grpSpMkLst>
        </pc:grpChg>
        <pc:grpChg chg="mod">
          <ac:chgData name="Kriti Jain" userId="3df26b54-5db6-4303-8413-8628b88e3072" providerId="ADAL" clId="{5782B5E4-B2FD-410C-8D1F-D28DFA245FFC}" dt="2020-06-30T15:30:04.593" v="1042" actId="1038"/>
          <ac:grpSpMkLst>
            <pc:docMk/>
            <pc:sldMk cId="454379211" sldId="1144"/>
            <ac:grpSpMk id="17" creationId="{00000000-0000-0000-0000-000000000000}"/>
          </ac:grpSpMkLst>
        </pc:grpChg>
        <pc:grpChg chg="add del mod">
          <ac:chgData name="Kriti Jain" userId="3df26b54-5db6-4303-8413-8628b88e3072" providerId="ADAL" clId="{5782B5E4-B2FD-410C-8D1F-D28DFA245FFC}" dt="2020-06-30T15:30:50.551" v="1052" actId="165"/>
          <ac:grpSpMkLst>
            <pc:docMk/>
            <pc:sldMk cId="454379211" sldId="1144"/>
            <ac:grpSpMk id="27" creationId="{077FF79F-D875-41D5-91DE-038D72D10CFC}"/>
          </ac:grpSpMkLst>
        </pc:gr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696486931" sldId="1146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696486931" sldId="1146"/>
            <ac:spMk id="3" creationId="{00000000-0000-0000-0000-000000000000}"/>
          </ac:spMkLst>
        </pc:spChg>
      </pc:sldChg>
      <pc:sldChg chg="addSp modSp mod">
        <pc:chgData name="Kriti Jain" userId="3df26b54-5db6-4303-8413-8628b88e3072" providerId="ADAL" clId="{5782B5E4-B2FD-410C-8D1F-D28DFA245FFC}" dt="2020-06-30T15:26:02.204" v="922" actId="1037"/>
        <pc:sldMkLst>
          <pc:docMk/>
          <pc:sldMk cId="2536290881" sldId="1147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536290881" sldId="1147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3:18.159" v="897" actId="164"/>
          <ac:spMkLst>
            <pc:docMk/>
            <pc:sldMk cId="2536290881" sldId="1147"/>
            <ac:spMk id="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3:29.009" v="899" actId="164"/>
          <ac:spMkLst>
            <pc:docMk/>
            <pc:sldMk cId="2536290881" sldId="1147"/>
            <ac:spMk id="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3:18.159" v="897" actId="164"/>
          <ac:spMkLst>
            <pc:docMk/>
            <pc:sldMk cId="2536290881" sldId="1147"/>
            <ac:spMk id="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3:29.009" v="899" actId="164"/>
          <ac:spMkLst>
            <pc:docMk/>
            <pc:sldMk cId="2536290881" sldId="1147"/>
            <ac:spMk id="1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6:02.204" v="922" actId="1037"/>
          <ac:spMkLst>
            <pc:docMk/>
            <pc:sldMk cId="2536290881" sldId="1147"/>
            <ac:spMk id="1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6:02.204" v="922" actId="1037"/>
          <ac:spMkLst>
            <pc:docMk/>
            <pc:sldMk cId="2536290881" sldId="1147"/>
            <ac:spMk id="1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5:36.250" v="911" actId="255"/>
          <ac:spMkLst>
            <pc:docMk/>
            <pc:sldMk cId="2536290881" sldId="1147"/>
            <ac:spMk id="1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5:36.250" v="911" actId="255"/>
          <ac:spMkLst>
            <pc:docMk/>
            <pc:sldMk cId="2536290881" sldId="1147"/>
            <ac:spMk id="1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3:08.616" v="896" actId="1076"/>
          <ac:spMkLst>
            <pc:docMk/>
            <pc:sldMk cId="2536290881" sldId="1147"/>
            <ac:spMk id="51" creationId="{00000000-0000-0000-0000-000000000000}"/>
          </ac:spMkLst>
        </pc:spChg>
        <pc:grpChg chg="add mod">
          <ac:chgData name="Kriti Jain" userId="3df26b54-5db6-4303-8413-8628b88e3072" providerId="ADAL" clId="{5782B5E4-B2FD-410C-8D1F-D28DFA245FFC}" dt="2020-06-30T15:23:20.245" v="898" actId="14100"/>
          <ac:grpSpMkLst>
            <pc:docMk/>
            <pc:sldMk cId="2536290881" sldId="1147"/>
            <ac:grpSpMk id="3" creationId="{2D7F18D3-C9BF-441E-9C51-D2B062EC90C5}"/>
          </ac:grpSpMkLst>
        </pc:grpChg>
        <pc:grpChg chg="add mod">
          <ac:chgData name="Kriti Jain" userId="3df26b54-5db6-4303-8413-8628b88e3072" providerId="ADAL" clId="{5782B5E4-B2FD-410C-8D1F-D28DFA245FFC}" dt="2020-06-30T15:24:04.250" v="902" actId="14100"/>
          <ac:grpSpMkLst>
            <pc:docMk/>
            <pc:sldMk cId="2536290881" sldId="1147"/>
            <ac:grpSpMk id="4" creationId="{D13BC3BE-F15D-4B96-BCEF-2D224D3A2ADD}"/>
          </ac:grpSpMkLst>
        </pc:grpChg>
      </pc:sldChg>
      <pc:sldChg chg="addSp modSp mod">
        <pc:chgData name="Kriti Jain" userId="3df26b54-5db6-4303-8413-8628b88e3072" providerId="ADAL" clId="{5782B5E4-B2FD-410C-8D1F-D28DFA245FFC}" dt="2020-06-30T15:29:32.226" v="967" actId="1035"/>
        <pc:sldMkLst>
          <pc:docMk/>
          <pc:sldMk cId="78938036" sldId="1148"/>
        </pc:sldMkLst>
        <pc:spChg chg="mod">
          <ac:chgData name="Kriti Jain" userId="3df26b54-5db6-4303-8413-8628b88e3072" providerId="ADAL" clId="{5782B5E4-B2FD-410C-8D1F-D28DFA245FFC}" dt="2020-06-30T15:29:32.226" v="967" actId="1035"/>
          <ac:spMkLst>
            <pc:docMk/>
            <pc:sldMk cId="78938036" sldId="1148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78938036" sldId="1148"/>
            <ac:spMk id="5" creationId="{00000000-0000-0000-0000-000000000000}"/>
          </ac:spMkLst>
        </pc:spChg>
        <pc:spChg chg="add mod ord">
          <ac:chgData name="Kriti Jain" userId="3df26b54-5db6-4303-8413-8628b88e3072" providerId="ADAL" clId="{5782B5E4-B2FD-410C-8D1F-D28DFA245FFC}" dt="2020-06-30T15:29:32.226" v="967" actId="1035"/>
          <ac:spMkLst>
            <pc:docMk/>
            <pc:sldMk cId="78938036" sldId="1148"/>
            <ac:spMk id="6" creationId="{A1F91470-03E2-4013-ACB5-3CF85AA2D2AE}"/>
          </ac:spMkLst>
        </pc:spChg>
        <pc:graphicFrameChg chg="mod modGraphic">
          <ac:chgData name="Kriti Jain" userId="3df26b54-5db6-4303-8413-8628b88e3072" providerId="ADAL" clId="{5782B5E4-B2FD-410C-8D1F-D28DFA245FFC}" dt="2020-06-30T15:29:32.226" v="967" actId="1035"/>
          <ac:graphicFrameMkLst>
            <pc:docMk/>
            <pc:sldMk cId="78938036" sldId="1148"/>
            <ac:graphicFrameMk id="2" creationId="{00000000-0000-0000-0000-000000000000}"/>
          </ac:graphicFrameMkLst>
        </pc:graphicFrameChg>
      </pc:sldChg>
      <pc:sldChg chg="delSp modSp mod">
        <pc:chgData name="Kriti Jain" userId="3df26b54-5db6-4303-8413-8628b88e3072" providerId="ADAL" clId="{5782B5E4-B2FD-410C-8D1F-D28DFA245FFC}" dt="2020-06-30T15:22:43.282" v="894" actId="12"/>
        <pc:sldMkLst>
          <pc:docMk/>
          <pc:sldMk cId="3397260543" sldId="1149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397260543" sldId="1149"/>
            <ac:spMk id="3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2:31.230" v="893" actId="165"/>
          <ac:spMkLst>
            <pc:docMk/>
            <pc:sldMk cId="3397260543" sldId="1149"/>
            <ac:spMk id="19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2:43.282" v="894" actId="12"/>
          <ac:spMkLst>
            <pc:docMk/>
            <pc:sldMk cId="3397260543" sldId="1149"/>
            <ac:spMk id="20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2:31.230" v="893" actId="165"/>
          <ac:spMkLst>
            <pc:docMk/>
            <pc:sldMk cId="3397260543" sldId="1149"/>
            <ac:spMk id="22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2:43.282" v="894" actId="12"/>
          <ac:spMkLst>
            <pc:docMk/>
            <pc:sldMk cId="3397260543" sldId="1149"/>
            <ac:spMk id="23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2:31.230" v="893" actId="165"/>
          <ac:spMkLst>
            <pc:docMk/>
            <pc:sldMk cId="3397260543" sldId="1149"/>
            <ac:spMk id="25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2:43.282" v="894" actId="12"/>
          <ac:spMkLst>
            <pc:docMk/>
            <pc:sldMk cId="3397260543" sldId="1149"/>
            <ac:spMk id="26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2:31.230" v="893" actId="165"/>
          <ac:spMkLst>
            <pc:docMk/>
            <pc:sldMk cId="3397260543" sldId="1149"/>
            <ac:spMk id="28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2:43.282" v="894" actId="12"/>
          <ac:spMkLst>
            <pc:docMk/>
            <pc:sldMk cId="3397260543" sldId="1149"/>
            <ac:spMk id="29" creationId="{00000000-0000-0000-0000-000000000000}"/>
          </ac:spMkLst>
        </pc:spChg>
        <pc:grpChg chg="del">
          <ac:chgData name="Kriti Jain" userId="3df26b54-5db6-4303-8413-8628b88e3072" providerId="ADAL" clId="{5782B5E4-B2FD-410C-8D1F-D28DFA245FFC}" dt="2020-06-30T15:22:31.230" v="893" actId="165"/>
          <ac:grpSpMkLst>
            <pc:docMk/>
            <pc:sldMk cId="3397260543" sldId="1149"/>
            <ac:grpSpMk id="18" creationId="{00000000-0000-0000-0000-000000000000}"/>
          </ac:grpSpMkLst>
        </pc:grpChg>
        <pc:grpChg chg="del">
          <ac:chgData name="Kriti Jain" userId="3df26b54-5db6-4303-8413-8628b88e3072" providerId="ADAL" clId="{5782B5E4-B2FD-410C-8D1F-D28DFA245FFC}" dt="2020-06-30T15:22:31.230" v="893" actId="165"/>
          <ac:grpSpMkLst>
            <pc:docMk/>
            <pc:sldMk cId="3397260543" sldId="1149"/>
            <ac:grpSpMk id="21" creationId="{00000000-0000-0000-0000-000000000000}"/>
          </ac:grpSpMkLst>
        </pc:grpChg>
        <pc:grpChg chg="del">
          <ac:chgData name="Kriti Jain" userId="3df26b54-5db6-4303-8413-8628b88e3072" providerId="ADAL" clId="{5782B5E4-B2FD-410C-8D1F-D28DFA245FFC}" dt="2020-06-30T15:22:31.230" v="893" actId="165"/>
          <ac:grpSpMkLst>
            <pc:docMk/>
            <pc:sldMk cId="3397260543" sldId="1149"/>
            <ac:grpSpMk id="24" creationId="{00000000-0000-0000-0000-000000000000}"/>
          </ac:grpSpMkLst>
        </pc:grpChg>
        <pc:grpChg chg="del">
          <ac:chgData name="Kriti Jain" userId="3df26b54-5db6-4303-8413-8628b88e3072" providerId="ADAL" clId="{5782B5E4-B2FD-410C-8D1F-D28DFA245FFC}" dt="2020-06-30T15:22:31.230" v="893" actId="165"/>
          <ac:grpSpMkLst>
            <pc:docMk/>
            <pc:sldMk cId="3397260543" sldId="1149"/>
            <ac:grpSpMk id="27" creationId="{00000000-0000-0000-0000-000000000000}"/>
          </ac:grpSpMkLst>
        </pc:grpChg>
      </pc:sldChg>
      <pc:sldChg chg="modSp mod">
        <pc:chgData name="Kriti Jain" userId="3df26b54-5db6-4303-8413-8628b88e3072" providerId="ADAL" clId="{5782B5E4-B2FD-410C-8D1F-D28DFA245FFC}" dt="2020-06-30T14:34:43.804" v="79" actId="12"/>
        <pc:sldMkLst>
          <pc:docMk/>
          <pc:sldMk cId="2159944567" sldId="1154"/>
        </pc:sldMkLst>
        <pc:spChg chg="mod">
          <ac:chgData name="Kriti Jain" userId="3df26b54-5db6-4303-8413-8628b88e3072" providerId="ADAL" clId="{5782B5E4-B2FD-410C-8D1F-D28DFA245FFC}" dt="2020-06-30T14:34:43.804" v="79" actId="12"/>
          <ac:spMkLst>
            <pc:docMk/>
            <pc:sldMk cId="2159944567" sldId="1154"/>
            <ac:spMk id="3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159944567" sldId="1154"/>
            <ac:spMk id="42" creationId="{00000000-0000-0000-0000-000000000000}"/>
          </ac:spMkLst>
        </pc:spChg>
      </pc:sldChg>
      <pc:sldChg chg="addSp modSp mod">
        <pc:chgData name="Kriti Jain" userId="3df26b54-5db6-4303-8413-8628b88e3072" providerId="ADAL" clId="{5782B5E4-B2FD-410C-8D1F-D28DFA245FFC}" dt="2020-06-30T15:06:44.226" v="637" actId="1035"/>
        <pc:sldMkLst>
          <pc:docMk/>
          <pc:sldMk cId="2098813591" sldId="1172"/>
        </pc:sldMkLst>
        <pc:spChg chg="mod">
          <ac:chgData name="Kriti Jain" userId="3df26b54-5db6-4303-8413-8628b88e3072" providerId="ADAL" clId="{5782B5E4-B2FD-410C-8D1F-D28DFA245FFC}" dt="2020-06-30T15:06:44.226" v="637" actId="1035"/>
          <ac:spMkLst>
            <pc:docMk/>
            <pc:sldMk cId="2098813591" sldId="1172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6:44.226" v="637" actId="1035"/>
          <ac:spMkLst>
            <pc:docMk/>
            <pc:sldMk cId="2098813591" sldId="1172"/>
            <ac:spMk id="5" creationId="{00000000-0000-0000-0000-000000000000}"/>
          </ac:spMkLst>
        </pc:spChg>
        <pc:spChg chg="add mod ord">
          <ac:chgData name="Kriti Jain" userId="3df26b54-5db6-4303-8413-8628b88e3072" providerId="ADAL" clId="{5782B5E4-B2FD-410C-8D1F-D28DFA245FFC}" dt="2020-06-30T15:06:44.226" v="637" actId="1035"/>
          <ac:spMkLst>
            <pc:docMk/>
            <pc:sldMk cId="2098813591" sldId="1172"/>
            <ac:spMk id="9" creationId="{1F08618F-39FF-49BE-BAD8-1529284D631F}"/>
          </ac:spMkLst>
        </pc:spChg>
        <pc:spChg chg="mod">
          <ac:chgData name="Kriti Jain" userId="3df26b54-5db6-4303-8413-8628b88e3072" providerId="ADAL" clId="{5782B5E4-B2FD-410C-8D1F-D28DFA245FFC}" dt="2020-06-30T15:06:44.226" v="637" actId="1035"/>
          <ac:spMkLst>
            <pc:docMk/>
            <pc:sldMk cId="2098813591" sldId="1172"/>
            <ac:spMk id="1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6:44.226" v="637" actId="1035"/>
          <ac:spMkLst>
            <pc:docMk/>
            <pc:sldMk cId="2098813591" sldId="1172"/>
            <ac:spMk id="1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6:44.226" v="637" actId="1035"/>
          <ac:spMkLst>
            <pc:docMk/>
            <pc:sldMk cId="2098813591" sldId="1172"/>
            <ac:spMk id="1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6:44.226" v="637" actId="1035"/>
          <ac:spMkLst>
            <pc:docMk/>
            <pc:sldMk cId="2098813591" sldId="1172"/>
            <ac:spMk id="22" creationId="{00000000-0000-0000-0000-000000000000}"/>
          </ac:spMkLst>
        </pc:spChg>
        <pc:grpChg chg="add mod">
          <ac:chgData name="Kriti Jain" userId="3df26b54-5db6-4303-8413-8628b88e3072" providerId="ADAL" clId="{5782B5E4-B2FD-410C-8D1F-D28DFA245FFC}" dt="2020-06-30T15:06:44.226" v="637" actId="1035"/>
          <ac:grpSpMkLst>
            <pc:docMk/>
            <pc:sldMk cId="2098813591" sldId="1172"/>
            <ac:grpSpMk id="3" creationId="{D34E63CD-8A66-4581-92DB-A05541582792}"/>
          </ac:grpSpMkLst>
        </pc:grpChg>
      </pc:sldChg>
      <pc:sldChg chg="modSp mod">
        <pc:chgData name="Kriti Jain" userId="3df26b54-5db6-4303-8413-8628b88e3072" providerId="ADAL" clId="{5782B5E4-B2FD-410C-8D1F-D28DFA245FFC}" dt="2020-06-30T15:07:16.461" v="642" actId="552"/>
        <pc:sldMkLst>
          <pc:docMk/>
          <pc:sldMk cId="1026030696" sldId="1174"/>
        </pc:sldMkLst>
        <pc:spChg chg="mod">
          <ac:chgData name="Kriti Jain" userId="3df26b54-5db6-4303-8413-8628b88e3072" providerId="ADAL" clId="{5782B5E4-B2FD-410C-8D1F-D28DFA245FFC}" dt="2020-06-30T15:07:16.461" v="642" actId="552"/>
          <ac:spMkLst>
            <pc:docMk/>
            <pc:sldMk cId="1026030696" sldId="1174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7:16.461" v="642" actId="552"/>
          <ac:spMkLst>
            <pc:docMk/>
            <pc:sldMk cId="1026030696" sldId="1174"/>
            <ac:spMk id="1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026030696" sldId="1174"/>
            <ac:spMk id="20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09:22.618" v="668" actId="1035"/>
        <pc:sldMkLst>
          <pc:docMk/>
          <pc:sldMk cId="4145627196" sldId="1175"/>
        </pc:sldMkLst>
        <pc:spChg chg="mod">
          <ac:chgData name="Kriti Jain" userId="3df26b54-5db6-4303-8413-8628b88e3072" providerId="ADAL" clId="{5782B5E4-B2FD-410C-8D1F-D28DFA245FFC}" dt="2020-06-30T15:09:22.618" v="668" actId="1035"/>
          <ac:spMkLst>
            <pc:docMk/>
            <pc:sldMk cId="4145627196" sldId="1175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9:22.618" v="668" actId="1035"/>
          <ac:spMkLst>
            <pc:docMk/>
            <pc:sldMk cId="4145627196" sldId="1175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9:22.618" v="668" actId="1035"/>
          <ac:spMkLst>
            <pc:docMk/>
            <pc:sldMk cId="4145627196" sldId="1175"/>
            <ac:spMk id="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9:22.618" v="668" actId="1035"/>
          <ac:spMkLst>
            <pc:docMk/>
            <pc:sldMk cId="4145627196" sldId="1175"/>
            <ac:spMk id="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9:22.618" v="668" actId="1035"/>
          <ac:spMkLst>
            <pc:docMk/>
            <pc:sldMk cId="4145627196" sldId="1175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9:13.280" v="647" actId="255"/>
          <ac:spMkLst>
            <pc:docMk/>
            <pc:sldMk cId="4145627196" sldId="1175"/>
            <ac:spMk id="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145627196" sldId="1175"/>
            <ac:spMk id="9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430663227" sldId="1193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430663227" sldId="1193"/>
            <ac:spMk id="4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1088386555" sldId="1194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088386555" sldId="1194"/>
            <ac:spMk id="24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689087129" sldId="1195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689087129" sldId="1195"/>
            <ac:spMk id="41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22:00.086" v="892" actId="1035"/>
        <pc:sldMkLst>
          <pc:docMk/>
          <pc:sldMk cId="1688133033" sldId="1199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688133033" sldId="1199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1:57.879" v="891" actId="1076"/>
          <ac:spMkLst>
            <pc:docMk/>
            <pc:sldMk cId="1688133033" sldId="1199"/>
            <ac:spMk id="6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1:42.359" v="888" actId="12789"/>
          <ac:spMkLst>
            <pc:docMk/>
            <pc:sldMk cId="1688133033" sldId="1199"/>
            <ac:spMk id="6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2:00.086" v="892" actId="1035"/>
          <ac:spMkLst>
            <pc:docMk/>
            <pc:sldMk cId="1688133033" sldId="1199"/>
            <ac:spMk id="6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2:00.086" v="892" actId="1035"/>
          <ac:spMkLst>
            <pc:docMk/>
            <pc:sldMk cId="1688133033" sldId="1199"/>
            <ac:spMk id="9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2:00.086" v="892" actId="1035"/>
          <ac:spMkLst>
            <pc:docMk/>
            <pc:sldMk cId="1688133033" sldId="1199"/>
            <ac:spMk id="97" creationId="{00000000-0000-0000-0000-000000000000}"/>
          </ac:spMkLst>
        </pc:spChg>
      </pc:sldChg>
      <pc:sldChg chg="addSp delSp modSp mod">
        <pc:chgData name="Kriti Jain" userId="3df26b54-5db6-4303-8413-8628b88e3072" providerId="ADAL" clId="{5782B5E4-B2FD-410C-8D1F-D28DFA245FFC}" dt="2020-06-30T15:20:37.913" v="831" actId="12789"/>
        <pc:sldMkLst>
          <pc:docMk/>
          <pc:sldMk cId="2704421019" sldId="1202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704421019" sldId="1202"/>
            <ac:spMk id="2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0:37.913" v="831" actId="12789"/>
          <ac:spMkLst>
            <pc:docMk/>
            <pc:sldMk cId="2704421019" sldId="1202"/>
            <ac:spMk id="58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20:37.913" v="831" actId="12789"/>
          <ac:spMkLst>
            <pc:docMk/>
            <pc:sldMk cId="2704421019" sldId="1202"/>
            <ac:spMk id="5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0:37.913" v="831" actId="12789"/>
          <ac:spMkLst>
            <pc:docMk/>
            <pc:sldMk cId="2704421019" sldId="1202"/>
            <ac:spMk id="6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0:37.913" v="831" actId="12789"/>
          <ac:spMkLst>
            <pc:docMk/>
            <pc:sldMk cId="2704421019" sldId="1202"/>
            <ac:spMk id="61" creationId="{00000000-0000-0000-0000-000000000000}"/>
          </ac:spMkLst>
        </pc:spChg>
        <pc:grpChg chg="add del mod">
          <ac:chgData name="Kriti Jain" userId="3df26b54-5db6-4303-8413-8628b88e3072" providerId="ADAL" clId="{5782B5E4-B2FD-410C-8D1F-D28DFA245FFC}" dt="2020-06-30T15:20:10.915" v="825" actId="165"/>
          <ac:grpSpMkLst>
            <pc:docMk/>
            <pc:sldMk cId="2704421019" sldId="1202"/>
            <ac:grpSpMk id="3" creationId="{4C3CF165-2DCA-4BD1-830D-0C1040D849E9}"/>
          </ac:grpSpMkLst>
        </pc:grpChg>
      </pc:sldChg>
      <pc:sldChg chg="modSp mod">
        <pc:chgData name="Kriti Jain" userId="3df26b54-5db6-4303-8413-8628b88e3072" providerId="ADAL" clId="{5782B5E4-B2FD-410C-8D1F-D28DFA245FFC}" dt="2020-06-30T15:19:41.935" v="819" actId="14100"/>
        <pc:sldMkLst>
          <pc:docMk/>
          <pc:sldMk cId="2464317790" sldId="1203"/>
        </pc:sldMkLst>
        <pc:spChg chg="mod">
          <ac:chgData name="Kriti Jain" userId="3df26b54-5db6-4303-8413-8628b88e3072" providerId="ADAL" clId="{5782B5E4-B2FD-410C-8D1F-D28DFA245FFC}" dt="2020-06-30T15:19:41.935" v="819" actId="14100"/>
          <ac:spMkLst>
            <pc:docMk/>
            <pc:sldMk cId="2464317790" sldId="1203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464317790" sldId="1203"/>
            <ac:spMk id="4" creationId="{00000000-0000-0000-0000-000000000000}"/>
          </ac:spMkLst>
        </pc:spChg>
      </pc:sldChg>
      <pc:sldChg chg="modSp del">
        <pc:chgData name="Kriti Jain" userId="3df26b54-5db6-4303-8413-8628b88e3072" providerId="ADAL" clId="{5782B5E4-B2FD-410C-8D1F-D28DFA245FFC}" dt="2020-06-30T14:34:05.735" v="75" actId="47"/>
        <pc:sldMkLst>
          <pc:docMk/>
          <pc:sldMk cId="1520138165" sldId="1204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520138165" sldId="1204"/>
            <ac:spMk id="11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36:31.836" v="1175" actId="1035"/>
        <pc:sldMkLst>
          <pc:docMk/>
          <pc:sldMk cId="2263860510" sldId="1216"/>
        </pc:sldMkLst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263860510" sldId="1216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1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1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2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2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2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2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2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2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6:31.836" v="1175" actId="1035"/>
          <ac:spMkLst>
            <pc:docMk/>
            <pc:sldMk cId="2263860510" sldId="1216"/>
            <ac:spMk id="48" creationId="{00000000-0000-0000-0000-000000000000}"/>
          </ac:spMkLst>
        </pc:spChg>
        <pc:picChg chg="mod">
          <ac:chgData name="Kriti Jain" userId="3df26b54-5db6-4303-8413-8628b88e3072" providerId="ADAL" clId="{5782B5E4-B2FD-410C-8D1F-D28DFA245FFC}" dt="2020-06-30T15:36:31.836" v="1175" actId="1035"/>
          <ac:picMkLst>
            <pc:docMk/>
            <pc:sldMk cId="2263860510" sldId="1216"/>
            <ac:picMk id="11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6:31.836" v="1175" actId="1035"/>
          <ac:picMkLst>
            <pc:docMk/>
            <pc:sldMk cId="2263860510" sldId="1216"/>
            <ac:picMk id="13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6:31.836" v="1175" actId="1035"/>
          <ac:picMkLst>
            <pc:docMk/>
            <pc:sldMk cId="2263860510" sldId="1216"/>
            <ac:picMk id="28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6:31.836" v="1175" actId="1035"/>
          <ac:picMkLst>
            <pc:docMk/>
            <pc:sldMk cId="2263860510" sldId="1216"/>
            <ac:picMk id="29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6:31.836" v="1175" actId="1035"/>
          <ac:picMkLst>
            <pc:docMk/>
            <pc:sldMk cId="2263860510" sldId="1216"/>
            <ac:picMk id="30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6:31.836" v="1175" actId="1035"/>
          <ac:picMkLst>
            <pc:docMk/>
            <pc:sldMk cId="2263860510" sldId="1216"/>
            <ac:picMk id="31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6:31.836" v="1175" actId="1035"/>
          <ac:picMkLst>
            <pc:docMk/>
            <pc:sldMk cId="2263860510" sldId="1216"/>
            <ac:picMk id="32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6:31.836" v="1175" actId="1035"/>
          <ac:picMkLst>
            <pc:docMk/>
            <pc:sldMk cId="2263860510" sldId="1216"/>
            <ac:picMk id="33" creationId="{00000000-0000-0000-0000-000000000000}"/>
          </ac:picMkLst>
        </pc:picChg>
        <pc:cxnChg chg="mod">
          <ac:chgData name="Kriti Jain" userId="3df26b54-5db6-4303-8413-8628b88e3072" providerId="ADAL" clId="{5782B5E4-B2FD-410C-8D1F-D28DFA245FFC}" dt="2020-06-30T15:36:31.836" v="1175" actId="1035"/>
          <ac:cxnSpMkLst>
            <pc:docMk/>
            <pc:sldMk cId="2263860510" sldId="1216"/>
            <ac:cxnSpMk id="16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6:31.836" v="1175" actId="1035"/>
          <ac:cxnSpMkLst>
            <pc:docMk/>
            <pc:sldMk cId="2263860510" sldId="1216"/>
            <ac:cxnSpMk id="17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6:31.836" v="1175" actId="1035"/>
          <ac:cxnSpMkLst>
            <pc:docMk/>
            <pc:sldMk cId="2263860510" sldId="1216"/>
            <ac:cxnSpMk id="18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6:31.836" v="1175" actId="1035"/>
          <ac:cxnSpMkLst>
            <pc:docMk/>
            <pc:sldMk cId="2263860510" sldId="1216"/>
            <ac:cxnSpMk id="19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6:31.836" v="1175" actId="1035"/>
          <ac:cxnSpMkLst>
            <pc:docMk/>
            <pc:sldMk cId="2263860510" sldId="1216"/>
            <ac:cxnSpMk id="20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6:31.836" v="1175" actId="1035"/>
          <ac:cxnSpMkLst>
            <pc:docMk/>
            <pc:sldMk cId="2263860510" sldId="1216"/>
            <ac:cxnSpMk id="21" creationId="{00000000-0000-0000-0000-000000000000}"/>
          </ac:cxnSpMkLst>
        </pc:cxn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388107761" sldId="1230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388107761" sldId="1230"/>
            <ac:spMk id="4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40:35.136" v="1219" actId="1036"/>
        <pc:sldMkLst>
          <pc:docMk/>
          <pc:sldMk cId="3948349437" sldId="1231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948349437" sldId="1231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40:35.136" v="1219" actId="1036"/>
          <ac:spMkLst>
            <pc:docMk/>
            <pc:sldMk cId="3948349437" sldId="1231"/>
            <ac:spMk id="2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40:35.136" v="1219" actId="1036"/>
          <ac:spMkLst>
            <pc:docMk/>
            <pc:sldMk cId="3948349437" sldId="1231"/>
            <ac:spMk id="2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40:35.136" v="1219" actId="1036"/>
          <ac:spMkLst>
            <pc:docMk/>
            <pc:sldMk cId="3948349437" sldId="1231"/>
            <ac:spMk id="43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37:06.239" v="1184" actId="20577"/>
        <pc:sldMkLst>
          <pc:docMk/>
          <pc:sldMk cId="369220670" sldId="1234"/>
        </pc:sldMkLst>
        <pc:spChg chg="mod">
          <ac:chgData name="Kriti Jain" userId="3df26b54-5db6-4303-8413-8628b88e3072" providerId="ADAL" clId="{5782B5E4-B2FD-410C-8D1F-D28DFA245FFC}" dt="2020-06-30T15:37:06.239" v="1184" actId="20577"/>
          <ac:spMkLst>
            <pc:docMk/>
            <pc:sldMk cId="369220670" sldId="1234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69220670" sldId="1234"/>
            <ac:spMk id="3" creationId="{00000000-0000-0000-0000-000000000000}"/>
          </ac:spMkLst>
        </pc:spChg>
      </pc:sldChg>
      <pc:sldChg chg="addSp modSp mod">
        <pc:chgData name="Kriti Jain" userId="3df26b54-5db6-4303-8413-8628b88e3072" providerId="ADAL" clId="{5782B5E4-B2FD-410C-8D1F-D28DFA245FFC}" dt="2020-06-30T15:11:53.517" v="752" actId="1038"/>
        <pc:sldMkLst>
          <pc:docMk/>
          <pc:sldMk cId="2794883369" sldId="1236"/>
        </pc:sldMkLst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22.757" v="696" actId="1037"/>
          <ac:spMkLst>
            <pc:docMk/>
            <pc:sldMk cId="2794883369" sldId="1236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0:52.148" v="687" actId="12788"/>
          <ac:spMkLst>
            <pc:docMk/>
            <pc:sldMk cId="2794883369" sldId="1236"/>
            <ac:spMk id="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794883369" sldId="1236"/>
            <ac:spMk id="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1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1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1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1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2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1:53.517" v="752" actId="1038"/>
          <ac:spMkLst>
            <pc:docMk/>
            <pc:sldMk cId="2794883369" sldId="1236"/>
            <ac:spMk id="23" creationId="{00000000-0000-0000-0000-000000000000}"/>
          </ac:spMkLst>
        </pc:spChg>
        <pc:spChg chg="add mod ord">
          <ac:chgData name="Kriti Jain" userId="3df26b54-5db6-4303-8413-8628b88e3072" providerId="ADAL" clId="{5782B5E4-B2FD-410C-8D1F-D28DFA245FFC}" dt="2020-06-30T15:11:17.113" v="692" actId="12789"/>
          <ac:spMkLst>
            <pc:docMk/>
            <pc:sldMk cId="2794883369" sldId="1236"/>
            <ac:spMk id="28" creationId="{D53FA4EF-37C3-4FF0-8CCA-0FAC284F4D8E}"/>
          </ac:spMkLst>
        </pc:spChg>
        <pc:picChg chg="mod">
          <ac:chgData name="Kriti Jain" userId="3df26b54-5db6-4303-8413-8628b88e3072" providerId="ADAL" clId="{5782B5E4-B2FD-410C-8D1F-D28DFA245FFC}" dt="2020-06-30T15:11:53.517" v="752" actId="1038"/>
          <ac:picMkLst>
            <pc:docMk/>
            <pc:sldMk cId="2794883369" sldId="1236"/>
            <ac:picMk id="20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11:53.517" v="752" actId="1038"/>
          <ac:picMkLst>
            <pc:docMk/>
            <pc:sldMk cId="2794883369" sldId="1236"/>
            <ac:picMk id="21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11:53.517" v="752" actId="1038"/>
          <ac:picMkLst>
            <pc:docMk/>
            <pc:sldMk cId="2794883369" sldId="1236"/>
            <ac:picMk id="24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11:53.517" v="752" actId="1038"/>
          <ac:picMkLst>
            <pc:docMk/>
            <pc:sldMk cId="2794883369" sldId="1236"/>
            <ac:picMk id="25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11:53.517" v="752" actId="1038"/>
          <ac:picMkLst>
            <pc:docMk/>
            <pc:sldMk cId="2794883369" sldId="1236"/>
            <ac:picMk id="26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11:53.517" v="752" actId="1038"/>
          <ac:picMkLst>
            <pc:docMk/>
            <pc:sldMk cId="2794883369" sldId="1236"/>
            <ac:picMk id="27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11:53.517" v="752" actId="1038"/>
          <ac:picMkLst>
            <pc:docMk/>
            <pc:sldMk cId="2794883369" sldId="1236"/>
            <ac:picMk id="21506" creationId="{00000000-0000-0000-0000-000000000000}"/>
          </ac:picMkLst>
        </pc:picChg>
        <pc:cxnChg chg="mod">
          <ac:chgData name="Kriti Jain" userId="3df26b54-5db6-4303-8413-8628b88e3072" providerId="ADAL" clId="{5782B5E4-B2FD-410C-8D1F-D28DFA245FFC}" dt="2020-06-30T15:11:53.517" v="752" actId="1038"/>
          <ac:cxnSpMkLst>
            <pc:docMk/>
            <pc:sldMk cId="2794883369" sldId="1236"/>
            <ac:cxnSpMk id="10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11:53.517" v="752" actId="1038"/>
          <ac:cxnSpMkLst>
            <pc:docMk/>
            <pc:sldMk cId="2794883369" sldId="1236"/>
            <ac:cxnSpMk id="11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11:53.517" v="752" actId="1038"/>
          <ac:cxnSpMkLst>
            <pc:docMk/>
            <pc:sldMk cId="2794883369" sldId="1236"/>
            <ac:cxnSpMk id="12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11:53.517" v="752" actId="1038"/>
          <ac:cxnSpMkLst>
            <pc:docMk/>
            <pc:sldMk cId="2794883369" sldId="1236"/>
            <ac:cxnSpMk id="13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11:53.517" v="752" actId="1038"/>
          <ac:cxnSpMkLst>
            <pc:docMk/>
            <pc:sldMk cId="2794883369" sldId="1236"/>
            <ac:cxnSpMk id="14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11:53.517" v="752" actId="1038"/>
          <ac:cxnSpMkLst>
            <pc:docMk/>
            <pc:sldMk cId="2794883369" sldId="1236"/>
            <ac:cxnSpMk id="15" creationId="{00000000-0000-0000-0000-000000000000}"/>
          </ac:cxnSpMkLst>
        </pc:cxnChg>
      </pc:sldChg>
      <pc:sldChg chg="addSp delSp modSp mod">
        <pc:chgData name="Kriti Jain" userId="3df26b54-5db6-4303-8413-8628b88e3072" providerId="ADAL" clId="{5782B5E4-B2FD-410C-8D1F-D28DFA245FFC}" dt="2020-06-30T15:15:46.077" v="804" actId="1035"/>
        <pc:sldMkLst>
          <pc:docMk/>
          <pc:sldMk cId="4144205799" sldId="1237"/>
        </pc:sldMkLst>
        <pc:spChg chg="mod">
          <ac:chgData name="Kriti Jain" userId="3df26b54-5db6-4303-8413-8628b88e3072" providerId="ADAL" clId="{5782B5E4-B2FD-410C-8D1F-D28DFA245FFC}" dt="2020-06-30T15:12:38.694" v="755" actId="2711"/>
          <ac:spMkLst>
            <pc:docMk/>
            <pc:sldMk cId="4144205799" sldId="1237"/>
            <ac:spMk id="3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2:38.694" v="755" actId="2711"/>
          <ac:spMkLst>
            <pc:docMk/>
            <pc:sldMk cId="4144205799" sldId="1237"/>
            <ac:spMk id="3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2:38.694" v="755" actId="2711"/>
          <ac:spMkLst>
            <pc:docMk/>
            <pc:sldMk cId="4144205799" sldId="1237"/>
            <ac:spMk id="3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2:38.694" v="755" actId="2711"/>
          <ac:spMkLst>
            <pc:docMk/>
            <pc:sldMk cId="4144205799" sldId="1237"/>
            <ac:spMk id="3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4:32.570" v="778" actId="255"/>
          <ac:spMkLst>
            <pc:docMk/>
            <pc:sldMk cId="4144205799" sldId="1237"/>
            <ac:spMk id="3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144205799" sldId="1237"/>
            <ac:spMk id="39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15:46.077" v="804" actId="1035"/>
          <ac:spMkLst>
            <pc:docMk/>
            <pc:sldMk cId="4144205799" sldId="1237"/>
            <ac:spMk id="40" creationId="{00000000-0000-0000-0000-000000000000}"/>
          </ac:spMkLst>
        </pc:spChg>
        <pc:spChg chg="mod topLvl">
          <ac:chgData name="Kriti Jain" userId="3df26b54-5db6-4303-8413-8628b88e3072" providerId="ADAL" clId="{5782B5E4-B2FD-410C-8D1F-D28DFA245FFC}" dt="2020-06-30T15:15:38.308" v="801" actId="1037"/>
          <ac:spMkLst>
            <pc:docMk/>
            <pc:sldMk cId="4144205799" sldId="1237"/>
            <ac:spMk id="41" creationId="{00000000-0000-0000-0000-000000000000}"/>
          </ac:spMkLst>
        </pc:spChg>
        <pc:spChg chg="add mod ord">
          <ac:chgData name="Kriti Jain" userId="3df26b54-5db6-4303-8413-8628b88e3072" providerId="ADAL" clId="{5782B5E4-B2FD-410C-8D1F-D28DFA245FFC}" dt="2020-06-30T15:13:04.194" v="759" actId="167"/>
          <ac:spMkLst>
            <pc:docMk/>
            <pc:sldMk cId="4144205799" sldId="1237"/>
            <ac:spMk id="46" creationId="{94E75A38-6601-43DB-9A03-72A14283D1DA}"/>
          </ac:spMkLst>
        </pc:spChg>
        <pc:spChg chg="mod">
          <ac:chgData name="Kriti Jain" userId="3df26b54-5db6-4303-8413-8628b88e3072" providerId="ADAL" clId="{5782B5E4-B2FD-410C-8D1F-D28DFA245FFC}" dt="2020-06-30T15:14:50.185" v="787" actId="554"/>
          <ac:spMkLst>
            <pc:docMk/>
            <pc:sldMk cId="4144205799" sldId="1237"/>
            <ac:spMk id="4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4:50.185" v="787" actId="554"/>
          <ac:spMkLst>
            <pc:docMk/>
            <pc:sldMk cId="4144205799" sldId="1237"/>
            <ac:spMk id="50" creationId="{00000000-0000-0000-0000-000000000000}"/>
          </ac:spMkLst>
        </pc:spChg>
        <pc:grpChg chg="add del mod">
          <ac:chgData name="Kriti Jain" userId="3df26b54-5db6-4303-8413-8628b88e3072" providerId="ADAL" clId="{5782B5E4-B2FD-410C-8D1F-D28DFA245FFC}" dt="2020-06-30T15:13:58.051" v="776" actId="165"/>
          <ac:grpSpMkLst>
            <pc:docMk/>
            <pc:sldMk cId="4144205799" sldId="1237"/>
            <ac:grpSpMk id="42" creationId="{03D73040-E08C-47E4-97B1-3EE46553C9B5}"/>
          </ac:grpSpMkLst>
        </pc:gr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991960140" sldId="1238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991960140" sldId="1238"/>
            <ac:spMk id="4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35:57.455" v="1122" actId="1035"/>
        <pc:sldMkLst>
          <pc:docMk/>
          <pc:sldMk cId="517505132" sldId="1240"/>
        </pc:sldMkLst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517505132" sldId="1240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3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3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3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3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3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3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4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4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4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5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51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5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5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6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5:57.455" v="1122" actId="1035"/>
          <ac:spMkLst>
            <pc:docMk/>
            <pc:sldMk cId="517505132" sldId="1240"/>
            <ac:spMk id="61" creationId="{00000000-0000-0000-0000-000000000000}"/>
          </ac:spMkLst>
        </pc:sp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5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11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43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45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63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64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65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66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22530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22531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22532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22533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35:57.455" v="1122" actId="1035"/>
          <ac:picMkLst>
            <pc:docMk/>
            <pc:sldMk cId="517505132" sldId="1240"/>
            <ac:picMk id="22534" creationId="{00000000-0000-0000-0000-000000000000}"/>
          </ac:picMkLst>
        </pc:pic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10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14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18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46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52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55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57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58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5:57.455" v="1122" actId="1035"/>
          <ac:cxnSpMkLst>
            <pc:docMk/>
            <pc:sldMk cId="517505132" sldId="1240"/>
            <ac:cxnSpMk id="59" creationId="{00000000-0000-0000-0000-000000000000}"/>
          </ac:cxnSpMkLst>
        </pc:cxnChg>
      </pc:sldChg>
      <pc:sldChg chg="modSp mod">
        <pc:chgData name="Kriti Jain" userId="3df26b54-5db6-4303-8413-8628b88e3072" providerId="ADAL" clId="{5782B5E4-B2FD-410C-8D1F-D28DFA245FFC}" dt="2020-06-30T15:34:39.149" v="1079" actId="1035"/>
        <pc:sldMkLst>
          <pc:docMk/>
          <pc:sldMk cId="1589572635" sldId="1241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589572635" sldId="1241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3:36.973" v="1070" actId="12788"/>
          <ac:spMkLst>
            <pc:docMk/>
            <pc:sldMk cId="1589572635" sldId="1241"/>
            <ac:spMk id="2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00.969" v="1074" actId="14100"/>
          <ac:spMkLst>
            <pc:docMk/>
            <pc:sldMk cId="1589572635" sldId="1241"/>
            <ac:spMk id="3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31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22.233" v="1076" actId="14100"/>
          <ac:spMkLst>
            <pc:docMk/>
            <pc:sldMk cId="1589572635" sldId="1241"/>
            <ac:spMk id="3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3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3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3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3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4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4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4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4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4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4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4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5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51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5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5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34:39.149" v="1079" actId="1035"/>
          <ac:spMkLst>
            <pc:docMk/>
            <pc:sldMk cId="1589572635" sldId="1241"/>
            <ac:spMk id="54" creationId="{00000000-0000-0000-0000-000000000000}"/>
          </ac:spMkLst>
        </pc:spChg>
        <pc:cxnChg chg="mod">
          <ac:chgData name="Kriti Jain" userId="3df26b54-5db6-4303-8413-8628b88e3072" providerId="ADAL" clId="{5782B5E4-B2FD-410C-8D1F-D28DFA245FFC}" dt="2020-06-30T15:34:39.149" v="1079" actId="1035"/>
          <ac:cxnSpMkLst>
            <pc:docMk/>
            <pc:sldMk cId="1589572635" sldId="1241"/>
            <ac:cxnSpMk id="33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4:39.149" v="1079" actId="1035"/>
          <ac:cxnSpMkLst>
            <pc:docMk/>
            <pc:sldMk cId="1589572635" sldId="1241"/>
            <ac:cxnSpMk id="34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4:39.149" v="1079" actId="1035"/>
          <ac:cxnSpMkLst>
            <pc:docMk/>
            <pc:sldMk cId="1589572635" sldId="1241"/>
            <ac:cxnSpMk id="39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4:39.149" v="1079" actId="1035"/>
          <ac:cxnSpMkLst>
            <pc:docMk/>
            <pc:sldMk cId="1589572635" sldId="1241"/>
            <ac:cxnSpMk id="40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34:39.149" v="1079" actId="1035"/>
          <ac:cxnSpMkLst>
            <pc:docMk/>
            <pc:sldMk cId="1589572635" sldId="1241"/>
            <ac:cxnSpMk id="41" creationId="{00000000-0000-0000-0000-000000000000}"/>
          </ac:cxnSpMkLst>
        </pc:cxn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735425868" sldId="1242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735425868" sldId="1242"/>
            <ac:spMk id="2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21:04.301" v="836" actId="12789"/>
        <pc:sldMkLst>
          <pc:docMk/>
          <pc:sldMk cId="547362823" sldId="1243"/>
        </pc:sldMkLst>
        <pc:spChg chg="mod">
          <ac:chgData name="Kriti Jain" userId="3df26b54-5db6-4303-8413-8628b88e3072" providerId="ADAL" clId="{5782B5E4-B2FD-410C-8D1F-D28DFA245FFC}" dt="2020-06-30T15:21:04.301" v="836" actId="12789"/>
          <ac:spMkLst>
            <pc:docMk/>
            <pc:sldMk cId="547362823" sldId="1243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21:04.301" v="836" actId="12789"/>
          <ac:spMkLst>
            <pc:docMk/>
            <pc:sldMk cId="547362823" sldId="1243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547362823" sldId="1243"/>
            <ac:spMk id="28" creationId="{00000000-0000-0000-0000-000000000000}"/>
          </ac:spMkLst>
        </pc:spChg>
      </pc:sldChg>
      <pc:sldChg chg="modSp del">
        <pc:chgData name="Kriti Jain" userId="3df26b54-5db6-4303-8413-8628b88e3072" providerId="ADAL" clId="{5782B5E4-B2FD-410C-8D1F-D28DFA245FFC}" dt="2020-06-30T14:34:30.207" v="78" actId="47"/>
        <pc:sldMkLst>
          <pc:docMk/>
          <pc:sldMk cId="1041835329" sldId="1244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041835329" sldId="1244"/>
            <ac:spMk id="3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848252171" sldId="1245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848252171" sldId="1245"/>
            <ac:spMk id="3" creationId="{00000000-0000-0000-0000-000000000000}"/>
          </ac:spMkLst>
        </pc:spChg>
      </pc:sldChg>
      <pc:sldChg chg="modSp del">
        <pc:chgData name="Kriti Jain" userId="3df26b54-5db6-4303-8413-8628b88e3072" providerId="ADAL" clId="{5782B5E4-B2FD-410C-8D1F-D28DFA245FFC}" dt="2020-06-30T15:38:11.364" v="1187" actId="47"/>
        <pc:sldMkLst>
          <pc:docMk/>
          <pc:sldMk cId="3374579837" sldId="1247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374579837" sldId="1247"/>
            <ac:spMk id="3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46905799" sldId="1248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46905799" sldId="1248"/>
            <ac:spMk id="3" creationId="{00000000-0000-0000-0000-000000000000}"/>
          </ac:spMkLst>
        </pc:spChg>
      </pc:sldChg>
      <pc:sldChg chg="modSp del mod">
        <pc:chgData name="Kriti Jain" userId="3df26b54-5db6-4303-8413-8628b88e3072" providerId="ADAL" clId="{5782B5E4-B2FD-410C-8D1F-D28DFA245FFC}" dt="2020-06-30T15:01:20.063" v="525" actId="47"/>
        <pc:sldMkLst>
          <pc:docMk/>
          <pc:sldMk cId="1059909514" sldId="1251"/>
        </pc:sldMkLst>
        <pc:spChg chg="mod">
          <ac:chgData name="Kriti Jain" userId="3df26b54-5db6-4303-8413-8628b88e3072" providerId="ADAL" clId="{5782B5E4-B2FD-410C-8D1F-D28DFA245FFC}" dt="2020-06-30T15:00:47.408" v="502" actId="20577"/>
          <ac:spMkLst>
            <pc:docMk/>
            <pc:sldMk cId="1059909514" sldId="1251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059909514" sldId="1251"/>
            <ac:spMk id="3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784701673" sldId="1259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784701673" sldId="1259"/>
            <ac:spMk id="3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4233530434" sldId="1263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233530434" sldId="1263"/>
            <ac:spMk id="9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4096509615" sldId="1264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096509615" sldId="1264"/>
            <ac:spMk id="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733479873" sldId="1265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733479873" sldId="1265"/>
            <ac:spMk id="3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400889381" sldId="1272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400889381" sldId="1272"/>
            <ac:spMk id="16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1472531505" sldId="1273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472531505" sldId="1273"/>
            <ac:spMk id="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183616658" sldId="1275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83616658" sldId="1275"/>
            <ac:spMk id="2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4:34:57.170" v="80" actId="12"/>
        <pc:sldMkLst>
          <pc:docMk/>
          <pc:sldMk cId="3690639528" sldId="1276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690639528" sldId="1276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34:57.170" v="80" actId="12"/>
          <ac:spMkLst>
            <pc:docMk/>
            <pc:sldMk cId="3690639528" sldId="1276"/>
            <ac:spMk id="26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4:43:13.752" v="124" actId="207"/>
        <pc:sldMkLst>
          <pc:docMk/>
          <pc:sldMk cId="1914409278" sldId="1277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914409278" sldId="1277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2:57.024" v="121" actId="554"/>
          <ac:spMkLst>
            <pc:docMk/>
            <pc:sldMk cId="1914409278" sldId="1277"/>
            <ac:spMk id="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2:57.024" v="121" actId="554"/>
          <ac:spMkLst>
            <pc:docMk/>
            <pc:sldMk cId="1914409278" sldId="1277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36:12.485" v="92" actId="14100"/>
          <ac:spMkLst>
            <pc:docMk/>
            <pc:sldMk cId="1914409278" sldId="1277"/>
            <ac:spMk id="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3:00.248" v="122" actId="554"/>
          <ac:spMkLst>
            <pc:docMk/>
            <pc:sldMk cId="1914409278" sldId="1277"/>
            <ac:spMk id="1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3:13.752" v="124" actId="207"/>
          <ac:spMkLst>
            <pc:docMk/>
            <pc:sldMk cId="1914409278" sldId="1277"/>
            <ac:spMk id="1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2:42.966" v="118" actId="12789"/>
          <ac:spMkLst>
            <pc:docMk/>
            <pc:sldMk cId="1914409278" sldId="1277"/>
            <ac:spMk id="1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2:42.966" v="118" actId="12789"/>
          <ac:spMkLst>
            <pc:docMk/>
            <pc:sldMk cId="1914409278" sldId="1277"/>
            <ac:spMk id="1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2:50.030" v="120" actId="12789"/>
          <ac:spMkLst>
            <pc:docMk/>
            <pc:sldMk cId="1914409278" sldId="1277"/>
            <ac:spMk id="1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2:50.030" v="120" actId="12789"/>
          <ac:spMkLst>
            <pc:docMk/>
            <pc:sldMk cId="1914409278" sldId="1277"/>
            <ac:spMk id="16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4:49:38.175" v="259" actId="12789"/>
        <pc:sldMkLst>
          <pc:docMk/>
          <pc:sldMk cId="2176749206" sldId="1279"/>
        </pc:sldMkLst>
        <pc:spChg chg="mod">
          <ac:chgData name="Kriti Jain" userId="3df26b54-5db6-4303-8413-8628b88e3072" providerId="ADAL" clId="{5782B5E4-B2FD-410C-8D1F-D28DFA245FFC}" dt="2020-06-30T14:49:38.175" v="259" actId="12789"/>
          <ac:spMkLst>
            <pc:docMk/>
            <pc:sldMk cId="2176749206" sldId="1279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9:38.175" v="259" actId="12789"/>
          <ac:spMkLst>
            <pc:docMk/>
            <pc:sldMk cId="2176749206" sldId="1279"/>
            <ac:spMk id="7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4:45:11.343" v="135" actId="113"/>
        <pc:sldMkLst>
          <pc:docMk/>
          <pc:sldMk cId="3381808957" sldId="1281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381808957" sldId="1281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5:11.343" v="135" actId="113"/>
          <ac:spMkLst>
            <pc:docMk/>
            <pc:sldMk cId="3381808957" sldId="1281"/>
            <ac:spMk id="5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4:49:12.836" v="251" actId="113"/>
        <pc:sldMkLst>
          <pc:docMk/>
          <pc:sldMk cId="883947408" sldId="1282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883947408" sldId="1282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8:27.718" v="246" actId="1036"/>
          <ac:spMkLst>
            <pc:docMk/>
            <pc:sldMk cId="883947408" sldId="1282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8:27.718" v="246" actId="1036"/>
          <ac:spMkLst>
            <pc:docMk/>
            <pc:sldMk cId="883947408" sldId="1282"/>
            <ac:spMk id="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9:12.836" v="251" actId="113"/>
          <ac:spMkLst>
            <pc:docMk/>
            <pc:sldMk cId="883947408" sldId="1282"/>
            <ac:spMk id="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48:27.718" v="246" actId="1036"/>
          <ac:spMkLst>
            <pc:docMk/>
            <pc:sldMk cId="883947408" sldId="1282"/>
            <ac:spMk id="10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88865518" sldId="1288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88865518" sldId="1288"/>
            <ac:spMk id="3" creationId="{00000000-0000-0000-0000-000000000000}"/>
          </ac:spMkLst>
        </pc:spChg>
      </pc:sldChg>
      <pc:sldChg chg="addSp modSp mod">
        <pc:chgData name="Kriti Jain" userId="3df26b54-5db6-4303-8413-8628b88e3072" providerId="ADAL" clId="{5782B5E4-B2FD-410C-8D1F-D28DFA245FFC}" dt="2020-06-30T14:52:02.020" v="347" actId="1038"/>
        <pc:sldMkLst>
          <pc:docMk/>
          <pc:sldMk cId="4182594636" sldId="1291"/>
        </pc:sldMkLst>
        <pc:spChg chg="mod">
          <ac:chgData name="Kriti Jain" userId="3df26b54-5db6-4303-8413-8628b88e3072" providerId="ADAL" clId="{5782B5E4-B2FD-410C-8D1F-D28DFA245FFC}" dt="2020-06-30T14:52:02.020" v="347" actId="1038"/>
          <ac:spMkLst>
            <pc:docMk/>
            <pc:sldMk cId="4182594636" sldId="1291"/>
            <ac:spMk id="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2:02.020" v="347" actId="1038"/>
          <ac:spMkLst>
            <pc:docMk/>
            <pc:sldMk cId="4182594636" sldId="1291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2:02.020" v="347" actId="1038"/>
          <ac:spMkLst>
            <pc:docMk/>
            <pc:sldMk cId="4182594636" sldId="1291"/>
            <ac:spMk id="7" creationId="{00000000-0000-0000-0000-000000000000}"/>
          </ac:spMkLst>
        </pc:spChg>
        <pc:spChg chg="add mod ord">
          <ac:chgData name="Kriti Jain" userId="3df26b54-5db6-4303-8413-8628b88e3072" providerId="ADAL" clId="{5782B5E4-B2FD-410C-8D1F-D28DFA245FFC}" dt="2020-06-30T14:52:02.020" v="347" actId="1038"/>
          <ac:spMkLst>
            <pc:docMk/>
            <pc:sldMk cId="4182594636" sldId="1291"/>
            <ac:spMk id="8" creationId="{8F2EB92E-E93E-4695-A2F0-2BFA79F49A07}"/>
          </ac:spMkLst>
        </pc:spChg>
        <pc:picChg chg="mod">
          <ac:chgData name="Kriti Jain" userId="3df26b54-5db6-4303-8413-8628b88e3072" providerId="ADAL" clId="{5782B5E4-B2FD-410C-8D1F-D28DFA245FFC}" dt="2020-06-30T14:52:02.020" v="347" actId="1038"/>
          <ac:picMkLst>
            <pc:docMk/>
            <pc:sldMk cId="4182594636" sldId="1291"/>
            <ac:picMk id="22530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4:52:02.020" v="347" actId="1038"/>
          <ac:picMkLst>
            <pc:docMk/>
            <pc:sldMk cId="4182594636" sldId="1291"/>
            <ac:picMk id="22532" creationId="{00000000-0000-0000-0000-000000000000}"/>
          </ac:picMkLst>
        </pc:pic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413348991" sldId="1292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413348991" sldId="1292"/>
            <ac:spMk id="2" creationId="{00000000-0000-0000-0000-000000000000}"/>
          </ac:spMkLst>
        </pc:spChg>
      </pc:sldChg>
      <pc:sldChg chg="addSp modSp mod">
        <pc:chgData name="Kriti Jain" userId="3df26b54-5db6-4303-8413-8628b88e3072" providerId="ADAL" clId="{5782B5E4-B2FD-410C-8D1F-D28DFA245FFC}" dt="2020-06-30T15:02:29.819" v="543" actId="12788"/>
        <pc:sldMkLst>
          <pc:docMk/>
          <pc:sldMk cId="1216689640" sldId="1294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1216689640" sldId="1294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2:03.001" v="532" actId="207"/>
          <ac:spMkLst>
            <pc:docMk/>
            <pc:sldMk cId="1216689640" sldId="1294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2:29.819" v="543" actId="12788"/>
          <ac:spMkLst>
            <pc:docMk/>
            <pc:sldMk cId="1216689640" sldId="1294"/>
            <ac:spMk id="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2:29.819" v="543" actId="12788"/>
          <ac:spMkLst>
            <pc:docMk/>
            <pc:sldMk cId="1216689640" sldId="1294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2:29.819" v="543" actId="12788"/>
          <ac:spMkLst>
            <pc:docMk/>
            <pc:sldMk cId="1216689640" sldId="1294"/>
            <ac:spMk id="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2:29.819" v="543" actId="12788"/>
          <ac:spMkLst>
            <pc:docMk/>
            <pc:sldMk cId="1216689640" sldId="1294"/>
            <ac:spMk id="9" creationId="{00000000-0000-0000-0000-000000000000}"/>
          </ac:spMkLst>
        </pc:spChg>
        <pc:spChg chg="add mod ord">
          <ac:chgData name="Kriti Jain" userId="3df26b54-5db6-4303-8413-8628b88e3072" providerId="ADAL" clId="{5782B5E4-B2FD-410C-8D1F-D28DFA245FFC}" dt="2020-06-30T15:01:48.862" v="530" actId="12789"/>
          <ac:spMkLst>
            <pc:docMk/>
            <pc:sldMk cId="1216689640" sldId="1294"/>
            <ac:spMk id="10" creationId="{38AF0D98-6B9A-479D-8146-8F88429E4A20}"/>
          </ac:spMkLst>
        </pc:spChg>
        <pc:graphicFrameChg chg="mod">
          <ac:chgData name="Kriti Jain" userId="3df26b54-5db6-4303-8413-8628b88e3072" providerId="ADAL" clId="{5782B5E4-B2FD-410C-8D1F-D28DFA245FFC}" dt="2020-06-30T15:02:29.819" v="543" actId="12788"/>
          <ac:graphicFrameMkLst>
            <pc:docMk/>
            <pc:sldMk cId="1216689640" sldId="1294"/>
            <ac:graphicFrameMk id="4" creationId="{00000000-0000-0000-0000-000000000000}"/>
          </ac:graphicFrameMkLst>
        </pc:graphicFrame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126217085" sldId="1296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126217085" sldId="1296"/>
            <ac:spMk id="3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872280438" sldId="1299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872280438" sldId="1299"/>
            <ac:spMk id="3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613173681" sldId="1301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613173681" sldId="1301"/>
            <ac:spMk id="4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183878106" sldId="1303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183878106" sldId="1303"/>
            <ac:spMk id="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2187594023" sldId="1304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187594023" sldId="1304"/>
            <ac:spMk id="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4111657953" sldId="1305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111657953" sldId="1305"/>
            <ac:spMk id="2" creationId="{00000000-0000-0000-0000-000000000000}"/>
          </ac:spMkLst>
        </pc:spChg>
      </pc:sldChg>
      <pc:sldChg chg="modSp">
        <pc:chgData name="Kriti Jain" userId="3df26b54-5db6-4303-8413-8628b88e3072" providerId="ADAL" clId="{5782B5E4-B2FD-410C-8D1F-D28DFA245FFC}" dt="2020-06-30T12:17:15.331" v="8"/>
        <pc:sldMkLst>
          <pc:docMk/>
          <pc:sldMk cId="3573968800" sldId="1306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573968800" sldId="1306"/>
            <ac:spMk id="2" creationId="{00000000-0000-0000-0000-000000000000}"/>
          </ac:spMkLst>
        </pc:spChg>
      </pc:sldChg>
      <pc:sldChg chg="addSp modSp mod">
        <pc:chgData name="Kriti Jain" userId="3df26b54-5db6-4303-8413-8628b88e3072" providerId="ADAL" clId="{5782B5E4-B2FD-410C-8D1F-D28DFA245FFC}" dt="2020-06-30T15:17:20.054" v="816" actId="1036"/>
        <pc:sldMkLst>
          <pc:docMk/>
          <pc:sldMk cId="780480319" sldId="1308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780480319" sldId="1308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17:14.884" v="809" actId="552"/>
          <ac:spMkLst>
            <pc:docMk/>
            <pc:sldMk cId="780480319" sldId="1308"/>
            <ac:spMk id="3" creationId="{00000000-0000-0000-0000-000000000000}"/>
          </ac:spMkLst>
        </pc:spChg>
        <pc:spChg chg="add mod ord">
          <ac:chgData name="Kriti Jain" userId="3df26b54-5db6-4303-8413-8628b88e3072" providerId="ADAL" clId="{5782B5E4-B2FD-410C-8D1F-D28DFA245FFC}" dt="2020-06-30T15:16:30.005" v="807" actId="167"/>
          <ac:spMkLst>
            <pc:docMk/>
            <pc:sldMk cId="780480319" sldId="1308"/>
            <ac:spMk id="23" creationId="{4678B1FD-57DA-4E2D-B367-D75F9B3C916A}"/>
          </ac:spMkLst>
        </pc:spChg>
        <pc:spChg chg="mod">
          <ac:chgData name="Kriti Jain" userId="3df26b54-5db6-4303-8413-8628b88e3072" providerId="ADAL" clId="{5782B5E4-B2FD-410C-8D1F-D28DFA245FFC}" dt="2020-06-30T15:17:20.054" v="816" actId="1036"/>
          <ac:spMkLst>
            <pc:docMk/>
            <pc:sldMk cId="780480319" sldId="1308"/>
            <ac:spMk id="31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4:54:43.104" v="412" actId="1035"/>
        <pc:sldMkLst>
          <pc:docMk/>
          <pc:sldMk cId="2578617859" sldId="1309"/>
        </pc:sldMkLst>
        <pc:spChg chg="mod">
          <ac:chgData name="Kriti Jain" userId="3df26b54-5db6-4303-8413-8628b88e3072" providerId="ADAL" clId="{5782B5E4-B2FD-410C-8D1F-D28DFA245FFC}" dt="2020-06-30T14:54:43.104" v="412" actId="1035"/>
          <ac:spMkLst>
            <pc:docMk/>
            <pc:sldMk cId="2578617859" sldId="1309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4:43.104" v="412" actId="1035"/>
          <ac:spMkLst>
            <pc:docMk/>
            <pc:sldMk cId="2578617859" sldId="1309"/>
            <ac:spMk id="4" creationId="{00000000-0000-0000-0000-000000000000}"/>
          </ac:spMkLst>
        </pc:spChg>
        <pc:picChg chg="mod">
          <ac:chgData name="Kriti Jain" userId="3df26b54-5db6-4303-8413-8628b88e3072" providerId="ADAL" clId="{5782B5E4-B2FD-410C-8D1F-D28DFA245FFC}" dt="2020-06-30T14:54:43.104" v="412" actId="1035"/>
          <ac:picMkLst>
            <pc:docMk/>
            <pc:sldMk cId="2578617859" sldId="1309"/>
            <ac:picMk id="21506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4:54:43.104" v="412" actId="1035"/>
          <ac:picMkLst>
            <pc:docMk/>
            <pc:sldMk cId="2578617859" sldId="1309"/>
            <ac:picMk id="21508" creationId="{00000000-0000-0000-0000-000000000000}"/>
          </ac:picMkLst>
        </pc:picChg>
      </pc:sldChg>
      <pc:sldChg chg="modSp mod">
        <pc:chgData name="Kriti Jain" userId="3df26b54-5db6-4303-8413-8628b88e3072" providerId="ADAL" clId="{5782B5E4-B2FD-410C-8D1F-D28DFA245FFC}" dt="2020-06-30T14:35:52.130" v="89" actId="12"/>
        <pc:sldMkLst>
          <pc:docMk/>
          <pc:sldMk cId="1474700180" sldId="1310"/>
        </pc:sldMkLst>
        <pc:spChg chg="mod">
          <ac:chgData name="Kriti Jain" userId="3df26b54-5db6-4303-8413-8628b88e3072" providerId="ADAL" clId="{5782B5E4-B2FD-410C-8D1F-D28DFA245FFC}" dt="2020-06-30T14:35:50.114" v="88" actId="12"/>
          <ac:spMkLst>
            <pc:docMk/>
            <pc:sldMk cId="1474700180" sldId="1310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35:46.540" v="87" actId="12"/>
          <ac:spMkLst>
            <pc:docMk/>
            <pc:sldMk cId="1474700180" sldId="1310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35:52.130" v="89" actId="12"/>
          <ac:spMkLst>
            <pc:docMk/>
            <pc:sldMk cId="1474700180" sldId="1310"/>
            <ac:spMk id="5" creationId="{00000000-0000-0000-0000-000000000000}"/>
          </ac:spMkLst>
        </pc:spChg>
      </pc:sldChg>
      <pc:sldChg chg="modSp del">
        <pc:chgData name="Kriti Jain" userId="3df26b54-5db6-4303-8413-8628b88e3072" providerId="ADAL" clId="{5782B5E4-B2FD-410C-8D1F-D28DFA245FFC}" dt="2020-06-30T14:55:17.327" v="415" actId="47"/>
        <pc:sldMkLst>
          <pc:docMk/>
          <pc:sldMk cId="3808369656" sldId="1311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3808369656" sldId="1311"/>
            <ac:spMk id="2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4:55:41.344" v="428" actId="1037"/>
        <pc:sldMkLst>
          <pc:docMk/>
          <pc:sldMk cId="1446389469" sldId="1313"/>
        </pc:sldMkLst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1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1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3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3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4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5:41.344" v="428" actId="1037"/>
          <ac:spMkLst>
            <pc:docMk/>
            <pc:sldMk cId="1446389469" sldId="1313"/>
            <ac:spMk id="42" creationId="{00000000-0000-0000-0000-000000000000}"/>
          </ac:spMkLst>
        </pc:spChg>
        <pc:grpChg chg="mod">
          <ac:chgData name="Kriti Jain" userId="3df26b54-5db6-4303-8413-8628b88e3072" providerId="ADAL" clId="{5782B5E4-B2FD-410C-8D1F-D28DFA245FFC}" dt="2020-06-30T14:55:41.344" v="428" actId="1037"/>
          <ac:grpSpMkLst>
            <pc:docMk/>
            <pc:sldMk cId="1446389469" sldId="1313"/>
            <ac:grpSpMk id="15" creationId="{00000000-0000-0000-0000-000000000000}"/>
          </ac:grpSpMkLst>
        </pc:grpChg>
        <pc:grpChg chg="mod">
          <ac:chgData name="Kriti Jain" userId="3df26b54-5db6-4303-8413-8628b88e3072" providerId="ADAL" clId="{5782B5E4-B2FD-410C-8D1F-D28DFA245FFC}" dt="2020-06-30T14:55:41.344" v="428" actId="1037"/>
          <ac:grpSpMkLst>
            <pc:docMk/>
            <pc:sldMk cId="1446389469" sldId="1313"/>
            <ac:grpSpMk id="31" creationId="{00000000-0000-0000-0000-000000000000}"/>
          </ac:grpSpMkLst>
        </pc:grpChg>
        <pc:picChg chg="mod">
          <ac:chgData name="Kriti Jain" userId="3df26b54-5db6-4303-8413-8628b88e3072" providerId="ADAL" clId="{5782B5E4-B2FD-410C-8D1F-D28DFA245FFC}" dt="2020-06-30T14:55:41.344" v="428" actId="1037"/>
          <ac:picMkLst>
            <pc:docMk/>
            <pc:sldMk cId="1446389469" sldId="1313"/>
            <ac:picMk id="14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4:55:41.344" v="428" actId="1037"/>
          <ac:picMkLst>
            <pc:docMk/>
            <pc:sldMk cId="1446389469" sldId="1313"/>
            <ac:picMk id="17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4:55:41.344" v="428" actId="1037"/>
          <ac:picMkLst>
            <pc:docMk/>
            <pc:sldMk cId="1446389469" sldId="1313"/>
            <ac:picMk id="33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4:55:41.344" v="428" actId="1037"/>
          <ac:picMkLst>
            <pc:docMk/>
            <pc:sldMk cId="1446389469" sldId="1313"/>
            <ac:picMk id="34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4:55:41.344" v="428" actId="1037"/>
          <ac:picMkLst>
            <pc:docMk/>
            <pc:sldMk cId="1446389469" sldId="1313"/>
            <ac:picMk id="35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4:55:41.344" v="428" actId="1037"/>
          <ac:picMkLst>
            <pc:docMk/>
            <pc:sldMk cId="1446389469" sldId="1313"/>
            <ac:picMk id="36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4:55:41.344" v="428" actId="1037"/>
          <ac:picMkLst>
            <pc:docMk/>
            <pc:sldMk cId="1446389469" sldId="1313"/>
            <ac:picMk id="43" creationId="{00000000-0000-0000-0000-000000000000}"/>
          </ac:picMkLst>
        </pc:picChg>
        <pc:cxnChg chg="mod">
          <ac:chgData name="Kriti Jain" userId="3df26b54-5db6-4303-8413-8628b88e3072" providerId="ADAL" clId="{5782B5E4-B2FD-410C-8D1F-D28DFA245FFC}" dt="2020-06-30T14:55:41.344" v="428" actId="1037"/>
          <ac:cxnSpMkLst>
            <pc:docMk/>
            <pc:sldMk cId="1446389469" sldId="1313"/>
            <ac:cxnSpMk id="11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4:55:41.344" v="428" actId="1037"/>
          <ac:cxnSpMkLst>
            <pc:docMk/>
            <pc:sldMk cId="1446389469" sldId="1313"/>
            <ac:cxnSpMk id="44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4:55:41.344" v="428" actId="1037"/>
          <ac:cxnSpMkLst>
            <pc:docMk/>
            <pc:sldMk cId="1446389469" sldId="1313"/>
            <ac:cxnSpMk id="49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4:55:41.344" v="428" actId="1037"/>
          <ac:cxnSpMkLst>
            <pc:docMk/>
            <pc:sldMk cId="1446389469" sldId="1313"/>
            <ac:cxnSpMk id="51" creationId="{00000000-0000-0000-0000-000000000000}"/>
          </ac:cxnSpMkLst>
        </pc:cxnChg>
      </pc:sldChg>
      <pc:sldChg chg="del">
        <pc:chgData name="Kriti Jain" userId="3df26b54-5db6-4303-8413-8628b88e3072" providerId="ADAL" clId="{5782B5E4-B2FD-410C-8D1F-D28DFA245FFC}" dt="2020-06-30T14:59:46.278" v="461" actId="47"/>
        <pc:sldMkLst>
          <pc:docMk/>
          <pc:sldMk cId="4116822488" sldId="1314"/>
        </pc:sldMkLst>
      </pc:sldChg>
      <pc:sldChg chg="modSp mod">
        <pc:chgData name="Kriti Jain" userId="3df26b54-5db6-4303-8413-8628b88e3072" providerId="ADAL" clId="{5782B5E4-B2FD-410C-8D1F-D28DFA245FFC}" dt="2020-06-30T15:00:11.834" v="483" actId="12"/>
        <pc:sldMkLst>
          <pc:docMk/>
          <pc:sldMk cId="2958441099" sldId="1315"/>
        </pc:sldMkLst>
        <pc:spChg chg="mod">
          <ac:chgData name="Kriti Jain" userId="3df26b54-5db6-4303-8413-8628b88e3072" providerId="ADAL" clId="{5782B5E4-B2FD-410C-8D1F-D28DFA245FFC}" dt="2020-06-30T15:00:11.834" v="483" actId="12"/>
          <ac:spMkLst>
            <pc:docMk/>
            <pc:sldMk cId="2958441099" sldId="1315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00.957" v="482" actId="1037"/>
          <ac:spMkLst>
            <pc:docMk/>
            <pc:sldMk cId="2958441099" sldId="1315"/>
            <ac:spMk id="1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00.957" v="482" actId="1037"/>
          <ac:spMkLst>
            <pc:docMk/>
            <pc:sldMk cId="2958441099" sldId="1315"/>
            <ac:spMk id="1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00.957" v="482" actId="1037"/>
          <ac:spMkLst>
            <pc:docMk/>
            <pc:sldMk cId="2958441099" sldId="1315"/>
            <ac:spMk id="2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00.957" v="482" actId="1037"/>
          <ac:spMkLst>
            <pc:docMk/>
            <pc:sldMk cId="2958441099" sldId="1315"/>
            <ac:spMk id="2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00.957" v="482" actId="1037"/>
          <ac:spMkLst>
            <pc:docMk/>
            <pc:sldMk cId="2958441099" sldId="1315"/>
            <ac:spMk id="29" creationId="{00000000-0000-0000-0000-000000000000}"/>
          </ac:spMkLst>
        </pc:sp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17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18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19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21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22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23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24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26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27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28" creationId="{00000000-0000-0000-0000-000000000000}"/>
          </ac:picMkLst>
        </pc:picChg>
        <pc:picChg chg="mod">
          <ac:chgData name="Kriti Jain" userId="3df26b54-5db6-4303-8413-8628b88e3072" providerId="ADAL" clId="{5782B5E4-B2FD-410C-8D1F-D28DFA245FFC}" dt="2020-06-30T15:00:00.957" v="482" actId="1037"/>
          <ac:picMkLst>
            <pc:docMk/>
            <pc:sldMk cId="2958441099" sldId="1315"/>
            <ac:picMk id="30" creationId="{00000000-0000-0000-0000-000000000000}"/>
          </ac:picMkLst>
        </pc:picChg>
        <pc:cxnChg chg="mod">
          <ac:chgData name="Kriti Jain" userId="3df26b54-5db6-4303-8413-8628b88e3072" providerId="ADAL" clId="{5782B5E4-B2FD-410C-8D1F-D28DFA245FFC}" dt="2020-06-30T15:00:00.957" v="482" actId="1037"/>
          <ac:cxnSpMkLst>
            <pc:docMk/>
            <pc:sldMk cId="2958441099" sldId="1315"/>
            <ac:cxnSpMk id="9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00:00.957" v="482" actId="1037"/>
          <ac:cxnSpMkLst>
            <pc:docMk/>
            <pc:sldMk cId="2958441099" sldId="1315"/>
            <ac:cxnSpMk id="12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00:00.957" v="482" actId="1037"/>
          <ac:cxnSpMkLst>
            <pc:docMk/>
            <pc:sldMk cId="2958441099" sldId="1315"/>
            <ac:cxnSpMk id="13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00:00.957" v="482" actId="1037"/>
          <ac:cxnSpMkLst>
            <pc:docMk/>
            <pc:sldMk cId="2958441099" sldId="1315"/>
            <ac:cxnSpMk id="14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00:00.957" v="482" actId="1037"/>
          <ac:cxnSpMkLst>
            <pc:docMk/>
            <pc:sldMk cId="2958441099" sldId="1315"/>
            <ac:cxnSpMk id="31" creationId="{00000000-0000-0000-0000-000000000000}"/>
          </ac:cxnSpMkLst>
        </pc:cxnChg>
        <pc:cxnChg chg="mod">
          <ac:chgData name="Kriti Jain" userId="3df26b54-5db6-4303-8413-8628b88e3072" providerId="ADAL" clId="{5782B5E4-B2FD-410C-8D1F-D28DFA245FFC}" dt="2020-06-30T15:00:00.957" v="482" actId="1037"/>
          <ac:cxnSpMkLst>
            <pc:docMk/>
            <pc:sldMk cId="2958441099" sldId="1315"/>
            <ac:cxnSpMk id="33" creationId="{00000000-0000-0000-0000-000000000000}"/>
          </ac:cxnSpMkLst>
        </pc:cxnChg>
      </pc:sldChg>
      <pc:sldChg chg="modSp mod">
        <pc:chgData name="Kriti Jain" userId="3df26b54-5db6-4303-8413-8628b88e3072" providerId="ADAL" clId="{5782B5E4-B2FD-410C-8D1F-D28DFA245FFC}" dt="2020-06-30T15:00:38.013" v="501" actId="14100"/>
        <pc:sldMkLst>
          <pc:docMk/>
          <pc:sldMk cId="2716601894" sldId="1316"/>
        </pc:sldMkLst>
        <pc:spChg chg="mod">
          <ac:chgData name="Kriti Jain" userId="3df26b54-5db6-4303-8413-8628b88e3072" providerId="ADAL" clId="{5782B5E4-B2FD-410C-8D1F-D28DFA245FFC}" dt="2020-06-30T15:00:26.469" v="500" actId="1037"/>
          <ac:spMkLst>
            <pc:docMk/>
            <pc:sldMk cId="2716601894" sldId="1316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2716601894" sldId="1316"/>
            <ac:spMk id="4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26.469" v="500" actId="1037"/>
          <ac:spMkLst>
            <pc:docMk/>
            <pc:sldMk cId="2716601894" sldId="1316"/>
            <ac:spMk id="5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26.469" v="500" actId="1037"/>
          <ac:spMkLst>
            <pc:docMk/>
            <pc:sldMk cId="2716601894" sldId="1316"/>
            <ac:spMk id="6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26.469" v="500" actId="1037"/>
          <ac:spMkLst>
            <pc:docMk/>
            <pc:sldMk cId="2716601894" sldId="1316"/>
            <ac:spMk id="7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26.469" v="500" actId="1037"/>
          <ac:spMkLst>
            <pc:docMk/>
            <pc:sldMk cId="2716601894" sldId="1316"/>
            <ac:spMk id="8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38.013" v="501" actId="14100"/>
          <ac:spMkLst>
            <pc:docMk/>
            <pc:sldMk cId="2716601894" sldId="1316"/>
            <ac:spMk id="9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26.469" v="500" actId="1037"/>
          <ac:spMkLst>
            <pc:docMk/>
            <pc:sldMk cId="2716601894" sldId="1316"/>
            <ac:spMk id="10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0:26.469" v="500" actId="1037"/>
          <ac:spMkLst>
            <pc:docMk/>
            <pc:sldMk cId="2716601894" sldId="1316"/>
            <ac:spMk id="11" creationId="{00000000-0000-0000-0000-000000000000}"/>
          </ac:spMkLst>
        </pc:spChg>
      </pc:sldChg>
      <pc:sldChg chg="modSp mod">
        <pc:chgData name="Kriti Jain" userId="3df26b54-5db6-4303-8413-8628b88e3072" providerId="ADAL" clId="{5782B5E4-B2FD-410C-8D1F-D28DFA245FFC}" dt="2020-06-30T15:09:50.174" v="671" actId="113"/>
        <pc:sldMkLst>
          <pc:docMk/>
          <pc:sldMk cId="4171238041" sldId="1317"/>
        </pc:sldMkLst>
        <pc:spChg chg="mod">
          <ac:chgData name="Kriti Jain" userId="3df26b54-5db6-4303-8413-8628b88e3072" providerId="ADAL" clId="{5782B5E4-B2FD-410C-8D1F-D28DFA245FFC}" dt="2020-06-30T12:17:15.331" v="8"/>
          <ac:spMkLst>
            <pc:docMk/>
            <pc:sldMk cId="4171238041" sldId="1317"/>
            <ac:spMk id="2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5:09:50.174" v="671" actId="113"/>
          <ac:spMkLst>
            <pc:docMk/>
            <pc:sldMk cId="4171238041" sldId="1317"/>
            <ac:spMk id="4" creationId="{00000000-0000-0000-0000-000000000000}"/>
          </ac:spMkLst>
        </pc:spChg>
      </pc:sldChg>
      <pc:sldChg chg="addSp modSp add mod">
        <pc:chgData name="Kriti Jain" userId="3df26b54-5db6-4303-8413-8628b88e3072" providerId="ADAL" clId="{5782B5E4-B2FD-410C-8D1F-D28DFA245FFC}" dt="2020-06-30T14:33:52.680" v="74" actId="20577"/>
        <pc:sldMkLst>
          <pc:docMk/>
          <pc:sldMk cId="2328047402" sldId="1361"/>
        </pc:sldMkLst>
        <pc:spChg chg="mod">
          <ac:chgData name="Kriti Jain" userId="3df26b54-5db6-4303-8413-8628b88e3072" providerId="ADAL" clId="{5782B5E4-B2FD-410C-8D1F-D28DFA245FFC}" dt="2020-06-30T14:33:41.474" v="72" actId="1036"/>
          <ac:spMkLst>
            <pc:docMk/>
            <pc:sldMk cId="2328047402" sldId="1361"/>
            <ac:spMk id="7" creationId="{0910278D-CBFB-4784-A602-FCB95B66C174}"/>
          </ac:spMkLst>
        </pc:spChg>
        <pc:spChg chg="add mod">
          <ac:chgData name="Kriti Jain" userId="3df26b54-5db6-4303-8413-8628b88e3072" providerId="ADAL" clId="{5782B5E4-B2FD-410C-8D1F-D28DFA245FFC}" dt="2020-06-30T14:33:52.680" v="74" actId="20577"/>
          <ac:spMkLst>
            <pc:docMk/>
            <pc:sldMk cId="2328047402" sldId="1361"/>
            <ac:spMk id="8" creationId="{C1AE2AF6-550E-473F-9328-0A94ED7C68DB}"/>
          </ac:spMkLst>
        </pc:spChg>
      </pc:sldChg>
      <pc:sldChg chg="modSp add mod">
        <pc:chgData name="Kriti Jain" userId="3df26b54-5db6-4303-8413-8628b88e3072" providerId="ADAL" clId="{5782B5E4-B2FD-410C-8D1F-D28DFA245FFC}" dt="2020-06-30T14:34:24.025" v="77"/>
        <pc:sldMkLst>
          <pc:docMk/>
          <pc:sldMk cId="887271534" sldId="1362"/>
        </pc:sldMkLst>
        <pc:spChg chg="mod">
          <ac:chgData name="Kriti Jain" userId="3df26b54-5db6-4303-8413-8628b88e3072" providerId="ADAL" clId="{5782B5E4-B2FD-410C-8D1F-D28DFA245FFC}" dt="2020-06-30T14:34:24.025" v="77"/>
          <ac:spMkLst>
            <pc:docMk/>
            <pc:sldMk cId="887271534" sldId="1362"/>
            <ac:spMk id="3" creationId="{00000000-0000-0000-0000-000000000000}"/>
          </ac:spMkLst>
        </pc:spChg>
      </pc:sldChg>
      <pc:sldChg chg="modSp add mod">
        <pc:chgData name="Kriti Jain" userId="3df26b54-5db6-4303-8413-8628b88e3072" providerId="ADAL" clId="{5782B5E4-B2FD-410C-8D1F-D28DFA245FFC}" dt="2020-06-30T14:55:08.315" v="414"/>
        <pc:sldMkLst>
          <pc:docMk/>
          <pc:sldMk cId="2959970035" sldId="1363"/>
        </pc:sldMkLst>
        <pc:spChg chg="mod">
          <ac:chgData name="Kriti Jain" userId="3df26b54-5db6-4303-8413-8628b88e3072" providerId="ADAL" clId="{5782B5E4-B2FD-410C-8D1F-D28DFA245FFC}" dt="2020-06-30T14:55:08.315" v="414"/>
          <ac:spMkLst>
            <pc:docMk/>
            <pc:sldMk cId="2959970035" sldId="1363"/>
            <ac:spMk id="3" creationId="{00000000-0000-0000-0000-000000000000}"/>
          </ac:spMkLst>
        </pc:spChg>
      </pc:sldChg>
      <pc:sldChg chg="modSp add mod">
        <pc:chgData name="Kriti Jain" userId="3df26b54-5db6-4303-8413-8628b88e3072" providerId="ADAL" clId="{5782B5E4-B2FD-410C-8D1F-D28DFA245FFC}" dt="2020-06-30T14:59:35.401" v="460" actId="1037"/>
        <pc:sldMkLst>
          <pc:docMk/>
          <pc:sldMk cId="2038047059" sldId="1364"/>
        </pc:sldMkLst>
        <pc:spChg chg="mod">
          <ac:chgData name="Kriti Jain" userId="3df26b54-5db6-4303-8413-8628b88e3072" providerId="ADAL" clId="{5782B5E4-B2FD-410C-8D1F-D28DFA245FFC}" dt="2020-06-30T14:59:10.223" v="432" actId="14100"/>
          <ac:spMkLst>
            <pc:docMk/>
            <pc:sldMk cId="2038047059" sldId="1364"/>
            <ac:spMk id="3" creationId="{00000000-0000-0000-0000-000000000000}"/>
          </ac:spMkLst>
        </pc:spChg>
        <pc:spChg chg="mod">
          <ac:chgData name="Kriti Jain" userId="3df26b54-5db6-4303-8413-8628b88e3072" providerId="ADAL" clId="{5782B5E4-B2FD-410C-8D1F-D28DFA245FFC}" dt="2020-06-30T14:59:35.401" v="460" actId="1037"/>
          <ac:spMkLst>
            <pc:docMk/>
            <pc:sldMk cId="2038047059" sldId="1364"/>
            <ac:spMk id="4" creationId="{00000000-0000-0000-0000-000000000000}"/>
          </ac:spMkLst>
        </pc:spChg>
      </pc:sldChg>
      <pc:sldChg chg="modSp add mod">
        <pc:chgData name="Kriti Jain" userId="3df26b54-5db6-4303-8413-8628b88e3072" providerId="ADAL" clId="{5782B5E4-B2FD-410C-8D1F-D28DFA245FFC}" dt="2020-06-30T15:01:11.029" v="524" actId="1035"/>
        <pc:sldMkLst>
          <pc:docMk/>
          <pc:sldMk cId="3118744956" sldId="1365"/>
        </pc:sldMkLst>
        <pc:spChg chg="mod">
          <ac:chgData name="Kriti Jain" userId="3df26b54-5db6-4303-8413-8628b88e3072" providerId="ADAL" clId="{5782B5E4-B2FD-410C-8D1F-D28DFA245FFC}" dt="2020-06-30T15:01:11.029" v="524" actId="1035"/>
          <ac:spMkLst>
            <pc:docMk/>
            <pc:sldMk cId="3118744956" sldId="1365"/>
            <ac:spMk id="3" creationId="{00000000-0000-0000-0000-000000000000}"/>
          </ac:spMkLst>
        </pc:spChg>
      </pc:sldChg>
      <pc:sldChg chg="modSp add mod">
        <pc:chgData name="Kriti Jain" userId="3df26b54-5db6-4303-8413-8628b88e3072" providerId="ADAL" clId="{5782B5E4-B2FD-410C-8D1F-D28DFA245FFC}" dt="2020-06-30T15:38:04.457" v="1186"/>
        <pc:sldMkLst>
          <pc:docMk/>
          <pc:sldMk cId="3196876045" sldId="1366"/>
        </pc:sldMkLst>
        <pc:spChg chg="mod">
          <ac:chgData name="Kriti Jain" userId="3df26b54-5db6-4303-8413-8628b88e3072" providerId="ADAL" clId="{5782B5E4-B2FD-410C-8D1F-D28DFA245FFC}" dt="2020-06-30T15:38:04.457" v="1186"/>
          <ac:spMkLst>
            <pc:docMk/>
            <pc:sldMk cId="3196876045" sldId="1366"/>
            <ac:spMk id="3" creationId="{00000000-0000-0000-0000-000000000000}"/>
          </ac:spMkLst>
        </pc:spChg>
      </pc:sldChg>
      <pc:sldMasterChg chg="del delSldLayout">
        <pc:chgData name="Kriti Jain" userId="3df26b54-5db6-4303-8413-8628b88e3072" providerId="ADAL" clId="{5782B5E4-B2FD-410C-8D1F-D28DFA245FFC}" dt="2020-06-30T12:17:14.042" v="7" actId="2696"/>
        <pc:sldMasterMkLst>
          <pc:docMk/>
          <pc:sldMasterMk cId="975322556" sldId="2147484747"/>
        </pc:sldMasterMkLst>
        <pc:sldLayoutChg chg="del">
          <pc:chgData name="Kriti Jain" userId="3df26b54-5db6-4303-8413-8628b88e3072" providerId="ADAL" clId="{5782B5E4-B2FD-410C-8D1F-D28DFA245FFC}" dt="2020-06-30T12:17:14.031" v="1" actId="2696"/>
          <pc:sldLayoutMkLst>
            <pc:docMk/>
            <pc:sldMasterMk cId="975322556" sldId="2147484747"/>
            <pc:sldLayoutMk cId="478125599" sldId="2147484748"/>
          </pc:sldLayoutMkLst>
        </pc:sldLayoutChg>
        <pc:sldLayoutChg chg="del">
          <pc:chgData name="Kriti Jain" userId="3df26b54-5db6-4303-8413-8628b88e3072" providerId="ADAL" clId="{5782B5E4-B2FD-410C-8D1F-D28DFA245FFC}" dt="2020-06-30T12:17:14.032" v="2" actId="2696"/>
          <pc:sldLayoutMkLst>
            <pc:docMk/>
            <pc:sldMasterMk cId="975322556" sldId="2147484747"/>
            <pc:sldLayoutMk cId="2334895518" sldId="2147484749"/>
          </pc:sldLayoutMkLst>
        </pc:sldLayoutChg>
        <pc:sldLayoutChg chg="del">
          <pc:chgData name="Kriti Jain" userId="3df26b54-5db6-4303-8413-8628b88e3072" providerId="ADAL" clId="{5782B5E4-B2FD-410C-8D1F-D28DFA245FFC}" dt="2020-06-30T12:17:14.033" v="3" actId="2696"/>
          <pc:sldLayoutMkLst>
            <pc:docMk/>
            <pc:sldMasterMk cId="975322556" sldId="2147484747"/>
            <pc:sldLayoutMk cId="2283366045" sldId="2147484750"/>
          </pc:sldLayoutMkLst>
        </pc:sldLayoutChg>
        <pc:sldLayoutChg chg="del">
          <pc:chgData name="Kriti Jain" userId="3df26b54-5db6-4303-8413-8628b88e3072" providerId="ADAL" clId="{5782B5E4-B2FD-410C-8D1F-D28DFA245FFC}" dt="2020-06-30T12:17:14.035" v="4" actId="2696"/>
          <pc:sldLayoutMkLst>
            <pc:docMk/>
            <pc:sldMasterMk cId="975322556" sldId="2147484747"/>
            <pc:sldLayoutMk cId="3052236056" sldId="2147484751"/>
          </pc:sldLayoutMkLst>
        </pc:sldLayoutChg>
        <pc:sldLayoutChg chg="del">
          <pc:chgData name="Kriti Jain" userId="3df26b54-5db6-4303-8413-8628b88e3072" providerId="ADAL" clId="{5782B5E4-B2FD-410C-8D1F-D28DFA245FFC}" dt="2020-06-30T12:17:14.037" v="5" actId="2696"/>
          <pc:sldLayoutMkLst>
            <pc:docMk/>
            <pc:sldMasterMk cId="975322556" sldId="2147484747"/>
            <pc:sldLayoutMk cId="4051960497" sldId="2147484753"/>
          </pc:sldLayoutMkLst>
        </pc:sldLayoutChg>
        <pc:sldLayoutChg chg="del">
          <pc:chgData name="Kriti Jain" userId="3df26b54-5db6-4303-8413-8628b88e3072" providerId="ADAL" clId="{5782B5E4-B2FD-410C-8D1F-D28DFA245FFC}" dt="2020-06-30T12:17:14.038" v="6" actId="2696"/>
          <pc:sldLayoutMkLst>
            <pc:docMk/>
            <pc:sldMasterMk cId="975322556" sldId="2147484747"/>
            <pc:sldLayoutMk cId="1124536422" sldId="2147484754"/>
          </pc:sldLayoutMkLst>
        </pc:sldLayoutChg>
      </pc:sldMasterChg>
      <pc:sldMasterChg chg="addSp modSldLayout">
        <pc:chgData name="Kriti Jain" userId="3df26b54-5db6-4303-8413-8628b88e3072" providerId="ADAL" clId="{5782B5E4-B2FD-410C-8D1F-D28DFA245FFC}" dt="2020-06-30T12:16:30.793" v="0"/>
        <pc:sldMasterMkLst>
          <pc:docMk/>
          <pc:sldMasterMk cId="3059786054" sldId="2147484755"/>
        </pc:sldMasterMkLst>
        <pc:spChg chg="add">
          <ac:chgData name="Kriti Jain" userId="3df26b54-5db6-4303-8413-8628b88e3072" providerId="ADAL" clId="{5782B5E4-B2FD-410C-8D1F-D28DFA245FFC}" dt="2020-06-30T12:16:30.793" v="0"/>
          <ac:spMkLst>
            <pc:docMk/>
            <pc:sldMasterMk cId="3059786054" sldId="2147484755"/>
            <ac:spMk id="5" creationId="{63ADDEBE-BC5C-440D-87DA-941912AA05A9}"/>
          </ac:spMkLst>
        </pc:spChg>
        <pc:spChg chg="add">
          <ac:chgData name="Kriti Jain" userId="3df26b54-5db6-4303-8413-8628b88e3072" providerId="ADAL" clId="{5782B5E4-B2FD-410C-8D1F-D28DFA245FFC}" dt="2020-06-30T12:16:30.793" v="0"/>
          <ac:spMkLst>
            <pc:docMk/>
            <pc:sldMasterMk cId="3059786054" sldId="2147484755"/>
            <ac:spMk id="9" creationId="{B9047739-6B3A-4F23-8679-A6E8EAFD01CA}"/>
          </ac:spMkLst>
        </pc:spChg>
        <pc:picChg chg="add">
          <ac:chgData name="Kriti Jain" userId="3df26b54-5db6-4303-8413-8628b88e3072" providerId="ADAL" clId="{5782B5E4-B2FD-410C-8D1F-D28DFA245FFC}" dt="2020-06-30T12:16:30.793" v="0"/>
          <ac:picMkLst>
            <pc:docMk/>
            <pc:sldMasterMk cId="3059786054" sldId="2147484755"/>
            <ac:picMk id="6" creationId="{C26390D0-6D8A-4327-B9D9-448E4B85398F}"/>
          </ac:picMkLst>
        </pc:picChg>
        <pc:sldLayoutChg chg="addSp">
          <pc:chgData name="Kriti Jain" userId="3df26b54-5db6-4303-8413-8628b88e3072" providerId="ADAL" clId="{5782B5E4-B2FD-410C-8D1F-D28DFA245FFC}" dt="2020-06-30T12:16:30.793" v="0"/>
          <pc:sldLayoutMkLst>
            <pc:docMk/>
            <pc:sldMasterMk cId="3059786054" sldId="2147484755"/>
            <pc:sldLayoutMk cId="3431734324" sldId="2147484756"/>
          </pc:sldLayoutMkLst>
          <pc:spChg chg="add">
            <ac:chgData name="Kriti Jain" userId="3df26b54-5db6-4303-8413-8628b88e3072" providerId="ADAL" clId="{5782B5E4-B2FD-410C-8D1F-D28DFA245FFC}" dt="2020-06-30T12:16:30.793" v="0"/>
            <ac:spMkLst>
              <pc:docMk/>
              <pc:sldMasterMk cId="3059786054" sldId="2147484755"/>
              <pc:sldLayoutMk cId="3431734324" sldId="2147484756"/>
              <ac:spMk id="11" creationId="{A1057A78-0442-421E-A343-A29DDA34F673}"/>
            </ac:spMkLst>
          </pc:spChg>
          <pc:picChg chg="add">
            <ac:chgData name="Kriti Jain" userId="3df26b54-5db6-4303-8413-8628b88e3072" providerId="ADAL" clId="{5782B5E4-B2FD-410C-8D1F-D28DFA245FFC}" dt="2020-06-30T12:16:30.793" v="0"/>
            <ac:picMkLst>
              <pc:docMk/>
              <pc:sldMasterMk cId="3059786054" sldId="2147484755"/>
              <pc:sldLayoutMk cId="3431734324" sldId="2147484756"/>
              <ac:picMk id="8" creationId="{C1341854-6939-4276-9D6B-941B04E23577}"/>
            </ac:picMkLst>
          </pc:picChg>
          <pc:picChg chg="add">
            <ac:chgData name="Kriti Jain" userId="3df26b54-5db6-4303-8413-8628b88e3072" providerId="ADAL" clId="{5782B5E4-B2FD-410C-8D1F-D28DFA245FFC}" dt="2020-06-30T12:16:30.793" v="0"/>
            <ac:picMkLst>
              <pc:docMk/>
              <pc:sldMasterMk cId="3059786054" sldId="2147484755"/>
              <pc:sldLayoutMk cId="3431734324" sldId="2147484756"/>
              <ac:picMk id="9" creationId="{AD1B0877-4C05-43F0-8FCB-E77CA141E94A}"/>
            </ac:picMkLst>
          </pc:picChg>
          <pc:picChg chg="add">
            <ac:chgData name="Kriti Jain" userId="3df26b54-5db6-4303-8413-8628b88e3072" providerId="ADAL" clId="{5782B5E4-B2FD-410C-8D1F-D28DFA245FFC}" dt="2020-06-30T12:16:30.793" v="0"/>
            <ac:picMkLst>
              <pc:docMk/>
              <pc:sldMasterMk cId="3059786054" sldId="2147484755"/>
              <pc:sldLayoutMk cId="3431734324" sldId="2147484756"/>
              <ac:picMk id="12" creationId="{E703C57F-59E0-4DF6-816F-DC1CF7B4D1EE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D7B47E-07A4-4234-BC41-FDE32433FCD9}" type="datetimeFigureOut">
              <a:rPr lang="en-US" smtClean="0"/>
              <a:pPr/>
              <a:t>8/28/2024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18E23F-717C-41A1-81D1-3E80DB0098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79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672791-72FC-48D3-B8B8-2AD7EA095F28}" type="datetimeFigureOut">
              <a:rPr lang="en-US" smtClean="0"/>
              <a:pPr/>
              <a:t>8/28/2024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3FD88B-ABC5-41F9-819B-7D65330FD55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565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b="0" i="0" dirty="0">
                <a:effectLst/>
                <a:latin typeface="Roboto" panose="02000000000000000000" pitchFamily="2" charset="0"/>
              </a:rPr>
              <a:t>203618407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3FD88B-ABC5-41F9-819B-7D65330FD55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9927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5061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F3631-E628-4A72-9EBA-B3CD7213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03021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615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2262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0339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5587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9777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4369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8960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2937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0540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8465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4714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https://www.stackrox.com/post/2020/05/kubernetes-security-101/</a:t>
            </a:r>
          </a:p>
          <a:p>
            <a:r>
              <a:rPr lang="en-US" dirty="0"/>
              <a:t>https://techbeacon.com/enterprise-it/4-kubernetes-security-challenges-how-address-them</a:t>
            </a:r>
          </a:p>
          <a:p>
            <a:r>
              <a:rPr lang="en-US" dirty="0"/>
              <a:t>https://informationsecuritybuzz.com/articles/what-are-the-top-5-kubernetes-security-challenges-and-risks/</a:t>
            </a:r>
          </a:p>
          <a:p>
            <a:endParaRPr lang="en-US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9909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FA003C-ACE2-4EF7-AF62-71758D32E637}" type="slidenum">
              <a:rPr kumimoji="0" lang="bg-B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  <a:ea typeface="+mn-ea"/>
                <a:cs typeface="+mn-cs"/>
              </a:rPr>
              <a:pPr marL="0" marR="0" lvl="0" indent="0" algn="r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bg-BG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85931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4888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F3631-E628-4A72-9EBA-B3CD7213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4067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XaaS</a:t>
            </a:r>
          </a:p>
          <a:p>
            <a:r>
              <a:rPr lang="en-US" dirty="0"/>
              <a:t>https://timesofcloud.com/cloud-tutorial/xaas/</a:t>
            </a:r>
          </a:p>
          <a:p>
            <a:r>
              <a:rPr lang="en-US" dirty="0"/>
              <a:t>https://www.sam-solutions.com/blog/everything-as-a-service-xaas-definition-and-examples/</a:t>
            </a:r>
          </a:p>
          <a:p>
            <a:r>
              <a:rPr lang="en-US" dirty="0"/>
              <a:t>https://www.webopedia.com/definitions/anything-as-a-service-xaas/</a:t>
            </a:r>
          </a:p>
          <a:p>
            <a:r>
              <a:rPr lang="en-US" dirty="0"/>
              <a:t>https://www.netapp.com/knowledge-center/what-is-anything-as-a-service-xaas/#:~:text=%E2%80%9CAnything%20as%20a%20service%E2%80%9D%20(,a%20service%20over%20the%20internet</a:t>
            </a:r>
          </a:p>
          <a:p>
            <a:r>
              <a:rPr lang="en-US" dirty="0"/>
              <a:t>https://jumpcloud.com/blog/xaas</a:t>
            </a:r>
          </a:p>
          <a:p>
            <a:r>
              <a:rPr lang="en-US" dirty="0"/>
              <a:t>https://www.eglobaltech.com/post/everything-as-a-service-have-federal-cios-found-their-holy-grail</a:t>
            </a:r>
          </a:p>
          <a:p>
            <a:endParaRPr lang="en-US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5081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2259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https://www.leveragetech.com.au/blog/on-premise-vs-cloud-vs-hosted/</a:t>
            </a:r>
          </a:p>
          <a:p>
            <a:r>
              <a:rPr lang="en-IN" dirty="0"/>
              <a:t>https://searchitchannel.techtarget.com/definition/hosted-services</a:t>
            </a:r>
          </a:p>
          <a:p>
            <a:r>
              <a:rPr lang="en-IN" dirty="0"/>
              <a:t>https://www.bigcommerce.com/blog/on-prem-vs-hosted-vs-saas/#pros-and-cons-of-on-prem-hosted-and-saas</a:t>
            </a:r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0278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5080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5F3631-E628-4A72-9EBA-B3CD721345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87001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935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7463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9465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9465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4624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8500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1928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3FD88B-ABC5-41F9-819B-7D65330FD555}" type="slidenum">
              <a:rPr lang="en-US" smtClean="0"/>
              <a:pPr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906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3688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ackground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5181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pening (30-03-21)-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6569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pening (30-03-21)-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 bwMode="auto">
          <a:xfrm>
            <a:off x="6273800" y="938596"/>
            <a:ext cx="4978400" cy="4980806"/>
          </a:xfrm>
          <a:custGeom>
            <a:avLst/>
            <a:gdLst>
              <a:gd name="connsiteX0" fmla="*/ 7469188 w 7469188"/>
              <a:gd name="connsiteY0" fmla="*/ 5002212 h 7472362"/>
              <a:gd name="connsiteX1" fmla="*/ 7469188 w 7469188"/>
              <a:gd name="connsiteY1" fmla="*/ 7472362 h 7472362"/>
              <a:gd name="connsiteX2" fmla="*/ 5000625 w 7469188"/>
              <a:gd name="connsiteY2" fmla="*/ 7472362 h 7472362"/>
              <a:gd name="connsiteX3" fmla="*/ 7469188 w 7469188"/>
              <a:gd name="connsiteY3" fmla="*/ 1838326 h 7472362"/>
              <a:gd name="connsiteX4" fmla="*/ 7469188 w 7469188"/>
              <a:gd name="connsiteY4" fmla="*/ 4492835 h 7472362"/>
              <a:gd name="connsiteX5" fmla="*/ 4490828 w 7469188"/>
              <a:gd name="connsiteY5" fmla="*/ 7472362 h 7472362"/>
              <a:gd name="connsiteX6" fmla="*/ 1836738 w 7469188"/>
              <a:gd name="connsiteY6" fmla="*/ 7472362 h 7472362"/>
              <a:gd name="connsiteX7" fmla="*/ 0 w 7469188"/>
              <a:gd name="connsiteY7" fmla="*/ 1 h 7472362"/>
              <a:gd name="connsiteX8" fmla="*/ 2468563 w 7469188"/>
              <a:gd name="connsiteY8" fmla="*/ 1 h 7472362"/>
              <a:gd name="connsiteX9" fmla="*/ 0 w 7469188"/>
              <a:gd name="connsiteY9" fmla="*/ 2470150 h 7472362"/>
              <a:gd name="connsiteX10" fmla="*/ 6142038 w 7469188"/>
              <a:gd name="connsiteY10" fmla="*/ 0 h 7472362"/>
              <a:gd name="connsiteX11" fmla="*/ 7469188 w 7469188"/>
              <a:gd name="connsiteY11" fmla="*/ 0 h 7472362"/>
              <a:gd name="connsiteX12" fmla="*/ 7469188 w 7469188"/>
              <a:gd name="connsiteY12" fmla="*/ 1327944 h 7472362"/>
              <a:gd name="connsiteX13" fmla="*/ 1327150 w 7469188"/>
              <a:gd name="connsiteY13" fmla="*/ 7472362 h 7472362"/>
              <a:gd name="connsiteX14" fmla="*/ 0 w 7469188"/>
              <a:gd name="connsiteY14" fmla="*/ 7472362 h 7472362"/>
              <a:gd name="connsiteX15" fmla="*/ 0 w 7469188"/>
              <a:gd name="connsiteY15" fmla="*/ 6144419 h 7472362"/>
              <a:gd name="connsiteX16" fmla="*/ 2978360 w 7469188"/>
              <a:gd name="connsiteY16" fmla="*/ 0 h 7472362"/>
              <a:gd name="connsiteX17" fmla="*/ 5632450 w 7469188"/>
              <a:gd name="connsiteY17" fmla="*/ 0 h 7472362"/>
              <a:gd name="connsiteX18" fmla="*/ 0 w 7469188"/>
              <a:gd name="connsiteY18" fmla="*/ 5634037 h 7472362"/>
              <a:gd name="connsiteX19" fmla="*/ 0 w 7469188"/>
              <a:gd name="connsiteY19" fmla="*/ 2979527 h 7472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69188" h="7472362">
                <a:moveTo>
                  <a:pt x="7469188" y="5002212"/>
                </a:moveTo>
                <a:lnTo>
                  <a:pt x="7469188" y="7472362"/>
                </a:lnTo>
                <a:lnTo>
                  <a:pt x="5000625" y="7472362"/>
                </a:lnTo>
                <a:close/>
                <a:moveTo>
                  <a:pt x="7469188" y="1838326"/>
                </a:moveTo>
                <a:lnTo>
                  <a:pt x="7469188" y="4492835"/>
                </a:lnTo>
                <a:lnTo>
                  <a:pt x="4490828" y="7472362"/>
                </a:lnTo>
                <a:lnTo>
                  <a:pt x="1836738" y="7472362"/>
                </a:lnTo>
                <a:close/>
                <a:moveTo>
                  <a:pt x="0" y="1"/>
                </a:moveTo>
                <a:lnTo>
                  <a:pt x="2468563" y="1"/>
                </a:lnTo>
                <a:lnTo>
                  <a:pt x="0" y="2470150"/>
                </a:lnTo>
                <a:close/>
                <a:moveTo>
                  <a:pt x="6142038" y="0"/>
                </a:moveTo>
                <a:lnTo>
                  <a:pt x="7469188" y="0"/>
                </a:lnTo>
                <a:lnTo>
                  <a:pt x="7469188" y="1327944"/>
                </a:lnTo>
                <a:lnTo>
                  <a:pt x="1327150" y="7472362"/>
                </a:lnTo>
                <a:lnTo>
                  <a:pt x="0" y="7472362"/>
                </a:lnTo>
                <a:lnTo>
                  <a:pt x="0" y="6144419"/>
                </a:lnTo>
                <a:close/>
                <a:moveTo>
                  <a:pt x="2978360" y="0"/>
                </a:moveTo>
                <a:lnTo>
                  <a:pt x="5632450" y="0"/>
                </a:lnTo>
                <a:lnTo>
                  <a:pt x="0" y="5634037"/>
                </a:lnTo>
                <a:lnTo>
                  <a:pt x="0" y="2979527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377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pening (30-03-21)-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5"/>
          <p:cNvSpPr>
            <a:spLocks noGrp="1"/>
          </p:cNvSpPr>
          <p:nvPr>
            <p:ph type="pic" sz="quarter" idx="10"/>
          </p:nvPr>
        </p:nvSpPr>
        <p:spPr>
          <a:xfrm>
            <a:off x="5416856" y="0"/>
            <a:ext cx="6775144" cy="6858000"/>
          </a:xfrm>
          <a:custGeom>
            <a:avLst/>
            <a:gdLst>
              <a:gd name="connsiteX0" fmla="*/ 2165100 w 10162716"/>
              <a:gd name="connsiteY0" fmla="*/ 3353594 h 10288587"/>
              <a:gd name="connsiteX1" fmla="*/ 2165100 w 10162716"/>
              <a:gd name="connsiteY1" fmla="*/ 6934994 h 10288587"/>
              <a:gd name="connsiteX2" fmla="*/ 0 w 10162716"/>
              <a:gd name="connsiteY2" fmla="*/ 5144294 h 10288587"/>
              <a:gd name="connsiteX3" fmla="*/ 2165102 w 10162716"/>
              <a:gd name="connsiteY3" fmla="*/ 0 h 10288587"/>
              <a:gd name="connsiteX4" fmla="*/ 10162716 w 10162716"/>
              <a:gd name="connsiteY4" fmla="*/ 0 h 10288587"/>
              <a:gd name="connsiteX5" fmla="*/ 10162716 w 10162716"/>
              <a:gd name="connsiteY5" fmla="*/ 10288587 h 10288587"/>
              <a:gd name="connsiteX6" fmla="*/ 2165102 w 10162716"/>
              <a:gd name="connsiteY6" fmla="*/ 10288587 h 10288587"/>
              <a:gd name="connsiteX7" fmla="*/ 2165102 w 10162716"/>
              <a:gd name="connsiteY7" fmla="*/ 6934994 h 10288587"/>
              <a:gd name="connsiteX8" fmla="*/ 4330202 w 10162716"/>
              <a:gd name="connsiteY8" fmla="*/ 5144294 h 10288587"/>
              <a:gd name="connsiteX9" fmla="*/ 2165102 w 10162716"/>
              <a:gd name="connsiteY9" fmla="*/ 3353594 h 10288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162716" h="10288587">
                <a:moveTo>
                  <a:pt x="2165100" y="3353594"/>
                </a:moveTo>
                <a:lnTo>
                  <a:pt x="2165100" y="6934994"/>
                </a:lnTo>
                <a:lnTo>
                  <a:pt x="0" y="5144294"/>
                </a:lnTo>
                <a:close/>
                <a:moveTo>
                  <a:pt x="2165102" y="0"/>
                </a:moveTo>
                <a:lnTo>
                  <a:pt x="10162716" y="0"/>
                </a:lnTo>
                <a:lnTo>
                  <a:pt x="10162716" y="10288587"/>
                </a:lnTo>
                <a:lnTo>
                  <a:pt x="2165102" y="10288587"/>
                </a:lnTo>
                <a:lnTo>
                  <a:pt x="2165102" y="6934994"/>
                </a:lnTo>
                <a:lnTo>
                  <a:pt x="4330202" y="5144294"/>
                </a:lnTo>
                <a:lnTo>
                  <a:pt x="2165102" y="3353594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>
                <a:solidFill>
                  <a:schemeClr val="tx1"/>
                </a:solidFill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697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pening (30-03-21)-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5599164" y="0"/>
            <a:ext cx="6592836" cy="6858000"/>
          </a:xfrm>
          <a:custGeom>
            <a:avLst/>
            <a:gdLst>
              <a:gd name="connsiteX0" fmla="*/ 0 w 9889254"/>
              <a:gd name="connsiteY0" fmla="*/ 1 h 10293057"/>
              <a:gd name="connsiteX1" fmla="*/ 3217760 w 9889254"/>
              <a:gd name="connsiteY1" fmla="*/ 1 h 10293057"/>
              <a:gd name="connsiteX2" fmla="*/ 3217759 w 9889254"/>
              <a:gd name="connsiteY2" fmla="*/ 6276403 h 10293057"/>
              <a:gd name="connsiteX3" fmla="*/ 1773378 w 9889254"/>
              <a:gd name="connsiteY3" fmla="*/ 7876977 h 10293057"/>
              <a:gd name="connsiteX4" fmla="*/ 1608889 w 9889254"/>
              <a:gd name="connsiteY4" fmla="*/ 7885283 h 10293057"/>
              <a:gd name="connsiteX5" fmla="*/ 1773379 w 9889254"/>
              <a:gd name="connsiteY5" fmla="*/ 7893589 h 10293057"/>
              <a:gd name="connsiteX6" fmla="*/ 3217760 w 9889254"/>
              <a:gd name="connsiteY6" fmla="*/ 9494162 h 10293057"/>
              <a:gd name="connsiteX7" fmla="*/ 3217760 w 9889254"/>
              <a:gd name="connsiteY7" fmla="*/ 10293057 h 10293057"/>
              <a:gd name="connsiteX8" fmla="*/ 0 w 9889254"/>
              <a:gd name="connsiteY8" fmla="*/ 10293057 h 10293057"/>
              <a:gd name="connsiteX9" fmla="*/ 0 w 9889254"/>
              <a:gd name="connsiteY9" fmla="*/ 9494162 h 10293057"/>
              <a:gd name="connsiteX10" fmla="*/ 1608880 w 9889254"/>
              <a:gd name="connsiteY10" fmla="*/ 7885282 h 10293057"/>
              <a:gd name="connsiteX11" fmla="*/ 0 w 9889254"/>
              <a:gd name="connsiteY11" fmla="*/ 6276402 h 10293057"/>
              <a:gd name="connsiteX12" fmla="*/ 3335748 w 9889254"/>
              <a:gd name="connsiteY12" fmla="*/ 0 h 10293057"/>
              <a:gd name="connsiteX13" fmla="*/ 6553507 w 9889254"/>
              <a:gd name="connsiteY13" fmla="*/ 0 h 10293057"/>
              <a:gd name="connsiteX14" fmla="*/ 6553507 w 9889254"/>
              <a:gd name="connsiteY14" fmla="*/ 1685214 h 10293057"/>
              <a:gd name="connsiteX15" fmla="*/ 5109126 w 9889254"/>
              <a:gd name="connsiteY15" fmla="*/ 3285788 h 10293057"/>
              <a:gd name="connsiteX16" fmla="*/ 4944639 w 9889254"/>
              <a:gd name="connsiteY16" fmla="*/ 3294094 h 10293057"/>
              <a:gd name="connsiteX17" fmla="*/ 5109126 w 9889254"/>
              <a:gd name="connsiteY17" fmla="*/ 3302400 h 10293057"/>
              <a:gd name="connsiteX18" fmla="*/ 6553507 w 9889254"/>
              <a:gd name="connsiteY18" fmla="*/ 4902973 h 10293057"/>
              <a:gd name="connsiteX19" fmla="*/ 6553506 w 9889254"/>
              <a:gd name="connsiteY19" fmla="*/ 10293057 h 10293057"/>
              <a:gd name="connsiteX20" fmla="*/ 3335747 w 9889254"/>
              <a:gd name="connsiteY20" fmla="*/ 10293057 h 10293057"/>
              <a:gd name="connsiteX21" fmla="*/ 3335747 w 9889254"/>
              <a:gd name="connsiteY21" fmla="*/ 4902973 h 10293057"/>
              <a:gd name="connsiteX22" fmla="*/ 4780128 w 9889254"/>
              <a:gd name="connsiteY22" fmla="*/ 3302400 h 10293057"/>
              <a:gd name="connsiteX23" fmla="*/ 4944624 w 9889254"/>
              <a:gd name="connsiteY23" fmla="*/ 3294093 h 10293057"/>
              <a:gd name="connsiteX24" fmla="*/ 4780129 w 9889254"/>
              <a:gd name="connsiteY24" fmla="*/ 3285787 h 10293057"/>
              <a:gd name="connsiteX25" fmla="*/ 3335748 w 9889254"/>
              <a:gd name="connsiteY25" fmla="*/ 1685213 h 10293057"/>
              <a:gd name="connsiteX26" fmla="*/ 6671495 w 9889254"/>
              <a:gd name="connsiteY26" fmla="*/ 0 h 10293057"/>
              <a:gd name="connsiteX27" fmla="*/ 9889254 w 9889254"/>
              <a:gd name="connsiteY27" fmla="*/ 0 h 10293057"/>
              <a:gd name="connsiteX28" fmla="*/ 9889254 w 9889254"/>
              <a:gd name="connsiteY28" fmla="*/ 4962285 h 10293057"/>
              <a:gd name="connsiteX29" fmla="*/ 8444872 w 9889254"/>
              <a:gd name="connsiteY29" fmla="*/ 6562858 h 10293057"/>
              <a:gd name="connsiteX30" fmla="*/ 8280384 w 9889254"/>
              <a:gd name="connsiteY30" fmla="*/ 6571165 h 10293057"/>
              <a:gd name="connsiteX31" fmla="*/ 8444874 w 9889254"/>
              <a:gd name="connsiteY31" fmla="*/ 6579471 h 10293057"/>
              <a:gd name="connsiteX32" fmla="*/ 9889254 w 9889254"/>
              <a:gd name="connsiteY32" fmla="*/ 8180044 h 10293057"/>
              <a:gd name="connsiteX33" fmla="*/ 9889254 w 9889254"/>
              <a:gd name="connsiteY33" fmla="*/ 10293057 h 10293057"/>
              <a:gd name="connsiteX34" fmla="*/ 6671495 w 9889254"/>
              <a:gd name="connsiteY34" fmla="*/ 10293057 h 10293057"/>
              <a:gd name="connsiteX35" fmla="*/ 6671495 w 9889254"/>
              <a:gd name="connsiteY35" fmla="*/ 8180044 h 10293057"/>
              <a:gd name="connsiteX36" fmla="*/ 8280375 w 9889254"/>
              <a:gd name="connsiteY36" fmla="*/ 6571164 h 10293057"/>
              <a:gd name="connsiteX37" fmla="*/ 6671495 w 9889254"/>
              <a:gd name="connsiteY37" fmla="*/ 4962284 h 10293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889254" h="10293057">
                <a:moveTo>
                  <a:pt x="0" y="1"/>
                </a:moveTo>
                <a:lnTo>
                  <a:pt x="3217760" y="1"/>
                </a:lnTo>
                <a:lnTo>
                  <a:pt x="3217759" y="6276403"/>
                </a:lnTo>
                <a:cubicBezTo>
                  <a:pt x="3217759" y="7109428"/>
                  <a:pt x="2584665" y="7794586"/>
                  <a:pt x="1773378" y="7876977"/>
                </a:cubicBezTo>
                <a:lnTo>
                  <a:pt x="1608889" y="7885283"/>
                </a:lnTo>
                <a:lnTo>
                  <a:pt x="1773379" y="7893589"/>
                </a:lnTo>
                <a:cubicBezTo>
                  <a:pt x="2584666" y="7975979"/>
                  <a:pt x="3217760" y="8661137"/>
                  <a:pt x="3217760" y="9494162"/>
                </a:cubicBezTo>
                <a:lnTo>
                  <a:pt x="3217760" y="10293057"/>
                </a:lnTo>
                <a:lnTo>
                  <a:pt x="0" y="10293057"/>
                </a:lnTo>
                <a:lnTo>
                  <a:pt x="0" y="9494162"/>
                </a:lnTo>
                <a:cubicBezTo>
                  <a:pt x="0" y="8605602"/>
                  <a:pt x="720320" y="7885282"/>
                  <a:pt x="1608880" y="7885282"/>
                </a:cubicBezTo>
                <a:cubicBezTo>
                  <a:pt x="720320" y="7885282"/>
                  <a:pt x="0" y="7164962"/>
                  <a:pt x="0" y="6276402"/>
                </a:cubicBezTo>
                <a:close/>
                <a:moveTo>
                  <a:pt x="3335748" y="0"/>
                </a:moveTo>
                <a:lnTo>
                  <a:pt x="6553507" y="0"/>
                </a:lnTo>
                <a:lnTo>
                  <a:pt x="6553507" y="1685214"/>
                </a:lnTo>
                <a:cubicBezTo>
                  <a:pt x="6553507" y="2518239"/>
                  <a:pt x="5920413" y="3203397"/>
                  <a:pt x="5109126" y="3285788"/>
                </a:cubicBezTo>
                <a:lnTo>
                  <a:pt x="4944639" y="3294094"/>
                </a:lnTo>
                <a:lnTo>
                  <a:pt x="5109126" y="3302400"/>
                </a:lnTo>
                <a:cubicBezTo>
                  <a:pt x="5920413" y="3384790"/>
                  <a:pt x="6553507" y="4069948"/>
                  <a:pt x="6553507" y="4902973"/>
                </a:cubicBezTo>
                <a:lnTo>
                  <a:pt x="6553506" y="10293057"/>
                </a:lnTo>
                <a:lnTo>
                  <a:pt x="3335747" y="10293057"/>
                </a:lnTo>
                <a:lnTo>
                  <a:pt x="3335747" y="4902973"/>
                </a:lnTo>
                <a:cubicBezTo>
                  <a:pt x="3335747" y="4069948"/>
                  <a:pt x="3968841" y="3384790"/>
                  <a:pt x="4780128" y="3302400"/>
                </a:cubicBezTo>
                <a:lnTo>
                  <a:pt x="4944624" y="3294093"/>
                </a:lnTo>
                <a:lnTo>
                  <a:pt x="4780129" y="3285787"/>
                </a:lnTo>
                <a:cubicBezTo>
                  <a:pt x="3968842" y="3203396"/>
                  <a:pt x="3335748" y="2518239"/>
                  <a:pt x="3335748" y="1685213"/>
                </a:cubicBezTo>
                <a:close/>
                <a:moveTo>
                  <a:pt x="6671495" y="0"/>
                </a:moveTo>
                <a:lnTo>
                  <a:pt x="9889254" y="0"/>
                </a:lnTo>
                <a:lnTo>
                  <a:pt x="9889254" y="4962285"/>
                </a:lnTo>
                <a:cubicBezTo>
                  <a:pt x="9889254" y="5795310"/>
                  <a:pt x="9256160" y="6480468"/>
                  <a:pt x="8444872" y="6562858"/>
                </a:cubicBezTo>
                <a:lnTo>
                  <a:pt x="8280384" y="6571165"/>
                </a:lnTo>
                <a:lnTo>
                  <a:pt x="8444874" y="6579471"/>
                </a:lnTo>
                <a:cubicBezTo>
                  <a:pt x="9256160" y="6661861"/>
                  <a:pt x="9889254" y="7347019"/>
                  <a:pt x="9889254" y="8180044"/>
                </a:cubicBezTo>
                <a:lnTo>
                  <a:pt x="9889254" y="10293057"/>
                </a:lnTo>
                <a:lnTo>
                  <a:pt x="6671495" y="10293057"/>
                </a:lnTo>
                <a:lnTo>
                  <a:pt x="6671495" y="8180044"/>
                </a:lnTo>
                <a:cubicBezTo>
                  <a:pt x="6671495" y="7291484"/>
                  <a:pt x="7391815" y="6571164"/>
                  <a:pt x="8280375" y="6571164"/>
                </a:cubicBezTo>
                <a:cubicBezTo>
                  <a:pt x="7391815" y="6571164"/>
                  <a:pt x="6671495" y="5850844"/>
                  <a:pt x="6671495" y="4962284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>
                <a:solidFill>
                  <a:schemeClr val="tx1"/>
                </a:solidFill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835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pening (30-03-21)-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5665723" y="599400"/>
            <a:ext cx="6526277" cy="5663598"/>
          </a:xfrm>
          <a:custGeom>
            <a:avLst/>
            <a:gdLst>
              <a:gd name="connsiteX0" fmla="*/ 7516983 w 9789415"/>
              <a:gd name="connsiteY0" fmla="*/ 4349556 h 8496709"/>
              <a:gd name="connsiteX1" fmla="*/ 9789415 w 9789415"/>
              <a:gd name="connsiteY1" fmla="*/ 4349556 h 8496709"/>
              <a:gd name="connsiteX2" fmla="*/ 9789415 w 9789415"/>
              <a:gd name="connsiteY2" fmla="*/ 8455284 h 8496709"/>
              <a:gd name="connsiteX3" fmla="*/ 7303813 w 9789415"/>
              <a:gd name="connsiteY3" fmla="*/ 4349556 h 8496709"/>
              <a:gd name="connsiteX4" fmla="*/ 9597019 w 9789415"/>
              <a:gd name="connsiteY4" fmla="*/ 8496709 h 8496709"/>
              <a:gd name="connsiteX5" fmla="*/ 5010605 w 9789415"/>
              <a:gd name="connsiteY5" fmla="*/ 8496709 h 8496709"/>
              <a:gd name="connsiteX6" fmla="*/ 2504226 w 9789415"/>
              <a:gd name="connsiteY6" fmla="*/ 4349556 h 8496709"/>
              <a:gd name="connsiteX7" fmla="*/ 7094946 w 9789415"/>
              <a:gd name="connsiteY7" fmla="*/ 4349556 h 8496709"/>
              <a:gd name="connsiteX8" fmla="*/ 4800304 w 9789415"/>
              <a:gd name="connsiteY8" fmla="*/ 8496709 h 8496709"/>
              <a:gd name="connsiteX9" fmla="*/ 2291773 w 9789415"/>
              <a:gd name="connsiteY9" fmla="*/ 4349556 h 8496709"/>
              <a:gd name="connsiteX10" fmla="*/ 4586415 w 9789415"/>
              <a:gd name="connsiteY10" fmla="*/ 8496709 h 8496709"/>
              <a:gd name="connsiteX11" fmla="*/ 0 w 9789415"/>
              <a:gd name="connsiteY11" fmla="*/ 8496709 h 8496709"/>
              <a:gd name="connsiteX12" fmla="*/ 9789415 w 9789415"/>
              <a:gd name="connsiteY12" fmla="*/ 41425 h 8496709"/>
              <a:gd name="connsiteX13" fmla="*/ 9789415 w 9789415"/>
              <a:gd name="connsiteY13" fmla="*/ 4147152 h 8496709"/>
              <a:gd name="connsiteX14" fmla="*/ 7516983 w 9789415"/>
              <a:gd name="connsiteY14" fmla="*/ 4147152 h 8496709"/>
              <a:gd name="connsiteX15" fmla="*/ 5014911 w 9789415"/>
              <a:gd name="connsiteY15" fmla="*/ 0 h 8496709"/>
              <a:gd name="connsiteX16" fmla="*/ 9605631 w 9789415"/>
              <a:gd name="connsiteY16" fmla="*/ 0 h 8496709"/>
              <a:gd name="connsiteX17" fmla="*/ 7310271 w 9789415"/>
              <a:gd name="connsiteY17" fmla="*/ 4147152 h 8496709"/>
              <a:gd name="connsiteX18" fmla="*/ 4799586 w 9789415"/>
              <a:gd name="connsiteY18" fmla="*/ 0 h 8496709"/>
              <a:gd name="connsiteX19" fmla="*/ 7094946 w 9789415"/>
              <a:gd name="connsiteY19" fmla="*/ 4147152 h 8496709"/>
              <a:gd name="connsiteX20" fmla="*/ 2504226 w 9789415"/>
              <a:gd name="connsiteY20" fmla="*/ 4147152 h 8496709"/>
              <a:gd name="connsiteX21" fmla="*/ 6461 w 9789415"/>
              <a:gd name="connsiteY21" fmla="*/ 0 h 8496709"/>
              <a:gd name="connsiteX22" fmla="*/ 4592876 w 9789415"/>
              <a:gd name="connsiteY22" fmla="*/ 0 h 8496709"/>
              <a:gd name="connsiteX23" fmla="*/ 2301103 w 9789415"/>
              <a:gd name="connsiteY23" fmla="*/ 4147152 h 8496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789415" h="8496709">
                <a:moveTo>
                  <a:pt x="7516983" y="4349556"/>
                </a:moveTo>
                <a:lnTo>
                  <a:pt x="9789415" y="4349556"/>
                </a:lnTo>
                <a:lnTo>
                  <a:pt x="9789415" y="8455284"/>
                </a:lnTo>
                <a:close/>
                <a:moveTo>
                  <a:pt x="7303813" y="4349556"/>
                </a:moveTo>
                <a:lnTo>
                  <a:pt x="9597019" y="8496709"/>
                </a:lnTo>
                <a:lnTo>
                  <a:pt x="5010605" y="8496709"/>
                </a:lnTo>
                <a:close/>
                <a:moveTo>
                  <a:pt x="2504226" y="4349556"/>
                </a:moveTo>
                <a:lnTo>
                  <a:pt x="7094946" y="4349556"/>
                </a:lnTo>
                <a:lnTo>
                  <a:pt x="4800304" y="8496709"/>
                </a:lnTo>
                <a:close/>
                <a:moveTo>
                  <a:pt x="2291773" y="4349556"/>
                </a:moveTo>
                <a:lnTo>
                  <a:pt x="4586415" y="8496709"/>
                </a:lnTo>
                <a:lnTo>
                  <a:pt x="0" y="8496709"/>
                </a:lnTo>
                <a:close/>
                <a:moveTo>
                  <a:pt x="9789415" y="41425"/>
                </a:moveTo>
                <a:lnTo>
                  <a:pt x="9789415" y="4147152"/>
                </a:lnTo>
                <a:lnTo>
                  <a:pt x="7516983" y="4147152"/>
                </a:lnTo>
                <a:close/>
                <a:moveTo>
                  <a:pt x="5014911" y="0"/>
                </a:moveTo>
                <a:lnTo>
                  <a:pt x="9605631" y="0"/>
                </a:lnTo>
                <a:lnTo>
                  <a:pt x="7310271" y="4147152"/>
                </a:lnTo>
                <a:close/>
                <a:moveTo>
                  <a:pt x="4799586" y="0"/>
                </a:moveTo>
                <a:lnTo>
                  <a:pt x="7094946" y="4147152"/>
                </a:lnTo>
                <a:lnTo>
                  <a:pt x="2504226" y="4147152"/>
                </a:lnTo>
                <a:close/>
                <a:moveTo>
                  <a:pt x="6461" y="0"/>
                </a:moveTo>
                <a:lnTo>
                  <a:pt x="4592876" y="0"/>
                </a:lnTo>
                <a:lnTo>
                  <a:pt x="2301103" y="4147152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>
                <a:solidFill>
                  <a:schemeClr val="tx1"/>
                </a:solidFill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608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pening (30-03-21)-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/>
          <p:cNvSpPr>
            <a:spLocks noGrp="1" noEditPoints="1"/>
          </p:cNvSpPr>
          <p:nvPr>
            <p:ph type="pic" sz="quarter" idx="10"/>
          </p:nvPr>
        </p:nvSpPr>
        <p:spPr bwMode="auto">
          <a:xfrm>
            <a:off x="4805322" y="0"/>
            <a:ext cx="7386678" cy="6858000"/>
          </a:xfrm>
          <a:custGeom>
            <a:avLst/>
            <a:gdLst>
              <a:gd name="T0" fmla="*/ 1964 w 4901"/>
              <a:gd name="T1" fmla="*/ 0 h 4552"/>
              <a:gd name="T2" fmla="*/ 3031 w 4901"/>
              <a:gd name="T3" fmla="*/ 0 h 4552"/>
              <a:gd name="T4" fmla="*/ 3330 w 4901"/>
              <a:gd name="T5" fmla="*/ 1065 h 4552"/>
              <a:gd name="T6" fmla="*/ 2349 w 4901"/>
              <a:gd name="T7" fmla="*/ 4552 h 4552"/>
              <a:gd name="T8" fmla="*/ 665 w 4901"/>
              <a:gd name="T9" fmla="*/ 4552 h 4552"/>
              <a:gd name="T10" fmla="*/ 0 w 4901"/>
              <a:gd name="T11" fmla="*/ 4552 h 4552"/>
              <a:gd name="T12" fmla="*/ 1300 w 4901"/>
              <a:gd name="T13" fmla="*/ 0 h 4552"/>
              <a:gd name="T14" fmla="*/ 1964 w 4901"/>
              <a:gd name="T15" fmla="*/ 0 h 4552"/>
              <a:gd name="T16" fmla="*/ 3402 w 4901"/>
              <a:gd name="T17" fmla="*/ 1318 h 4552"/>
              <a:gd name="T18" fmla="*/ 4312 w 4901"/>
              <a:gd name="T19" fmla="*/ 4552 h 4552"/>
              <a:gd name="T20" fmla="*/ 4237 w 4901"/>
              <a:gd name="T21" fmla="*/ 4552 h 4552"/>
              <a:gd name="T22" fmla="*/ 3079 w 4901"/>
              <a:gd name="T23" fmla="*/ 4552 h 4552"/>
              <a:gd name="T24" fmla="*/ 2599 w 4901"/>
              <a:gd name="T25" fmla="*/ 4552 h 4552"/>
              <a:gd name="T26" fmla="*/ 2491 w 4901"/>
              <a:gd name="T27" fmla="*/ 4552 h 4552"/>
              <a:gd name="T28" fmla="*/ 3402 w 4901"/>
              <a:gd name="T29" fmla="*/ 1318 h 4552"/>
              <a:gd name="T30" fmla="*/ 3173 w 4901"/>
              <a:gd name="T31" fmla="*/ 0 h 4552"/>
              <a:gd name="T32" fmla="*/ 3631 w 4901"/>
              <a:gd name="T33" fmla="*/ 0 h 4552"/>
              <a:gd name="T34" fmla="*/ 3402 w 4901"/>
              <a:gd name="T35" fmla="*/ 813 h 4552"/>
              <a:gd name="T36" fmla="*/ 3173 w 4901"/>
              <a:gd name="T37" fmla="*/ 0 h 4552"/>
              <a:gd name="T38" fmla="*/ 3773 w 4901"/>
              <a:gd name="T39" fmla="*/ 0 h 4552"/>
              <a:gd name="T40" fmla="*/ 4000 w 4901"/>
              <a:gd name="T41" fmla="*/ 0 h 4552"/>
              <a:gd name="T42" fmla="*/ 4237 w 4901"/>
              <a:gd name="T43" fmla="*/ 0 h 4552"/>
              <a:gd name="T44" fmla="*/ 4664 w 4901"/>
              <a:gd name="T45" fmla="*/ 0 h 4552"/>
              <a:gd name="T46" fmla="*/ 4901 w 4901"/>
              <a:gd name="T47" fmla="*/ 0 h 4552"/>
              <a:gd name="T48" fmla="*/ 4901 w 4901"/>
              <a:gd name="T49" fmla="*/ 4552 h 4552"/>
              <a:gd name="T50" fmla="*/ 4454 w 4901"/>
              <a:gd name="T51" fmla="*/ 4552 h 4552"/>
              <a:gd name="T52" fmla="*/ 3473 w 4901"/>
              <a:gd name="T53" fmla="*/ 1065 h 4552"/>
              <a:gd name="T54" fmla="*/ 3773 w 4901"/>
              <a:gd name="T55" fmla="*/ 0 h 4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901" h="4552">
                <a:moveTo>
                  <a:pt x="1964" y="0"/>
                </a:moveTo>
                <a:lnTo>
                  <a:pt x="3031" y="0"/>
                </a:lnTo>
                <a:lnTo>
                  <a:pt x="3330" y="1065"/>
                </a:lnTo>
                <a:lnTo>
                  <a:pt x="2349" y="4552"/>
                </a:lnTo>
                <a:lnTo>
                  <a:pt x="665" y="4552"/>
                </a:lnTo>
                <a:lnTo>
                  <a:pt x="0" y="4552"/>
                </a:lnTo>
                <a:lnTo>
                  <a:pt x="1300" y="0"/>
                </a:lnTo>
                <a:lnTo>
                  <a:pt x="1964" y="0"/>
                </a:lnTo>
                <a:close/>
                <a:moveTo>
                  <a:pt x="3402" y="1318"/>
                </a:moveTo>
                <a:lnTo>
                  <a:pt x="4312" y="4552"/>
                </a:lnTo>
                <a:lnTo>
                  <a:pt x="4237" y="4552"/>
                </a:lnTo>
                <a:lnTo>
                  <a:pt x="3079" y="4552"/>
                </a:lnTo>
                <a:lnTo>
                  <a:pt x="2599" y="4552"/>
                </a:lnTo>
                <a:lnTo>
                  <a:pt x="2491" y="4552"/>
                </a:lnTo>
                <a:lnTo>
                  <a:pt x="3402" y="1318"/>
                </a:lnTo>
                <a:close/>
                <a:moveTo>
                  <a:pt x="3173" y="0"/>
                </a:moveTo>
                <a:lnTo>
                  <a:pt x="3631" y="0"/>
                </a:lnTo>
                <a:lnTo>
                  <a:pt x="3402" y="813"/>
                </a:lnTo>
                <a:lnTo>
                  <a:pt x="3173" y="0"/>
                </a:lnTo>
                <a:close/>
                <a:moveTo>
                  <a:pt x="3773" y="0"/>
                </a:moveTo>
                <a:lnTo>
                  <a:pt x="4000" y="0"/>
                </a:lnTo>
                <a:lnTo>
                  <a:pt x="4237" y="0"/>
                </a:lnTo>
                <a:lnTo>
                  <a:pt x="4664" y="0"/>
                </a:lnTo>
                <a:lnTo>
                  <a:pt x="4901" y="0"/>
                </a:lnTo>
                <a:lnTo>
                  <a:pt x="4901" y="4552"/>
                </a:lnTo>
                <a:lnTo>
                  <a:pt x="4454" y="4552"/>
                </a:lnTo>
                <a:lnTo>
                  <a:pt x="3473" y="1065"/>
                </a:lnTo>
                <a:lnTo>
                  <a:pt x="3773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931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ur team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2"/>
          <p:cNvSpPr>
            <a:spLocks noGrp="1"/>
          </p:cNvSpPr>
          <p:nvPr>
            <p:ph type="pic" sz="quarter" idx="12"/>
          </p:nvPr>
        </p:nvSpPr>
        <p:spPr>
          <a:xfrm>
            <a:off x="1012939" y="991213"/>
            <a:ext cx="4876328" cy="4875574"/>
          </a:xfrm>
          <a:custGeom>
            <a:avLst/>
            <a:gdLst>
              <a:gd name="connsiteX0" fmla="*/ 4234 w 5219"/>
              <a:gd name="connsiteY0" fmla="*/ 4234 w 5219"/>
              <a:gd name="connsiteX1" fmla="*/ 4234 w 5219"/>
              <a:gd name="connsiteY1" fmla="*/ 4234 w 5219"/>
              <a:gd name="connsiteX2" fmla="*/ 4234 w 5219"/>
              <a:gd name="connsiteY2" fmla="*/ 4234 w 5219"/>
              <a:gd name="connsiteX3" fmla="*/ 4234 w 5219"/>
              <a:gd name="connsiteY3" fmla="*/ 4234 w 5219"/>
              <a:gd name="connsiteX4" fmla="*/ 4234 w 5219"/>
              <a:gd name="connsiteY4" fmla="*/ 4234 w 5219"/>
              <a:gd name="connsiteX5" fmla="*/ 4234 w 5219"/>
              <a:gd name="connsiteY5" fmla="*/ 4234 w 5219"/>
              <a:gd name="connsiteX6" fmla="*/ 4234 w 5219"/>
              <a:gd name="connsiteY6" fmla="*/ 4234 w 5219"/>
              <a:gd name="connsiteX7" fmla="*/ 4234 w 5219"/>
              <a:gd name="connsiteY7" fmla="*/ 4234 w 5219"/>
              <a:gd name="connsiteX8" fmla="*/ 4234 w 5219"/>
              <a:gd name="connsiteY8" fmla="*/ 4234 w 5219"/>
              <a:gd name="connsiteX9" fmla="*/ 4234 w 5219"/>
              <a:gd name="connsiteY9" fmla="*/ 4234 w 5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9702" h="7289702">
                <a:moveTo>
                  <a:pt x="3637074" y="0"/>
                </a:moveTo>
                <a:cubicBezTo>
                  <a:pt x="4057596" y="0"/>
                  <a:pt x="4478118" y="160423"/>
                  <a:pt x="4798965" y="481271"/>
                </a:cubicBezTo>
                <a:lnTo>
                  <a:pt x="6808431" y="2490737"/>
                </a:lnTo>
                <a:cubicBezTo>
                  <a:pt x="7450126" y="3132432"/>
                  <a:pt x="7450126" y="4172825"/>
                  <a:pt x="6808431" y="4814520"/>
                </a:cubicBezTo>
                <a:lnTo>
                  <a:pt x="4814520" y="6808431"/>
                </a:lnTo>
                <a:cubicBezTo>
                  <a:pt x="4172825" y="7450126"/>
                  <a:pt x="3132432" y="7450126"/>
                  <a:pt x="2490737" y="6808431"/>
                </a:cubicBezTo>
                <a:lnTo>
                  <a:pt x="481271" y="4798965"/>
                </a:lnTo>
                <a:cubicBezTo>
                  <a:pt x="-160424" y="4157270"/>
                  <a:pt x="-160424" y="3116877"/>
                  <a:pt x="481271" y="2475182"/>
                </a:cubicBezTo>
                <a:lnTo>
                  <a:pt x="2475182" y="481271"/>
                </a:lnTo>
                <a:cubicBezTo>
                  <a:pt x="2796029" y="160423"/>
                  <a:pt x="3216552" y="0"/>
                  <a:pt x="3637074" y="0"/>
                </a:cubicBez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>
            <a:outerShdw blurRad="736600" dist="50800" dir="3660000" sx="90000" sy="90000" algn="tl" rotWithShape="0">
              <a:prstClr val="black">
                <a:alpha val="5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69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ur services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982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t of brush strok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530"/>
          <p:cNvSpPr>
            <a:spLocks noGrp="1" noEditPoints="1"/>
          </p:cNvSpPr>
          <p:nvPr>
            <p:ph type="pic" sz="quarter" idx="10"/>
          </p:nvPr>
        </p:nvSpPr>
        <p:spPr bwMode="auto">
          <a:xfrm>
            <a:off x="4140200" y="0"/>
            <a:ext cx="8051800" cy="6858000"/>
          </a:xfrm>
          <a:custGeom>
            <a:avLst/>
            <a:gdLst>
              <a:gd name="T0" fmla="*/ 4234 w 5219"/>
              <a:gd name="T1" fmla="*/ 4234 w 5219"/>
              <a:gd name="T2" fmla="*/ 4234 w 5219"/>
              <a:gd name="T3" fmla="*/ 4234 w 5219"/>
              <a:gd name="T4" fmla="*/ 4234 w 5219"/>
              <a:gd name="T5" fmla="*/ 4234 w 5219"/>
              <a:gd name="T6" fmla="*/ 4234 w 5219"/>
              <a:gd name="T7" fmla="*/ 4234 w 5219"/>
              <a:gd name="T8" fmla="*/ 4234 w 5219"/>
              <a:gd name="T9" fmla="*/ 4234 w 5219"/>
              <a:gd name="T10" fmla="*/ 4234 w 5219"/>
              <a:gd name="T11" fmla="*/ 4234 w 5219"/>
              <a:gd name="T12" fmla="*/ 4234 w 5219"/>
              <a:gd name="T13" fmla="*/ 4234 w 5219"/>
              <a:gd name="T14" fmla="*/ 4234 w 5219"/>
              <a:gd name="T15" fmla="*/ 4234 w 5219"/>
              <a:gd name="T16" fmla="*/ 4234 w 5219"/>
              <a:gd name="T17" fmla="*/ 4234 w 5219"/>
              <a:gd name="T18" fmla="*/ 4234 w 5219"/>
              <a:gd name="T19" fmla="*/ 4234 w 5219"/>
              <a:gd name="T20" fmla="*/ 4234 w 5219"/>
              <a:gd name="T21" fmla="*/ 4234 w 5219"/>
              <a:gd name="T22" fmla="*/ 4234 w 5219"/>
              <a:gd name="T23" fmla="*/ 4234 w 5219"/>
              <a:gd name="T24" fmla="*/ 4234 w 5219"/>
              <a:gd name="T25" fmla="*/ 4234 w 5219"/>
              <a:gd name="T26" fmla="*/ 4234 w 5219"/>
              <a:gd name="T27" fmla="*/ 4234 w 5219"/>
              <a:gd name="T28" fmla="*/ 4234 w 5219"/>
              <a:gd name="T29" fmla="*/ 4234 w 5219"/>
              <a:gd name="T30" fmla="*/ 4234 w 5219"/>
              <a:gd name="T31" fmla="*/ 4234 w 5219"/>
              <a:gd name="T32" fmla="*/ 4234 w 5219"/>
              <a:gd name="T33" fmla="*/ 4234 w 5219"/>
              <a:gd name="T34" fmla="*/ 4234 w 5219"/>
              <a:gd name="T35" fmla="*/ 4234 w 5219"/>
              <a:gd name="T36" fmla="*/ 4234 w 5219"/>
              <a:gd name="T37" fmla="*/ 4234 w 5219"/>
              <a:gd name="T38" fmla="*/ 4234 w 5219"/>
              <a:gd name="T39" fmla="*/ 4234 w 5219"/>
              <a:gd name="T40" fmla="*/ 4234 w 5219"/>
              <a:gd name="T41" fmla="*/ 4234 w 5219"/>
              <a:gd name="T42" fmla="*/ 4234 w 5219"/>
              <a:gd name="T43" fmla="*/ 4234 w 5219"/>
              <a:gd name="T44" fmla="*/ 4234 w 5219"/>
              <a:gd name="T45" fmla="*/ 4234 w 5219"/>
              <a:gd name="T46" fmla="*/ 4234 w 5219"/>
              <a:gd name="T47" fmla="*/ 4234 w 5219"/>
              <a:gd name="T48" fmla="*/ 4234 w 5219"/>
              <a:gd name="T49" fmla="*/ 4234 w 5219"/>
              <a:gd name="T50" fmla="*/ 4234 w 5219"/>
              <a:gd name="T51" fmla="*/ 4234 w 5219"/>
              <a:gd name="T52" fmla="*/ 4234 w 5219"/>
              <a:gd name="T53" fmla="*/ 4234 w 5219"/>
              <a:gd name="T54" fmla="*/ 4234 w 5219"/>
              <a:gd name="T55" fmla="*/ 4234 w 5219"/>
              <a:gd name="T56" fmla="*/ 4234 w 5219"/>
              <a:gd name="T57" fmla="*/ 4234 w 5219"/>
              <a:gd name="T58" fmla="*/ 4234 w 5219"/>
              <a:gd name="T59" fmla="*/ 4234 w 5219"/>
              <a:gd name="T60" fmla="*/ 4234 w 5219"/>
              <a:gd name="T61" fmla="*/ 4234 w 5219"/>
              <a:gd name="T62" fmla="*/ 4234 w 5219"/>
              <a:gd name="T63" fmla="*/ 4234 w 5219"/>
              <a:gd name="T64" fmla="*/ 4234 w 5219"/>
              <a:gd name="T65" fmla="*/ 4234 w 5219"/>
              <a:gd name="T66" fmla="*/ 4234 w 5219"/>
              <a:gd name="T67" fmla="*/ 4234 w 5219"/>
              <a:gd name="T68" fmla="*/ 4234 w 5219"/>
              <a:gd name="T69" fmla="*/ 4234 w 5219"/>
              <a:gd name="T70" fmla="*/ 4234 w 5219"/>
              <a:gd name="T71" fmla="*/ 4234 w 5219"/>
              <a:gd name="T72" fmla="*/ 4234 w 5219"/>
              <a:gd name="T73" fmla="*/ 4234 w 5219"/>
              <a:gd name="T74" fmla="*/ 4234 w 5219"/>
              <a:gd name="T75" fmla="*/ 4234 w 5219"/>
              <a:gd name="T76" fmla="*/ 4234 w 5219"/>
              <a:gd name="T77" fmla="*/ 4234 w 5219"/>
              <a:gd name="T78" fmla="*/ 4234 w 5219"/>
              <a:gd name="T79" fmla="*/ 4234 w 5219"/>
              <a:gd name="T80" fmla="*/ 4234 w 5219"/>
              <a:gd name="T81" fmla="*/ 4234 w 5219"/>
              <a:gd name="T82" fmla="*/ 4234 w 5219"/>
              <a:gd name="T83" fmla="*/ 4234 w 5219"/>
              <a:gd name="T84" fmla="*/ 4234 w 5219"/>
              <a:gd name="T85" fmla="*/ 4234 w 5219"/>
              <a:gd name="T86" fmla="*/ 4234 w 5219"/>
              <a:gd name="T87" fmla="*/ 4234 w 5219"/>
              <a:gd name="T88" fmla="*/ 4234 w 5219"/>
              <a:gd name="T89" fmla="*/ 4234 w 5219"/>
              <a:gd name="T90" fmla="*/ 4234 w 5219"/>
              <a:gd name="T91" fmla="*/ 4234 w 5219"/>
              <a:gd name="T92" fmla="*/ 4234 w 5219"/>
              <a:gd name="T93" fmla="*/ 4234 w 5219"/>
              <a:gd name="T94" fmla="*/ 4234 w 5219"/>
              <a:gd name="T95" fmla="*/ 4234 w 5219"/>
              <a:gd name="T96" fmla="*/ 4234 w 5219"/>
              <a:gd name="T97" fmla="*/ 4234 w 5219"/>
              <a:gd name="T98" fmla="*/ 4234 w 5219"/>
              <a:gd name="T99" fmla="*/ 4234 w 5219"/>
              <a:gd name="T100" fmla="*/ 4234 w 5219"/>
              <a:gd name="T101" fmla="*/ 4234 w 5219"/>
              <a:gd name="T102" fmla="*/ 4234 w 5219"/>
              <a:gd name="T103" fmla="*/ 4234 w 5219"/>
              <a:gd name="T104" fmla="*/ 4234 w 5219"/>
              <a:gd name="T105" fmla="*/ 4234 w 5219"/>
              <a:gd name="T106" fmla="*/ 4234 w 5219"/>
              <a:gd name="T107" fmla="*/ 4234 w 5219"/>
              <a:gd name="T108" fmla="*/ 4234 w 5219"/>
              <a:gd name="T109" fmla="*/ 4234 w 5219"/>
              <a:gd name="T110" fmla="*/ 4234 w 5219"/>
              <a:gd name="T111" fmla="*/ 4234 w 5219"/>
              <a:gd name="T112" fmla="*/ 4234 w 5219"/>
              <a:gd name="T113" fmla="*/ 4234 w 5219"/>
              <a:gd name="T114" fmla="*/ 4234 w 5219"/>
              <a:gd name="T115" fmla="*/ 4234 w 5219"/>
              <a:gd name="T116" fmla="*/ 4234 w 5219"/>
              <a:gd name="T117" fmla="*/ 4234 w 5219"/>
              <a:gd name="T118" fmla="*/ 4234 w 5219"/>
              <a:gd name="T119" fmla="*/ 4234 w 5219"/>
              <a:gd name="T120" fmla="*/ 4234 w 5219"/>
              <a:gd name="T121" fmla="*/ 4234 w 5219"/>
              <a:gd name="T122" fmla="*/ 4234 w 5219"/>
              <a:gd name="T123" fmla="*/ 4234 w 5219"/>
              <a:gd name="T124" fmla="*/ 4234 w 5219"/>
              <a:gd name="T125" fmla="*/ 4234 w 5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097" h="9856">
                <a:moveTo>
                  <a:pt x="1753" y="9430"/>
                </a:moveTo>
                <a:lnTo>
                  <a:pt x="1753" y="9434"/>
                </a:lnTo>
                <a:lnTo>
                  <a:pt x="1752" y="9438"/>
                </a:lnTo>
                <a:lnTo>
                  <a:pt x="1753" y="9434"/>
                </a:lnTo>
                <a:lnTo>
                  <a:pt x="1753" y="9430"/>
                </a:lnTo>
                <a:close/>
                <a:moveTo>
                  <a:pt x="3274" y="0"/>
                </a:moveTo>
                <a:lnTo>
                  <a:pt x="3285" y="0"/>
                </a:lnTo>
                <a:lnTo>
                  <a:pt x="3282" y="2"/>
                </a:lnTo>
                <a:lnTo>
                  <a:pt x="3278" y="3"/>
                </a:lnTo>
                <a:lnTo>
                  <a:pt x="3275" y="2"/>
                </a:lnTo>
                <a:lnTo>
                  <a:pt x="3274" y="0"/>
                </a:lnTo>
                <a:close/>
                <a:moveTo>
                  <a:pt x="3417" y="0"/>
                </a:moveTo>
                <a:lnTo>
                  <a:pt x="3436" y="0"/>
                </a:lnTo>
                <a:lnTo>
                  <a:pt x="3434" y="3"/>
                </a:lnTo>
                <a:lnTo>
                  <a:pt x="3431" y="5"/>
                </a:lnTo>
                <a:lnTo>
                  <a:pt x="3428" y="6"/>
                </a:lnTo>
                <a:lnTo>
                  <a:pt x="3425" y="6"/>
                </a:lnTo>
                <a:lnTo>
                  <a:pt x="3421" y="6"/>
                </a:lnTo>
                <a:lnTo>
                  <a:pt x="3419" y="5"/>
                </a:lnTo>
                <a:lnTo>
                  <a:pt x="3418" y="3"/>
                </a:lnTo>
                <a:lnTo>
                  <a:pt x="3417" y="0"/>
                </a:lnTo>
                <a:close/>
                <a:moveTo>
                  <a:pt x="3561" y="0"/>
                </a:moveTo>
                <a:lnTo>
                  <a:pt x="3587" y="0"/>
                </a:lnTo>
                <a:lnTo>
                  <a:pt x="3584" y="4"/>
                </a:lnTo>
                <a:lnTo>
                  <a:pt x="3580" y="7"/>
                </a:lnTo>
                <a:lnTo>
                  <a:pt x="3576" y="9"/>
                </a:lnTo>
                <a:lnTo>
                  <a:pt x="3571" y="10"/>
                </a:lnTo>
                <a:lnTo>
                  <a:pt x="3567" y="9"/>
                </a:lnTo>
                <a:lnTo>
                  <a:pt x="3563" y="7"/>
                </a:lnTo>
                <a:lnTo>
                  <a:pt x="3561" y="4"/>
                </a:lnTo>
                <a:lnTo>
                  <a:pt x="3561" y="0"/>
                </a:lnTo>
                <a:close/>
                <a:moveTo>
                  <a:pt x="3705" y="0"/>
                </a:moveTo>
                <a:lnTo>
                  <a:pt x="3738" y="0"/>
                </a:lnTo>
                <a:lnTo>
                  <a:pt x="3734" y="5"/>
                </a:lnTo>
                <a:lnTo>
                  <a:pt x="3729" y="9"/>
                </a:lnTo>
                <a:lnTo>
                  <a:pt x="3724" y="12"/>
                </a:lnTo>
                <a:lnTo>
                  <a:pt x="3718" y="13"/>
                </a:lnTo>
                <a:lnTo>
                  <a:pt x="3712" y="12"/>
                </a:lnTo>
                <a:lnTo>
                  <a:pt x="3707" y="9"/>
                </a:lnTo>
                <a:lnTo>
                  <a:pt x="3705" y="5"/>
                </a:lnTo>
                <a:lnTo>
                  <a:pt x="3705" y="0"/>
                </a:lnTo>
                <a:close/>
                <a:moveTo>
                  <a:pt x="3839" y="0"/>
                </a:moveTo>
                <a:lnTo>
                  <a:pt x="3925" y="0"/>
                </a:lnTo>
                <a:lnTo>
                  <a:pt x="3842" y="260"/>
                </a:lnTo>
                <a:lnTo>
                  <a:pt x="3807" y="385"/>
                </a:lnTo>
                <a:lnTo>
                  <a:pt x="3816" y="423"/>
                </a:lnTo>
                <a:lnTo>
                  <a:pt x="3865" y="421"/>
                </a:lnTo>
                <a:lnTo>
                  <a:pt x="3869" y="418"/>
                </a:lnTo>
                <a:lnTo>
                  <a:pt x="3874" y="416"/>
                </a:lnTo>
                <a:lnTo>
                  <a:pt x="3879" y="414"/>
                </a:lnTo>
                <a:lnTo>
                  <a:pt x="3883" y="414"/>
                </a:lnTo>
                <a:lnTo>
                  <a:pt x="3884" y="414"/>
                </a:lnTo>
                <a:lnTo>
                  <a:pt x="3884" y="414"/>
                </a:lnTo>
                <a:lnTo>
                  <a:pt x="3895" y="400"/>
                </a:lnTo>
                <a:lnTo>
                  <a:pt x="3907" y="377"/>
                </a:lnTo>
                <a:lnTo>
                  <a:pt x="3918" y="347"/>
                </a:lnTo>
                <a:lnTo>
                  <a:pt x="3929" y="312"/>
                </a:lnTo>
                <a:lnTo>
                  <a:pt x="3922" y="315"/>
                </a:lnTo>
                <a:lnTo>
                  <a:pt x="3915" y="316"/>
                </a:lnTo>
                <a:lnTo>
                  <a:pt x="3906" y="315"/>
                </a:lnTo>
                <a:lnTo>
                  <a:pt x="3900" y="309"/>
                </a:lnTo>
                <a:lnTo>
                  <a:pt x="3897" y="301"/>
                </a:lnTo>
                <a:lnTo>
                  <a:pt x="3898" y="291"/>
                </a:lnTo>
                <a:lnTo>
                  <a:pt x="3904" y="282"/>
                </a:lnTo>
                <a:lnTo>
                  <a:pt x="3911" y="274"/>
                </a:lnTo>
                <a:lnTo>
                  <a:pt x="3921" y="269"/>
                </a:lnTo>
                <a:lnTo>
                  <a:pt x="3931" y="267"/>
                </a:lnTo>
                <a:lnTo>
                  <a:pt x="3937" y="268"/>
                </a:lnTo>
                <a:lnTo>
                  <a:pt x="3941" y="271"/>
                </a:lnTo>
                <a:lnTo>
                  <a:pt x="3949" y="246"/>
                </a:lnTo>
                <a:lnTo>
                  <a:pt x="3957" y="220"/>
                </a:lnTo>
                <a:lnTo>
                  <a:pt x="3964" y="193"/>
                </a:lnTo>
                <a:lnTo>
                  <a:pt x="3972" y="166"/>
                </a:lnTo>
                <a:lnTo>
                  <a:pt x="3967" y="167"/>
                </a:lnTo>
                <a:lnTo>
                  <a:pt x="3963" y="168"/>
                </a:lnTo>
                <a:lnTo>
                  <a:pt x="3955" y="166"/>
                </a:lnTo>
                <a:lnTo>
                  <a:pt x="3949" y="160"/>
                </a:lnTo>
                <a:lnTo>
                  <a:pt x="3945" y="153"/>
                </a:lnTo>
                <a:lnTo>
                  <a:pt x="3947" y="144"/>
                </a:lnTo>
                <a:lnTo>
                  <a:pt x="3952" y="135"/>
                </a:lnTo>
                <a:lnTo>
                  <a:pt x="3959" y="128"/>
                </a:lnTo>
                <a:lnTo>
                  <a:pt x="3968" y="123"/>
                </a:lnTo>
                <a:lnTo>
                  <a:pt x="3978" y="121"/>
                </a:lnTo>
                <a:lnTo>
                  <a:pt x="3981" y="122"/>
                </a:lnTo>
                <a:lnTo>
                  <a:pt x="3985" y="123"/>
                </a:lnTo>
                <a:lnTo>
                  <a:pt x="3993" y="96"/>
                </a:lnTo>
                <a:lnTo>
                  <a:pt x="4002" y="69"/>
                </a:lnTo>
                <a:lnTo>
                  <a:pt x="4011" y="43"/>
                </a:lnTo>
                <a:lnTo>
                  <a:pt x="4020" y="16"/>
                </a:lnTo>
                <a:lnTo>
                  <a:pt x="4016" y="18"/>
                </a:lnTo>
                <a:lnTo>
                  <a:pt x="4011" y="18"/>
                </a:lnTo>
                <a:lnTo>
                  <a:pt x="4003" y="17"/>
                </a:lnTo>
                <a:lnTo>
                  <a:pt x="3998" y="13"/>
                </a:lnTo>
                <a:lnTo>
                  <a:pt x="3995" y="7"/>
                </a:lnTo>
                <a:lnTo>
                  <a:pt x="3995" y="0"/>
                </a:lnTo>
                <a:lnTo>
                  <a:pt x="4044" y="0"/>
                </a:lnTo>
                <a:lnTo>
                  <a:pt x="4017" y="96"/>
                </a:lnTo>
                <a:lnTo>
                  <a:pt x="3997" y="161"/>
                </a:lnTo>
                <a:lnTo>
                  <a:pt x="3983" y="209"/>
                </a:lnTo>
                <a:lnTo>
                  <a:pt x="3975" y="256"/>
                </a:lnTo>
                <a:lnTo>
                  <a:pt x="3981" y="263"/>
                </a:lnTo>
                <a:lnTo>
                  <a:pt x="3987" y="265"/>
                </a:lnTo>
                <a:lnTo>
                  <a:pt x="3993" y="264"/>
                </a:lnTo>
                <a:lnTo>
                  <a:pt x="3998" y="256"/>
                </a:lnTo>
                <a:lnTo>
                  <a:pt x="4033" y="153"/>
                </a:lnTo>
                <a:lnTo>
                  <a:pt x="4047" y="92"/>
                </a:lnTo>
                <a:lnTo>
                  <a:pt x="4056" y="49"/>
                </a:lnTo>
                <a:lnTo>
                  <a:pt x="4077" y="0"/>
                </a:lnTo>
                <a:lnTo>
                  <a:pt x="4108" y="0"/>
                </a:lnTo>
                <a:lnTo>
                  <a:pt x="4104" y="24"/>
                </a:lnTo>
                <a:lnTo>
                  <a:pt x="4093" y="61"/>
                </a:lnTo>
                <a:lnTo>
                  <a:pt x="4073" y="140"/>
                </a:lnTo>
                <a:lnTo>
                  <a:pt x="4040" y="283"/>
                </a:lnTo>
                <a:lnTo>
                  <a:pt x="4016" y="331"/>
                </a:lnTo>
                <a:lnTo>
                  <a:pt x="3987" y="410"/>
                </a:lnTo>
                <a:lnTo>
                  <a:pt x="3940" y="565"/>
                </a:lnTo>
                <a:lnTo>
                  <a:pt x="3858" y="845"/>
                </a:lnTo>
                <a:lnTo>
                  <a:pt x="3855" y="856"/>
                </a:lnTo>
                <a:lnTo>
                  <a:pt x="3853" y="865"/>
                </a:lnTo>
                <a:lnTo>
                  <a:pt x="3852" y="872"/>
                </a:lnTo>
                <a:lnTo>
                  <a:pt x="3852" y="878"/>
                </a:lnTo>
                <a:lnTo>
                  <a:pt x="3859" y="868"/>
                </a:lnTo>
                <a:lnTo>
                  <a:pt x="3868" y="858"/>
                </a:lnTo>
                <a:lnTo>
                  <a:pt x="3879" y="853"/>
                </a:lnTo>
                <a:lnTo>
                  <a:pt x="3891" y="850"/>
                </a:lnTo>
                <a:lnTo>
                  <a:pt x="3891" y="851"/>
                </a:lnTo>
                <a:lnTo>
                  <a:pt x="3892" y="851"/>
                </a:lnTo>
                <a:lnTo>
                  <a:pt x="3908" y="828"/>
                </a:lnTo>
                <a:lnTo>
                  <a:pt x="3922" y="804"/>
                </a:lnTo>
                <a:lnTo>
                  <a:pt x="3936" y="781"/>
                </a:lnTo>
                <a:lnTo>
                  <a:pt x="3951" y="757"/>
                </a:lnTo>
                <a:lnTo>
                  <a:pt x="3950" y="773"/>
                </a:lnTo>
                <a:lnTo>
                  <a:pt x="3949" y="788"/>
                </a:lnTo>
                <a:lnTo>
                  <a:pt x="3948" y="803"/>
                </a:lnTo>
                <a:lnTo>
                  <a:pt x="3947" y="818"/>
                </a:lnTo>
                <a:lnTo>
                  <a:pt x="3951" y="823"/>
                </a:lnTo>
                <a:lnTo>
                  <a:pt x="3955" y="824"/>
                </a:lnTo>
                <a:lnTo>
                  <a:pt x="3959" y="822"/>
                </a:lnTo>
                <a:lnTo>
                  <a:pt x="3963" y="816"/>
                </a:lnTo>
                <a:lnTo>
                  <a:pt x="3976" y="786"/>
                </a:lnTo>
                <a:lnTo>
                  <a:pt x="3986" y="755"/>
                </a:lnTo>
                <a:lnTo>
                  <a:pt x="3992" y="722"/>
                </a:lnTo>
                <a:lnTo>
                  <a:pt x="3992" y="689"/>
                </a:lnTo>
                <a:lnTo>
                  <a:pt x="3993" y="639"/>
                </a:lnTo>
                <a:lnTo>
                  <a:pt x="3998" y="608"/>
                </a:lnTo>
                <a:lnTo>
                  <a:pt x="3991" y="620"/>
                </a:lnTo>
                <a:lnTo>
                  <a:pt x="3960" y="698"/>
                </a:lnTo>
                <a:lnTo>
                  <a:pt x="3948" y="697"/>
                </a:lnTo>
                <a:lnTo>
                  <a:pt x="3939" y="697"/>
                </a:lnTo>
                <a:lnTo>
                  <a:pt x="3944" y="674"/>
                </a:lnTo>
                <a:lnTo>
                  <a:pt x="3951" y="653"/>
                </a:lnTo>
                <a:lnTo>
                  <a:pt x="3956" y="634"/>
                </a:lnTo>
                <a:lnTo>
                  <a:pt x="3961" y="614"/>
                </a:lnTo>
                <a:lnTo>
                  <a:pt x="3953" y="611"/>
                </a:lnTo>
                <a:lnTo>
                  <a:pt x="3948" y="605"/>
                </a:lnTo>
                <a:lnTo>
                  <a:pt x="3945" y="597"/>
                </a:lnTo>
                <a:lnTo>
                  <a:pt x="3947" y="587"/>
                </a:lnTo>
                <a:lnTo>
                  <a:pt x="3952" y="577"/>
                </a:lnTo>
                <a:lnTo>
                  <a:pt x="3959" y="569"/>
                </a:lnTo>
                <a:lnTo>
                  <a:pt x="3967" y="563"/>
                </a:lnTo>
                <a:lnTo>
                  <a:pt x="3977" y="559"/>
                </a:lnTo>
                <a:lnTo>
                  <a:pt x="3986" y="529"/>
                </a:lnTo>
                <a:lnTo>
                  <a:pt x="3996" y="504"/>
                </a:lnTo>
                <a:lnTo>
                  <a:pt x="4004" y="483"/>
                </a:lnTo>
                <a:lnTo>
                  <a:pt x="4011" y="466"/>
                </a:lnTo>
                <a:lnTo>
                  <a:pt x="4003" y="463"/>
                </a:lnTo>
                <a:lnTo>
                  <a:pt x="3997" y="458"/>
                </a:lnTo>
                <a:lnTo>
                  <a:pt x="3993" y="449"/>
                </a:lnTo>
                <a:lnTo>
                  <a:pt x="3996" y="439"/>
                </a:lnTo>
                <a:lnTo>
                  <a:pt x="4001" y="428"/>
                </a:lnTo>
                <a:lnTo>
                  <a:pt x="4010" y="420"/>
                </a:lnTo>
                <a:lnTo>
                  <a:pt x="4020" y="414"/>
                </a:lnTo>
                <a:lnTo>
                  <a:pt x="4032" y="412"/>
                </a:lnTo>
                <a:lnTo>
                  <a:pt x="4041" y="413"/>
                </a:lnTo>
                <a:lnTo>
                  <a:pt x="4048" y="419"/>
                </a:lnTo>
                <a:lnTo>
                  <a:pt x="4052" y="427"/>
                </a:lnTo>
                <a:lnTo>
                  <a:pt x="4051" y="436"/>
                </a:lnTo>
                <a:lnTo>
                  <a:pt x="4060" y="451"/>
                </a:lnTo>
                <a:lnTo>
                  <a:pt x="4068" y="469"/>
                </a:lnTo>
                <a:lnTo>
                  <a:pt x="4076" y="486"/>
                </a:lnTo>
                <a:lnTo>
                  <a:pt x="4084" y="498"/>
                </a:lnTo>
                <a:lnTo>
                  <a:pt x="4090" y="498"/>
                </a:lnTo>
                <a:lnTo>
                  <a:pt x="4094" y="497"/>
                </a:lnTo>
                <a:lnTo>
                  <a:pt x="4116" y="450"/>
                </a:lnTo>
                <a:lnTo>
                  <a:pt x="4136" y="398"/>
                </a:lnTo>
                <a:lnTo>
                  <a:pt x="4153" y="339"/>
                </a:lnTo>
                <a:lnTo>
                  <a:pt x="4165" y="277"/>
                </a:lnTo>
                <a:lnTo>
                  <a:pt x="4175" y="228"/>
                </a:lnTo>
                <a:lnTo>
                  <a:pt x="4192" y="181"/>
                </a:lnTo>
                <a:lnTo>
                  <a:pt x="4210" y="135"/>
                </a:lnTo>
                <a:lnTo>
                  <a:pt x="4229" y="89"/>
                </a:lnTo>
                <a:lnTo>
                  <a:pt x="4236" y="81"/>
                </a:lnTo>
                <a:lnTo>
                  <a:pt x="4243" y="74"/>
                </a:lnTo>
                <a:lnTo>
                  <a:pt x="4251" y="80"/>
                </a:lnTo>
                <a:lnTo>
                  <a:pt x="4255" y="84"/>
                </a:lnTo>
                <a:lnTo>
                  <a:pt x="4258" y="95"/>
                </a:lnTo>
                <a:lnTo>
                  <a:pt x="4260" y="120"/>
                </a:lnTo>
                <a:lnTo>
                  <a:pt x="4267" y="118"/>
                </a:lnTo>
                <a:lnTo>
                  <a:pt x="4274" y="116"/>
                </a:lnTo>
                <a:lnTo>
                  <a:pt x="4284" y="119"/>
                </a:lnTo>
                <a:lnTo>
                  <a:pt x="4291" y="125"/>
                </a:lnTo>
                <a:lnTo>
                  <a:pt x="4294" y="134"/>
                </a:lnTo>
                <a:lnTo>
                  <a:pt x="4293" y="144"/>
                </a:lnTo>
                <a:lnTo>
                  <a:pt x="4289" y="152"/>
                </a:lnTo>
                <a:lnTo>
                  <a:pt x="4283" y="159"/>
                </a:lnTo>
                <a:lnTo>
                  <a:pt x="4274" y="166"/>
                </a:lnTo>
                <a:lnTo>
                  <a:pt x="4266" y="170"/>
                </a:lnTo>
                <a:lnTo>
                  <a:pt x="4266" y="171"/>
                </a:lnTo>
                <a:lnTo>
                  <a:pt x="4266" y="173"/>
                </a:lnTo>
                <a:lnTo>
                  <a:pt x="4269" y="177"/>
                </a:lnTo>
                <a:lnTo>
                  <a:pt x="4273" y="183"/>
                </a:lnTo>
                <a:lnTo>
                  <a:pt x="4302" y="144"/>
                </a:lnTo>
                <a:lnTo>
                  <a:pt x="4310" y="140"/>
                </a:lnTo>
                <a:lnTo>
                  <a:pt x="4299" y="189"/>
                </a:lnTo>
                <a:lnTo>
                  <a:pt x="4269" y="310"/>
                </a:lnTo>
                <a:lnTo>
                  <a:pt x="4271" y="315"/>
                </a:lnTo>
                <a:lnTo>
                  <a:pt x="4274" y="317"/>
                </a:lnTo>
                <a:lnTo>
                  <a:pt x="4278" y="315"/>
                </a:lnTo>
                <a:lnTo>
                  <a:pt x="4282" y="310"/>
                </a:lnTo>
                <a:lnTo>
                  <a:pt x="4294" y="279"/>
                </a:lnTo>
                <a:lnTo>
                  <a:pt x="4310" y="250"/>
                </a:lnTo>
                <a:lnTo>
                  <a:pt x="4329" y="225"/>
                </a:lnTo>
                <a:lnTo>
                  <a:pt x="4348" y="200"/>
                </a:lnTo>
                <a:lnTo>
                  <a:pt x="4355" y="131"/>
                </a:lnTo>
                <a:lnTo>
                  <a:pt x="4360" y="93"/>
                </a:lnTo>
                <a:lnTo>
                  <a:pt x="4370" y="59"/>
                </a:lnTo>
                <a:lnTo>
                  <a:pt x="4396" y="0"/>
                </a:lnTo>
                <a:lnTo>
                  <a:pt x="4527" y="0"/>
                </a:lnTo>
                <a:lnTo>
                  <a:pt x="4524" y="14"/>
                </a:lnTo>
                <a:lnTo>
                  <a:pt x="4520" y="30"/>
                </a:lnTo>
                <a:lnTo>
                  <a:pt x="4515" y="45"/>
                </a:lnTo>
                <a:lnTo>
                  <a:pt x="4512" y="59"/>
                </a:lnTo>
                <a:lnTo>
                  <a:pt x="4528" y="57"/>
                </a:lnTo>
                <a:lnTo>
                  <a:pt x="4539" y="46"/>
                </a:lnTo>
                <a:lnTo>
                  <a:pt x="4547" y="27"/>
                </a:lnTo>
                <a:lnTo>
                  <a:pt x="4554" y="0"/>
                </a:lnTo>
                <a:lnTo>
                  <a:pt x="11097" y="0"/>
                </a:lnTo>
                <a:lnTo>
                  <a:pt x="11097" y="9856"/>
                </a:lnTo>
                <a:lnTo>
                  <a:pt x="1624" y="9856"/>
                </a:lnTo>
                <a:lnTo>
                  <a:pt x="1738" y="9502"/>
                </a:lnTo>
                <a:lnTo>
                  <a:pt x="1743" y="9482"/>
                </a:lnTo>
                <a:lnTo>
                  <a:pt x="1747" y="9465"/>
                </a:lnTo>
                <a:lnTo>
                  <a:pt x="1750" y="9450"/>
                </a:lnTo>
                <a:lnTo>
                  <a:pt x="1752" y="9438"/>
                </a:lnTo>
                <a:lnTo>
                  <a:pt x="1746" y="9449"/>
                </a:lnTo>
                <a:lnTo>
                  <a:pt x="1737" y="9458"/>
                </a:lnTo>
                <a:lnTo>
                  <a:pt x="1726" y="9465"/>
                </a:lnTo>
                <a:lnTo>
                  <a:pt x="1715" y="9467"/>
                </a:lnTo>
                <a:lnTo>
                  <a:pt x="1709" y="9467"/>
                </a:lnTo>
                <a:lnTo>
                  <a:pt x="1706" y="9466"/>
                </a:lnTo>
                <a:lnTo>
                  <a:pt x="1702" y="9464"/>
                </a:lnTo>
                <a:lnTo>
                  <a:pt x="1699" y="9462"/>
                </a:lnTo>
                <a:lnTo>
                  <a:pt x="1680" y="9499"/>
                </a:lnTo>
                <a:lnTo>
                  <a:pt x="1676" y="9512"/>
                </a:lnTo>
                <a:lnTo>
                  <a:pt x="1678" y="9519"/>
                </a:lnTo>
                <a:lnTo>
                  <a:pt x="1674" y="9541"/>
                </a:lnTo>
                <a:lnTo>
                  <a:pt x="1670" y="9554"/>
                </a:lnTo>
                <a:lnTo>
                  <a:pt x="1664" y="9565"/>
                </a:lnTo>
                <a:lnTo>
                  <a:pt x="1670" y="9562"/>
                </a:lnTo>
                <a:lnTo>
                  <a:pt x="1675" y="9560"/>
                </a:lnTo>
                <a:lnTo>
                  <a:pt x="1680" y="9559"/>
                </a:lnTo>
                <a:lnTo>
                  <a:pt x="1685" y="9558"/>
                </a:lnTo>
                <a:lnTo>
                  <a:pt x="1695" y="9560"/>
                </a:lnTo>
                <a:lnTo>
                  <a:pt x="1702" y="9566"/>
                </a:lnTo>
                <a:lnTo>
                  <a:pt x="1705" y="9575"/>
                </a:lnTo>
                <a:lnTo>
                  <a:pt x="1704" y="9585"/>
                </a:lnTo>
                <a:lnTo>
                  <a:pt x="1698" y="9596"/>
                </a:lnTo>
                <a:lnTo>
                  <a:pt x="1689" y="9606"/>
                </a:lnTo>
                <a:lnTo>
                  <a:pt x="1679" y="9612"/>
                </a:lnTo>
                <a:lnTo>
                  <a:pt x="1668" y="9614"/>
                </a:lnTo>
                <a:lnTo>
                  <a:pt x="1658" y="9612"/>
                </a:lnTo>
                <a:lnTo>
                  <a:pt x="1652" y="9608"/>
                </a:lnTo>
                <a:lnTo>
                  <a:pt x="1648" y="9602"/>
                </a:lnTo>
                <a:lnTo>
                  <a:pt x="1647" y="9593"/>
                </a:lnTo>
                <a:lnTo>
                  <a:pt x="1641" y="9594"/>
                </a:lnTo>
                <a:lnTo>
                  <a:pt x="1634" y="9596"/>
                </a:lnTo>
                <a:lnTo>
                  <a:pt x="1634" y="9563"/>
                </a:lnTo>
                <a:lnTo>
                  <a:pt x="1642" y="9535"/>
                </a:lnTo>
                <a:lnTo>
                  <a:pt x="1651" y="9502"/>
                </a:lnTo>
                <a:lnTo>
                  <a:pt x="1653" y="9456"/>
                </a:lnTo>
                <a:lnTo>
                  <a:pt x="1651" y="9449"/>
                </a:lnTo>
                <a:lnTo>
                  <a:pt x="1645" y="9443"/>
                </a:lnTo>
                <a:lnTo>
                  <a:pt x="1638" y="9439"/>
                </a:lnTo>
                <a:lnTo>
                  <a:pt x="1632" y="9439"/>
                </a:lnTo>
                <a:lnTo>
                  <a:pt x="1622" y="9444"/>
                </a:lnTo>
                <a:lnTo>
                  <a:pt x="1613" y="9453"/>
                </a:lnTo>
                <a:lnTo>
                  <a:pt x="1602" y="9476"/>
                </a:lnTo>
                <a:lnTo>
                  <a:pt x="1582" y="9523"/>
                </a:lnTo>
                <a:lnTo>
                  <a:pt x="1575" y="9516"/>
                </a:lnTo>
                <a:lnTo>
                  <a:pt x="1568" y="9510"/>
                </a:lnTo>
                <a:lnTo>
                  <a:pt x="1564" y="9503"/>
                </a:lnTo>
                <a:lnTo>
                  <a:pt x="1562" y="9497"/>
                </a:lnTo>
                <a:lnTo>
                  <a:pt x="1561" y="9488"/>
                </a:lnTo>
                <a:lnTo>
                  <a:pt x="1560" y="9479"/>
                </a:lnTo>
                <a:lnTo>
                  <a:pt x="1560" y="9472"/>
                </a:lnTo>
                <a:lnTo>
                  <a:pt x="1561" y="9466"/>
                </a:lnTo>
                <a:lnTo>
                  <a:pt x="1554" y="9463"/>
                </a:lnTo>
                <a:lnTo>
                  <a:pt x="1550" y="9458"/>
                </a:lnTo>
                <a:lnTo>
                  <a:pt x="1547" y="9451"/>
                </a:lnTo>
                <a:lnTo>
                  <a:pt x="1547" y="9444"/>
                </a:lnTo>
                <a:lnTo>
                  <a:pt x="1536" y="9443"/>
                </a:lnTo>
                <a:lnTo>
                  <a:pt x="1521" y="9441"/>
                </a:lnTo>
                <a:lnTo>
                  <a:pt x="1515" y="9420"/>
                </a:lnTo>
                <a:lnTo>
                  <a:pt x="1509" y="9398"/>
                </a:lnTo>
                <a:lnTo>
                  <a:pt x="1504" y="9378"/>
                </a:lnTo>
                <a:lnTo>
                  <a:pt x="1498" y="9358"/>
                </a:lnTo>
                <a:lnTo>
                  <a:pt x="1502" y="9349"/>
                </a:lnTo>
                <a:lnTo>
                  <a:pt x="1507" y="9344"/>
                </a:lnTo>
                <a:lnTo>
                  <a:pt x="1513" y="9341"/>
                </a:lnTo>
                <a:lnTo>
                  <a:pt x="1521" y="9341"/>
                </a:lnTo>
                <a:lnTo>
                  <a:pt x="1536" y="9336"/>
                </a:lnTo>
                <a:lnTo>
                  <a:pt x="1543" y="9317"/>
                </a:lnTo>
                <a:lnTo>
                  <a:pt x="1546" y="9293"/>
                </a:lnTo>
                <a:lnTo>
                  <a:pt x="1548" y="9268"/>
                </a:lnTo>
                <a:lnTo>
                  <a:pt x="1556" y="9256"/>
                </a:lnTo>
                <a:lnTo>
                  <a:pt x="1564" y="9246"/>
                </a:lnTo>
                <a:lnTo>
                  <a:pt x="1576" y="9237"/>
                </a:lnTo>
                <a:lnTo>
                  <a:pt x="1590" y="9229"/>
                </a:lnTo>
                <a:lnTo>
                  <a:pt x="1574" y="9291"/>
                </a:lnTo>
                <a:lnTo>
                  <a:pt x="1567" y="9322"/>
                </a:lnTo>
                <a:lnTo>
                  <a:pt x="1569" y="9341"/>
                </a:lnTo>
                <a:lnTo>
                  <a:pt x="1577" y="9373"/>
                </a:lnTo>
                <a:lnTo>
                  <a:pt x="1588" y="9365"/>
                </a:lnTo>
                <a:lnTo>
                  <a:pt x="1593" y="9360"/>
                </a:lnTo>
                <a:lnTo>
                  <a:pt x="1597" y="9348"/>
                </a:lnTo>
                <a:lnTo>
                  <a:pt x="1606" y="9318"/>
                </a:lnTo>
                <a:lnTo>
                  <a:pt x="1598" y="9314"/>
                </a:lnTo>
                <a:lnTo>
                  <a:pt x="1594" y="9308"/>
                </a:lnTo>
                <a:lnTo>
                  <a:pt x="1592" y="9300"/>
                </a:lnTo>
                <a:lnTo>
                  <a:pt x="1593" y="9291"/>
                </a:lnTo>
                <a:lnTo>
                  <a:pt x="1598" y="9281"/>
                </a:lnTo>
                <a:lnTo>
                  <a:pt x="1605" y="9274"/>
                </a:lnTo>
                <a:lnTo>
                  <a:pt x="1613" y="9266"/>
                </a:lnTo>
                <a:lnTo>
                  <a:pt x="1623" y="9262"/>
                </a:lnTo>
                <a:lnTo>
                  <a:pt x="1629" y="9244"/>
                </a:lnTo>
                <a:lnTo>
                  <a:pt x="1636" y="9222"/>
                </a:lnTo>
                <a:lnTo>
                  <a:pt x="1644" y="9199"/>
                </a:lnTo>
                <a:lnTo>
                  <a:pt x="1653" y="9172"/>
                </a:lnTo>
                <a:lnTo>
                  <a:pt x="1645" y="9168"/>
                </a:lnTo>
                <a:lnTo>
                  <a:pt x="1640" y="9162"/>
                </a:lnTo>
                <a:lnTo>
                  <a:pt x="1638" y="9153"/>
                </a:lnTo>
                <a:lnTo>
                  <a:pt x="1640" y="9143"/>
                </a:lnTo>
                <a:lnTo>
                  <a:pt x="1645" y="9133"/>
                </a:lnTo>
                <a:lnTo>
                  <a:pt x="1653" y="9123"/>
                </a:lnTo>
                <a:lnTo>
                  <a:pt x="1663" y="9117"/>
                </a:lnTo>
                <a:lnTo>
                  <a:pt x="1675" y="9113"/>
                </a:lnTo>
                <a:lnTo>
                  <a:pt x="1679" y="9100"/>
                </a:lnTo>
                <a:lnTo>
                  <a:pt x="1684" y="9086"/>
                </a:lnTo>
                <a:lnTo>
                  <a:pt x="1690" y="9071"/>
                </a:lnTo>
                <a:lnTo>
                  <a:pt x="1695" y="9057"/>
                </a:lnTo>
                <a:lnTo>
                  <a:pt x="1701" y="9042"/>
                </a:lnTo>
                <a:lnTo>
                  <a:pt x="1705" y="9027"/>
                </a:lnTo>
                <a:lnTo>
                  <a:pt x="1695" y="9024"/>
                </a:lnTo>
                <a:lnTo>
                  <a:pt x="1687" y="9017"/>
                </a:lnTo>
                <a:lnTo>
                  <a:pt x="1684" y="9008"/>
                </a:lnTo>
                <a:lnTo>
                  <a:pt x="1686" y="8996"/>
                </a:lnTo>
                <a:lnTo>
                  <a:pt x="1690" y="8986"/>
                </a:lnTo>
                <a:lnTo>
                  <a:pt x="1697" y="8977"/>
                </a:lnTo>
                <a:lnTo>
                  <a:pt x="1705" y="8971"/>
                </a:lnTo>
                <a:lnTo>
                  <a:pt x="1715" y="8966"/>
                </a:lnTo>
                <a:lnTo>
                  <a:pt x="1719" y="8957"/>
                </a:lnTo>
                <a:lnTo>
                  <a:pt x="1723" y="8949"/>
                </a:lnTo>
                <a:lnTo>
                  <a:pt x="1732" y="8933"/>
                </a:lnTo>
                <a:lnTo>
                  <a:pt x="1740" y="8917"/>
                </a:lnTo>
                <a:lnTo>
                  <a:pt x="1747" y="8900"/>
                </a:lnTo>
                <a:lnTo>
                  <a:pt x="1754" y="8881"/>
                </a:lnTo>
                <a:lnTo>
                  <a:pt x="1742" y="8879"/>
                </a:lnTo>
                <a:lnTo>
                  <a:pt x="1734" y="8872"/>
                </a:lnTo>
                <a:lnTo>
                  <a:pt x="1730" y="8861"/>
                </a:lnTo>
                <a:lnTo>
                  <a:pt x="1732" y="8848"/>
                </a:lnTo>
                <a:lnTo>
                  <a:pt x="1739" y="8835"/>
                </a:lnTo>
                <a:lnTo>
                  <a:pt x="1749" y="8824"/>
                </a:lnTo>
                <a:lnTo>
                  <a:pt x="1763" y="8817"/>
                </a:lnTo>
                <a:lnTo>
                  <a:pt x="1776" y="8815"/>
                </a:lnTo>
                <a:lnTo>
                  <a:pt x="1776" y="8815"/>
                </a:lnTo>
                <a:lnTo>
                  <a:pt x="1777" y="8815"/>
                </a:lnTo>
                <a:lnTo>
                  <a:pt x="1782" y="8794"/>
                </a:lnTo>
                <a:lnTo>
                  <a:pt x="1788" y="8774"/>
                </a:lnTo>
                <a:lnTo>
                  <a:pt x="1794" y="8754"/>
                </a:lnTo>
                <a:lnTo>
                  <a:pt x="1799" y="8735"/>
                </a:lnTo>
                <a:lnTo>
                  <a:pt x="1788" y="8732"/>
                </a:lnTo>
                <a:lnTo>
                  <a:pt x="1780" y="8724"/>
                </a:lnTo>
                <a:lnTo>
                  <a:pt x="1777" y="8714"/>
                </a:lnTo>
                <a:lnTo>
                  <a:pt x="1778" y="8700"/>
                </a:lnTo>
                <a:lnTo>
                  <a:pt x="1785" y="8687"/>
                </a:lnTo>
                <a:lnTo>
                  <a:pt x="1795" y="8677"/>
                </a:lnTo>
                <a:lnTo>
                  <a:pt x="1809" y="8670"/>
                </a:lnTo>
                <a:lnTo>
                  <a:pt x="1823" y="8667"/>
                </a:lnTo>
                <a:lnTo>
                  <a:pt x="1827" y="8655"/>
                </a:lnTo>
                <a:lnTo>
                  <a:pt x="1831" y="8645"/>
                </a:lnTo>
                <a:lnTo>
                  <a:pt x="1836" y="8636"/>
                </a:lnTo>
                <a:lnTo>
                  <a:pt x="1840" y="8627"/>
                </a:lnTo>
                <a:lnTo>
                  <a:pt x="1846" y="8615"/>
                </a:lnTo>
                <a:lnTo>
                  <a:pt x="1851" y="8605"/>
                </a:lnTo>
                <a:lnTo>
                  <a:pt x="1854" y="8596"/>
                </a:lnTo>
                <a:lnTo>
                  <a:pt x="1857" y="8588"/>
                </a:lnTo>
                <a:lnTo>
                  <a:pt x="1852" y="8589"/>
                </a:lnTo>
                <a:lnTo>
                  <a:pt x="1848" y="8589"/>
                </a:lnTo>
                <a:lnTo>
                  <a:pt x="1835" y="8586"/>
                </a:lnTo>
                <a:lnTo>
                  <a:pt x="1827" y="8579"/>
                </a:lnTo>
                <a:lnTo>
                  <a:pt x="1823" y="8567"/>
                </a:lnTo>
                <a:lnTo>
                  <a:pt x="1824" y="8553"/>
                </a:lnTo>
                <a:lnTo>
                  <a:pt x="1829" y="8543"/>
                </a:lnTo>
                <a:lnTo>
                  <a:pt x="1836" y="8533"/>
                </a:lnTo>
                <a:lnTo>
                  <a:pt x="1845" y="8526"/>
                </a:lnTo>
                <a:lnTo>
                  <a:pt x="1857" y="8520"/>
                </a:lnTo>
                <a:lnTo>
                  <a:pt x="1857" y="8507"/>
                </a:lnTo>
                <a:lnTo>
                  <a:pt x="1858" y="8492"/>
                </a:lnTo>
                <a:lnTo>
                  <a:pt x="1861" y="8474"/>
                </a:lnTo>
                <a:lnTo>
                  <a:pt x="1866" y="8454"/>
                </a:lnTo>
                <a:lnTo>
                  <a:pt x="1869" y="8442"/>
                </a:lnTo>
                <a:lnTo>
                  <a:pt x="1872" y="8430"/>
                </a:lnTo>
                <a:lnTo>
                  <a:pt x="1870" y="8425"/>
                </a:lnTo>
                <a:lnTo>
                  <a:pt x="1869" y="8419"/>
                </a:lnTo>
                <a:lnTo>
                  <a:pt x="1869" y="8412"/>
                </a:lnTo>
                <a:lnTo>
                  <a:pt x="1870" y="8405"/>
                </a:lnTo>
                <a:lnTo>
                  <a:pt x="1873" y="8399"/>
                </a:lnTo>
                <a:lnTo>
                  <a:pt x="1876" y="8394"/>
                </a:lnTo>
                <a:lnTo>
                  <a:pt x="1881" y="8389"/>
                </a:lnTo>
                <a:lnTo>
                  <a:pt x="1885" y="8383"/>
                </a:lnTo>
                <a:lnTo>
                  <a:pt x="1898" y="8337"/>
                </a:lnTo>
                <a:lnTo>
                  <a:pt x="1905" y="8314"/>
                </a:lnTo>
                <a:lnTo>
                  <a:pt x="1907" y="8301"/>
                </a:lnTo>
                <a:lnTo>
                  <a:pt x="1908" y="8282"/>
                </a:lnTo>
                <a:lnTo>
                  <a:pt x="1905" y="8276"/>
                </a:lnTo>
                <a:lnTo>
                  <a:pt x="1899" y="8272"/>
                </a:lnTo>
                <a:lnTo>
                  <a:pt x="1892" y="8273"/>
                </a:lnTo>
                <a:lnTo>
                  <a:pt x="1888" y="8279"/>
                </a:lnTo>
                <a:lnTo>
                  <a:pt x="1863" y="8362"/>
                </a:lnTo>
                <a:lnTo>
                  <a:pt x="1834" y="8445"/>
                </a:lnTo>
                <a:lnTo>
                  <a:pt x="1803" y="8530"/>
                </a:lnTo>
                <a:lnTo>
                  <a:pt x="1772" y="8617"/>
                </a:lnTo>
                <a:lnTo>
                  <a:pt x="1833" y="8354"/>
                </a:lnTo>
                <a:lnTo>
                  <a:pt x="1873" y="8226"/>
                </a:lnTo>
                <a:lnTo>
                  <a:pt x="1895" y="8139"/>
                </a:lnTo>
                <a:lnTo>
                  <a:pt x="1906" y="7999"/>
                </a:lnTo>
                <a:lnTo>
                  <a:pt x="1897" y="8001"/>
                </a:lnTo>
                <a:lnTo>
                  <a:pt x="1889" y="8002"/>
                </a:lnTo>
                <a:lnTo>
                  <a:pt x="1882" y="8002"/>
                </a:lnTo>
                <a:lnTo>
                  <a:pt x="1876" y="8000"/>
                </a:lnTo>
                <a:lnTo>
                  <a:pt x="1871" y="7996"/>
                </a:lnTo>
                <a:lnTo>
                  <a:pt x="1867" y="7992"/>
                </a:lnTo>
                <a:lnTo>
                  <a:pt x="1860" y="8015"/>
                </a:lnTo>
                <a:lnTo>
                  <a:pt x="1853" y="8036"/>
                </a:lnTo>
                <a:lnTo>
                  <a:pt x="1846" y="8059"/>
                </a:lnTo>
                <a:lnTo>
                  <a:pt x="1840" y="8081"/>
                </a:lnTo>
                <a:lnTo>
                  <a:pt x="1846" y="8078"/>
                </a:lnTo>
                <a:lnTo>
                  <a:pt x="1853" y="8075"/>
                </a:lnTo>
                <a:lnTo>
                  <a:pt x="1861" y="8073"/>
                </a:lnTo>
                <a:lnTo>
                  <a:pt x="1867" y="8072"/>
                </a:lnTo>
                <a:lnTo>
                  <a:pt x="1881" y="8075"/>
                </a:lnTo>
                <a:lnTo>
                  <a:pt x="1890" y="8083"/>
                </a:lnTo>
                <a:lnTo>
                  <a:pt x="1895" y="8095"/>
                </a:lnTo>
                <a:lnTo>
                  <a:pt x="1893" y="8111"/>
                </a:lnTo>
                <a:lnTo>
                  <a:pt x="1885" y="8125"/>
                </a:lnTo>
                <a:lnTo>
                  <a:pt x="1873" y="8137"/>
                </a:lnTo>
                <a:lnTo>
                  <a:pt x="1859" y="8145"/>
                </a:lnTo>
                <a:lnTo>
                  <a:pt x="1842" y="8148"/>
                </a:lnTo>
                <a:lnTo>
                  <a:pt x="1836" y="8148"/>
                </a:lnTo>
                <a:lnTo>
                  <a:pt x="1830" y="8146"/>
                </a:lnTo>
                <a:lnTo>
                  <a:pt x="1826" y="8143"/>
                </a:lnTo>
                <a:lnTo>
                  <a:pt x="1822" y="8139"/>
                </a:lnTo>
                <a:lnTo>
                  <a:pt x="1817" y="8153"/>
                </a:lnTo>
                <a:lnTo>
                  <a:pt x="1813" y="8166"/>
                </a:lnTo>
                <a:lnTo>
                  <a:pt x="1775" y="8207"/>
                </a:lnTo>
                <a:lnTo>
                  <a:pt x="1754" y="8254"/>
                </a:lnTo>
                <a:lnTo>
                  <a:pt x="1740" y="8304"/>
                </a:lnTo>
                <a:lnTo>
                  <a:pt x="1721" y="8356"/>
                </a:lnTo>
                <a:lnTo>
                  <a:pt x="1717" y="8360"/>
                </a:lnTo>
                <a:lnTo>
                  <a:pt x="1710" y="8363"/>
                </a:lnTo>
                <a:lnTo>
                  <a:pt x="1704" y="8366"/>
                </a:lnTo>
                <a:lnTo>
                  <a:pt x="1697" y="8369"/>
                </a:lnTo>
                <a:lnTo>
                  <a:pt x="1697" y="8342"/>
                </a:lnTo>
                <a:lnTo>
                  <a:pt x="1703" y="8306"/>
                </a:lnTo>
                <a:lnTo>
                  <a:pt x="1709" y="8268"/>
                </a:lnTo>
                <a:lnTo>
                  <a:pt x="1712" y="8234"/>
                </a:lnTo>
                <a:lnTo>
                  <a:pt x="1712" y="8211"/>
                </a:lnTo>
                <a:lnTo>
                  <a:pt x="1714" y="8187"/>
                </a:lnTo>
                <a:lnTo>
                  <a:pt x="1717" y="8164"/>
                </a:lnTo>
                <a:lnTo>
                  <a:pt x="1719" y="8140"/>
                </a:lnTo>
                <a:lnTo>
                  <a:pt x="1714" y="8143"/>
                </a:lnTo>
                <a:lnTo>
                  <a:pt x="1707" y="8145"/>
                </a:lnTo>
                <a:lnTo>
                  <a:pt x="1701" y="8146"/>
                </a:lnTo>
                <a:lnTo>
                  <a:pt x="1695" y="8147"/>
                </a:lnTo>
                <a:lnTo>
                  <a:pt x="1682" y="8144"/>
                </a:lnTo>
                <a:lnTo>
                  <a:pt x="1673" y="8136"/>
                </a:lnTo>
                <a:lnTo>
                  <a:pt x="1669" y="8125"/>
                </a:lnTo>
                <a:lnTo>
                  <a:pt x="1671" y="8111"/>
                </a:lnTo>
                <a:lnTo>
                  <a:pt x="1678" y="8096"/>
                </a:lnTo>
                <a:lnTo>
                  <a:pt x="1690" y="8084"/>
                </a:lnTo>
                <a:lnTo>
                  <a:pt x="1704" y="8077"/>
                </a:lnTo>
                <a:lnTo>
                  <a:pt x="1720" y="8074"/>
                </a:lnTo>
                <a:lnTo>
                  <a:pt x="1724" y="8074"/>
                </a:lnTo>
                <a:lnTo>
                  <a:pt x="1727" y="8075"/>
                </a:lnTo>
                <a:lnTo>
                  <a:pt x="1729" y="8061"/>
                </a:lnTo>
                <a:lnTo>
                  <a:pt x="1731" y="8045"/>
                </a:lnTo>
                <a:lnTo>
                  <a:pt x="1733" y="8030"/>
                </a:lnTo>
                <a:lnTo>
                  <a:pt x="1734" y="8016"/>
                </a:lnTo>
                <a:lnTo>
                  <a:pt x="1735" y="8007"/>
                </a:lnTo>
                <a:lnTo>
                  <a:pt x="1736" y="7999"/>
                </a:lnTo>
                <a:lnTo>
                  <a:pt x="1725" y="7995"/>
                </a:lnTo>
                <a:lnTo>
                  <a:pt x="1718" y="7987"/>
                </a:lnTo>
                <a:lnTo>
                  <a:pt x="1715" y="7976"/>
                </a:lnTo>
                <a:lnTo>
                  <a:pt x="1717" y="7962"/>
                </a:lnTo>
                <a:lnTo>
                  <a:pt x="1723" y="7950"/>
                </a:lnTo>
                <a:lnTo>
                  <a:pt x="1732" y="7940"/>
                </a:lnTo>
                <a:lnTo>
                  <a:pt x="1744" y="7932"/>
                </a:lnTo>
                <a:lnTo>
                  <a:pt x="1756" y="7927"/>
                </a:lnTo>
                <a:lnTo>
                  <a:pt x="1760" y="7920"/>
                </a:lnTo>
                <a:lnTo>
                  <a:pt x="1764" y="7911"/>
                </a:lnTo>
                <a:lnTo>
                  <a:pt x="1766" y="7901"/>
                </a:lnTo>
                <a:lnTo>
                  <a:pt x="1769" y="7889"/>
                </a:lnTo>
                <a:lnTo>
                  <a:pt x="1770" y="7879"/>
                </a:lnTo>
                <a:lnTo>
                  <a:pt x="1771" y="7868"/>
                </a:lnTo>
                <a:lnTo>
                  <a:pt x="1772" y="7859"/>
                </a:lnTo>
                <a:lnTo>
                  <a:pt x="1773" y="7849"/>
                </a:lnTo>
                <a:lnTo>
                  <a:pt x="1767" y="7843"/>
                </a:lnTo>
                <a:lnTo>
                  <a:pt x="1763" y="7835"/>
                </a:lnTo>
                <a:lnTo>
                  <a:pt x="1762" y="7826"/>
                </a:lnTo>
                <a:lnTo>
                  <a:pt x="1764" y="7815"/>
                </a:lnTo>
                <a:lnTo>
                  <a:pt x="1767" y="7807"/>
                </a:lnTo>
                <a:lnTo>
                  <a:pt x="1772" y="7799"/>
                </a:lnTo>
                <a:lnTo>
                  <a:pt x="1779" y="7792"/>
                </a:lnTo>
                <a:lnTo>
                  <a:pt x="1786" y="7787"/>
                </a:lnTo>
                <a:lnTo>
                  <a:pt x="1795" y="7762"/>
                </a:lnTo>
                <a:lnTo>
                  <a:pt x="1802" y="7739"/>
                </a:lnTo>
                <a:lnTo>
                  <a:pt x="1807" y="7717"/>
                </a:lnTo>
                <a:lnTo>
                  <a:pt x="1813" y="7697"/>
                </a:lnTo>
                <a:lnTo>
                  <a:pt x="1810" y="7691"/>
                </a:lnTo>
                <a:lnTo>
                  <a:pt x="1807" y="7683"/>
                </a:lnTo>
                <a:lnTo>
                  <a:pt x="1807" y="7676"/>
                </a:lnTo>
                <a:lnTo>
                  <a:pt x="1810" y="7668"/>
                </a:lnTo>
                <a:lnTo>
                  <a:pt x="1814" y="7658"/>
                </a:lnTo>
                <a:lnTo>
                  <a:pt x="1820" y="7650"/>
                </a:lnTo>
                <a:lnTo>
                  <a:pt x="1824" y="7604"/>
                </a:lnTo>
                <a:lnTo>
                  <a:pt x="1826" y="7563"/>
                </a:lnTo>
                <a:lnTo>
                  <a:pt x="1831" y="7525"/>
                </a:lnTo>
                <a:lnTo>
                  <a:pt x="1840" y="7488"/>
                </a:lnTo>
                <a:lnTo>
                  <a:pt x="1869" y="7395"/>
                </a:lnTo>
                <a:lnTo>
                  <a:pt x="1892" y="7303"/>
                </a:lnTo>
                <a:lnTo>
                  <a:pt x="1926" y="7199"/>
                </a:lnTo>
                <a:lnTo>
                  <a:pt x="1984" y="7069"/>
                </a:lnTo>
                <a:lnTo>
                  <a:pt x="1990" y="7079"/>
                </a:lnTo>
                <a:lnTo>
                  <a:pt x="1993" y="7086"/>
                </a:lnTo>
                <a:lnTo>
                  <a:pt x="1993" y="7082"/>
                </a:lnTo>
                <a:lnTo>
                  <a:pt x="1994" y="7078"/>
                </a:lnTo>
                <a:lnTo>
                  <a:pt x="2003" y="7062"/>
                </a:lnTo>
                <a:lnTo>
                  <a:pt x="2014" y="7050"/>
                </a:lnTo>
                <a:lnTo>
                  <a:pt x="2028" y="7041"/>
                </a:lnTo>
                <a:lnTo>
                  <a:pt x="2044" y="7036"/>
                </a:lnTo>
                <a:lnTo>
                  <a:pt x="2044" y="7018"/>
                </a:lnTo>
                <a:lnTo>
                  <a:pt x="2043" y="7000"/>
                </a:lnTo>
                <a:lnTo>
                  <a:pt x="2043" y="6980"/>
                </a:lnTo>
                <a:lnTo>
                  <a:pt x="2042" y="6960"/>
                </a:lnTo>
                <a:lnTo>
                  <a:pt x="2040" y="6954"/>
                </a:lnTo>
                <a:lnTo>
                  <a:pt x="2038" y="6947"/>
                </a:lnTo>
                <a:lnTo>
                  <a:pt x="2039" y="6939"/>
                </a:lnTo>
                <a:lnTo>
                  <a:pt x="2040" y="6930"/>
                </a:lnTo>
                <a:lnTo>
                  <a:pt x="2042" y="6927"/>
                </a:lnTo>
                <a:lnTo>
                  <a:pt x="2043" y="6925"/>
                </a:lnTo>
                <a:lnTo>
                  <a:pt x="2043" y="6909"/>
                </a:lnTo>
                <a:lnTo>
                  <a:pt x="2044" y="6893"/>
                </a:lnTo>
                <a:lnTo>
                  <a:pt x="2047" y="6875"/>
                </a:lnTo>
                <a:lnTo>
                  <a:pt x="2049" y="6857"/>
                </a:lnTo>
                <a:lnTo>
                  <a:pt x="2065" y="6830"/>
                </a:lnTo>
                <a:lnTo>
                  <a:pt x="2073" y="6816"/>
                </a:lnTo>
                <a:lnTo>
                  <a:pt x="2079" y="6807"/>
                </a:lnTo>
                <a:lnTo>
                  <a:pt x="2085" y="6797"/>
                </a:lnTo>
                <a:lnTo>
                  <a:pt x="2085" y="6789"/>
                </a:lnTo>
                <a:lnTo>
                  <a:pt x="2087" y="6782"/>
                </a:lnTo>
                <a:lnTo>
                  <a:pt x="2091" y="6774"/>
                </a:lnTo>
                <a:lnTo>
                  <a:pt x="2096" y="6766"/>
                </a:lnTo>
                <a:lnTo>
                  <a:pt x="2093" y="6747"/>
                </a:lnTo>
                <a:lnTo>
                  <a:pt x="2089" y="6729"/>
                </a:lnTo>
                <a:lnTo>
                  <a:pt x="2087" y="6711"/>
                </a:lnTo>
                <a:lnTo>
                  <a:pt x="2089" y="6692"/>
                </a:lnTo>
                <a:lnTo>
                  <a:pt x="2092" y="6673"/>
                </a:lnTo>
                <a:lnTo>
                  <a:pt x="2095" y="6653"/>
                </a:lnTo>
                <a:lnTo>
                  <a:pt x="2096" y="6634"/>
                </a:lnTo>
                <a:lnTo>
                  <a:pt x="2098" y="6615"/>
                </a:lnTo>
                <a:lnTo>
                  <a:pt x="2110" y="6543"/>
                </a:lnTo>
                <a:lnTo>
                  <a:pt x="2110" y="6533"/>
                </a:lnTo>
                <a:lnTo>
                  <a:pt x="2100" y="6562"/>
                </a:lnTo>
                <a:lnTo>
                  <a:pt x="2077" y="6611"/>
                </a:lnTo>
                <a:lnTo>
                  <a:pt x="2079" y="6616"/>
                </a:lnTo>
                <a:lnTo>
                  <a:pt x="2079" y="6622"/>
                </a:lnTo>
                <a:lnTo>
                  <a:pt x="2079" y="6629"/>
                </a:lnTo>
                <a:lnTo>
                  <a:pt x="2077" y="6635"/>
                </a:lnTo>
                <a:lnTo>
                  <a:pt x="2068" y="6652"/>
                </a:lnTo>
                <a:lnTo>
                  <a:pt x="2055" y="6666"/>
                </a:lnTo>
                <a:lnTo>
                  <a:pt x="2037" y="6676"/>
                </a:lnTo>
                <a:lnTo>
                  <a:pt x="2020" y="6679"/>
                </a:lnTo>
                <a:lnTo>
                  <a:pt x="2004" y="6676"/>
                </a:lnTo>
                <a:lnTo>
                  <a:pt x="1992" y="6666"/>
                </a:lnTo>
                <a:lnTo>
                  <a:pt x="1987" y="6652"/>
                </a:lnTo>
                <a:lnTo>
                  <a:pt x="1989" y="6635"/>
                </a:lnTo>
                <a:lnTo>
                  <a:pt x="1994" y="6625"/>
                </a:lnTo>
                <a:lnTo>
                  <a:pt x="2002" y="6615"/>
                </a:lnTo>
                <a:lnTo>
                  <a:pt x="2010" y="6606"/>
                </a:lnTo>
                <a:lnTo>
                  <a:pt x="2020" y="6600"/>
                </a:lnTo>
                <a:lnTo>
                  <a:pt x="2024" y="6586"/>
                </a:lnTo>
                <a:lnTo>
                  <a:pt x="2029" y="6569"/>
                </a:lnTo>
                <a:lnTo>
                  <a:pt x="2034" y="6547"/>
                </a:lnTo>
                <a:lnTo>
                  <a:pt x="2042" y="6523"/>
                </a:lnTo>
                <a:lnTo>
                  <a:pt x="2037" y="6515"/>
                </a:lnTo>
                <a:lnTo>
                  <a:pt x="2034" y="6507"/>
                </a:lnTo>
                <a:lnTo>
                  <a:pt x="2034" y="6498"/>
                </a:lnTo>
                <a:lnTo>
                  <a:pt x="2036" y="6488"/>
                </a:lnTo>
                <a:lnTo>
                  <a:pt x="2040" y="6478"/>
                </a:lnTo>
                <a:lnTo>
                  <a:pt x="2047" y="6470"/>
                </a:lnTo>
                <a:lnTo>
                  <a:pt x="2054" y="6461"/>
                </a:lnTo>
                <a:lnTo>
                  <a:pt x="2062" y="6455"/>
                </a:lnTo>
                <a:lnTo>
                  <a:pt x="2067" y="6436"/>
                </a:lnTo>
                <a:lnTo>
                  <a:pt x="2073" y="6416"/>
                </a:lnTo>
                <a:lnTo>
                  <a:pt x="2079" y="6395"/>
                </a:lnTo>
                <a:lnTo>
                  <a:pt x="2086" y="6372"/>
                </a:lnTo>
                <a:lnTo>
                  <a:pt x="2082" y="6365"/>
                </a:lnTo>
                <a:lnTo>
                  <a:pt x="2081" y="6358"/>
                </a:lnTo>
                <a:lnTo>
                  <a:pt x="2081" y="6349"/>
                </a:lnTo>
                <a:lnTo>
                  <a:pt x="2083" y="6340"/>
                </a:lnTo>
                <a:lnTo>
                  <a:pt x="2087" y="6331"/>
                </a:lnTo>
                <a:lnTo>
                  <a:pt x="2092" y="6321"/>
                </a:lnTo>
                <a:lnTo>
                  <a:pt x="2100" y="6313"/>
                </a:lnTo>
                <a:lnTo>
                  <a:pt x="2109" y="6307"/>
                </a:lnTo>
                <a:lnTo>
                  <a:pt x="2118" y="6289"/>
                </a:lnTo>
                <a:lnTo>
                  <a:pt x="2129" y="6272"/>
                </a:lnTo>
                <a:lnTo>
                  <a:pt x="2142" y="6256"/>
                </a:lnTo>
                <a:lnTo>
                  <a:pt x="2154" y="6239"/>
                </a:lnTo>
                <a:lnTo>
                  <a:pt x="2140" y="6232"/>
                </a:lnTo>
                <a:lnTo>
                  <a:pt x="2131" y="6222"/>
                </a:lnTo>
                <a:lnTo>
                  <a:pt x="2127" y="6209"/>
                </a:lnTo>
                <a:lnTo>
                  <a:pt x="2129" y="6193"/>
                </a:lnTo>
                <a:lnTo>
                  <a:pt x="2138" y="6174"/>
                </a:lnTo>
                <a:lnTo>
                  <a:pt x="2154" y="6160"/>
                </a:lnTo>
                <a:lnTo>
                  <a:pt x="2171" y="6150"/>
                </a:lnTo>
                <a:lnTo>
                  <a:pt x="2191" y="6147"/>
                </a:lnTo>
                <a:lnTo>
                  <a:pt x="2192" y="6147"/>
                </a:lnTo>
                <a:lnTo>
                  <a:pt x="2193" y="6147"/>
                </a:lnTo>
                <a:lnTo>
                  <a:pt x="2197" y="6132"/>
                </a:lnTo>
                <a:lnTo>
                  <a:pt x="2202" y="6118"/>
                </a:lnTo>
                <a:lnTo>
                  <a:pt x="2207" y="6105"/>
                </a:lnTo>
                <a:lnTo>
                  <a:pt x="2214" y="6091"/>
                </a:lnTo>
                <a:lnTo>
                  <a:pt x="2211" y="6091"/>
                </a:lnTo>
                <a:lnTo>
                  <a:pt x="2208" y="6091"/>
                </a:lnTo>
                <a:lnTo>
                  <a:pt x="2191" y="6088"/>
                </a:lnTo>
                <a:lnTo>
                  <a:pt x="2179" y="6078"/>
                </a:lnTo>
                <a:lnTo>
                  <a:pt x="2174" y="6063"/>
                </a:lnTo>
                <a:lnTo>
                  <a:pt x="2176" y="6045"/>
                </a:lnTo>
                <a:lnTo>
                  <a:pt x="2185" y="6027"/>
                </a:lnTo>
                <a:lnTo>
                  <a:pt x="2201" y="6012"/>
                </a:lnTo>
                <a:lnTo>
                  <a:pt x="2219" y="6003"/>
                </a:lnTo>
                <a:lnTo>
                  <a:pt x="2238" y="5998"/>
                </a:lnTo>
                <a:lnTo>
                  <a:pt x="2246" y="5999"/>
                </a:lnTo>
                <a:lnTo>
                  <a:pt x="2252" y="6000"/>
                </a:lnTo>
                <a:lnTo>
                  <a:pt x="2258" y="6004"/>
                </a:lnTo>
                <a:lnTo>
                  <a:pt x="2262" y="6008"/>
                </a:lnTo>
                <a:lnTo>
                  <a:pt x="2273" y="5988"/>
                </a:lnTo>
                <a:lnTo>
                  <a:pt x="2283" y="5968"/>
                </a:lnTo>
                <a:lnTo>
                  <a:pt x="2295" y="5944"/>
                </a:lnTo>
                <a:lnTo>
                  <a:pt x="2306" y="5919"/>
                </a:lnTo>
                <a:lnTo>
                  <a:pt x="2295" y="5930"/>
                </a:lnTo>
                <a:lnTo>
                  <a:pt x="2282" y="5938"/>
                </a:lnTo>
                <a:lnTo>
                  <a:pt x="2269" y="5943"/>
                </a:lnTo>
                <a:lnTo>
                  <a:pt x="2255" y="5945"/>
                </a:lnTo>
                <a:lnTo>
                  <a:pt x="2238" y="5941"/>
                </a:lnTo>
                <a:lnTo>
                  <a:pt x="2226" y="5931"/>
                </a:lnTo>
                <a:lnTo>
                  <a:pt x="2221" y="5916"/>
                </a:lnTo>
                <a:lnTo>
                  <a:pt x="2223" y="5897"/>
                </a:lnTo>
                <a:lnTo>
                  <a:pt x="2232" y="5879"/>
                </a:lnTo>
                <a:lnTo>
                  <a:pt x="2248" y="5864"/>
                </a:lnTo>
                <a:lnTo>
                  <a:pt x="2266" y="5854"/>
                </a:lnTo>
                <a:lnTo>
                  <a:pt x="2286" y="5850"/>
                </a:lnTo>
                <a:lnTo>
                  <a:pt x="2300" y="5852"/>
                </a:lnTo>
                <a:lnTo>
                  <a:pt x="2311" y="5859"/>
                </a:lnTo>
                <a:lnTo>
                  <a:pt x="2317" y="5870"/>
                </a:lnTo>
                <a:lnTo>
                  <a:pt x="2320" y="5883"/>
                </a:lnTo>
                <a:lnTo>
                  <a:pt x="2326" y="5865"/>
                </a:lnTo>
                <a:lnTo>
                  <a:pt x="2333" y="5846"/>
                </a:lnTo>
                <a:lnTo>
                  <a:pt x="2340" y="5826"/>
                </a:lnTo>
                <a:lnTo>
                  <a:pt x="2346" y="5805"/>
                </a:lnTo>
                <a:lnTo>
                  <a:pt x="2350" y="5791"/>
                </a:lnTo>
                <a:lnTo>
                  <a:pt x="2354" y="5780"/>
                </a:lnTo>
                <a:lnTo>
                  <a:pt x="2357" y="5771"/>
                </a:lnTo>
                <a:lnTo>
                  <a:pt x="2360" y="5762"/>
                </a:lnTo>
                <a:lnTo>
                  <a:pt x="2349" y="5777"/>
                </a:lnTo>
                <a:lnTo>
                  <a:pt x="2335" y="5788"/>
                </a:lnTo>
                <a:lnTo>
                  <a:pt x="2319" y="5795"/>
                </a:lnTo>
                <a:lnTo>
                  <a:pt x="2302" y="5798"/>
                </a:lnTo>
                <a:lnTo>
                  <a:pt x="2285" y="5794"/>
                </a:lnTo>
                <a:lnTo>
                  <a:pt x="2273" y="5784"/>
                </a:lnTo>
                <a:lnTo>
                  <a:pt x="2268" y="5768"/>
                </a:lnTo>
                <a:lnTo>
                  <a:pt x="2270" y="5750"/>
                </a:lnTo>
                <a:lnTo>
                  <a:pt x="2279" y="5732"/>
                </a:lnTo>
                <a:lnTo>
                  <a:pt x="2295" y="5716"/>
                </a:lnTo>
                <a:lnTo>
                  <a:pt x="2313" y="5706"/>
                </a:lnTo>
                <a:lnTo>
                  <a:pt x="2334" y="5702"/>
                </a:lnTo>
                <a:lnTo>
                  <a:pt x="2350" y="5706"/>
                </a:lnTo>
                <a:lnTo>
                  <a:pt x="2362" y="5715"/>
                </a:lnTo>
                <a:lnTo>
                  <a:pt x="2367" y="5730"/>
                </a:lnTo>
                <a:lnTo>
                  <a:pt x="2366" y="5748"/>
                </a:lnTo>
                <a:lnTo>
                  <a:pt x="2373" y="5735"/>
                </a:lnTo>
                <a:lnTo>
                  <a:pt x="2376" y="5726"/>
                </a:lnTo>
                <a:lnTo>
                  <a:pt x="2376" y="5705"/>
                </a:lnTo>
                <a:lnTo>
                  <a:pt x="2374" y="5662"/>
                </a:lnTo>
                <a:lnTo>
                  <a:pt x="2378" y="5651"/>
                </a:lnTo>
                <a:lnTo>
                  <a:pt x="2382" y="5641"/>
                </a:lnTo>
                <a:lnTo>
                  <a:pt x="2374" y="5645"/>
                </a:lnTo>
                <a:lnTo>
                  <a:pt x="2366" y="5648"/>
                </a:lnTo>
                <a:lnTo>
                  <a:pt x="2358" y="5650"/>
                </a:lnTo>
                <a:lnTo>
                  <a:pt x="2350" y="5651"/>
                </a:lnTo>
                <a:lnTo>
                  <a:pt x="2333" y="5647"/>
                </a:lnTo>
                <a:lnTo>
                  <a:pt x="2320" y="5637"/>
                </a:lnTo>
                <a:lnTo>
                  <a:pt x="2314" y="5621"/>
                </a:lnTo>
                <a:lnTo>
                  <a:pt x="2317" y="5603"/>
                </a:lnTo>
                <a:lnTo>
                  <a:pt x="2326" y="5584"/>
                </a:lnTo>
                <a:lnTo>
                  <a:pt x="2342" y="5568"/>
                </a:lnTo>
                <a:lnTo>
                  <a:pt x="2360" y="5558"/>
                </a:lnTo>
                <a:lnTo>
                  <a:pt x="2381" y="5554"/>
                </a:lnTo>
                <a:lnTo>
                  <a:pt x="2390" y="5555"/>
                </a:lnTo>
                <a:lnTo>
                  <a:pt x="2397" y="5558"/>
                </a:lnTo>
                <a:lnTo>
                  <a:pt x="2404" y="5562"/>
                </a:lnTo>
                <a:lnTo>
                  <a:pt x="2409" y="5567"/>
                </a:lnTo>
                <a:lnTo>
                  <a:pt x="2412" y="5555"/>
                </a:lnTo>
                <a:lnTo>
                  <a:pt x="2416" y="5540"/>
                </a:lnTo>
                <a:lnTo>
                  <a:pt x="2421" y="5519"/>
                </a:lnTo>
                <a:lnTo>
                  <a:pt x="2428" y="5495"/>
                </a:lnTo>
                <a:lnTo>
                  <a:pt x="2420" y="5499"/>
                </a:lnTo>
                <a:lnTo>
                  <a:pt x="2412" y="5502"/>
                </a:lnTo>
                <a:lnTo>
                  <a:pt x="2405" y="5503"/>
                </a:lnTo>
                <a:lnTo>
                  <a:pt x="2397" y="5504"/>
                </a:lnTo>
                <a:lnTo>
                  <a:pt x="2380" y="5500"/>
                </a:lnTo>
                <a:lnTo>
                  <a:pt x="2367" y="5490"/>
                </a:lnTo>
                <a:lnTo>
                  <a:pt x="2361" y="5474"/>
                </a:lnTo>
                <a:lnTo>
                  <a:pt x="2364" y="5455"/>
                </a:lnTo>
                <a:lnTo>
                  <a:pt x="2373" y="5436"/>
                </a:lnTo>
                <a:lnTo>
                  <a:pt x="2389" y="5421"/>
                </a:lnTo>
                <a:lnTo>
                  <a:pt x="2408" y="5410"/>
                </a:lnTo>
                <a:lnTo>
                  <a:pt x="2429" y="5407"/>
                </a:lnTo>
                <a:lnTo>
                  <a:pt x="2434" y="5407"/>
                </a:lnTo>
                <a:lnTo>
                  <a:pt x="2438" y="5408"/>
                </a:lnTo>
                <a:lnTo>
                  <a:pt x="2443" y="5409"/>
                </a:lnTo>
                <a:lnTo>
                  <a:pt x="2447" y="5411"/>
                </a:lnTo>
                <a:lnTo>
                  <a:pt x="2450" y="5398"/>
                </a:lnTo>
                <a:lnTo>
                  <a:pt x="2453" y="5384"/>
                </a:lnTo>
                <a:lnTo>
                  <a:pt x="2456" y="5369"/>
                </a:lnTo>
                <a:lnTo>
                  <a:pt x="2460" y="5354"/>
                </a:lnTo>
                <a:lnTo>
                  <a:pt x="2452" y="5356"/>
                </a:lnTo>
                <a:lnTo>
                  <a:pt x="2444" y="5357"/>
                </a:lnTo>
                <a:lnTo>
                  <a:pt x="2427" y="5353"/>
                </a:lnTo>
                <a:lnTo>
                  <a:pt x="2414" y="5342"/>
                </a:lnTo>
                <a:lnTo>
                  <a:pt x="2408" y="5327"/>
                </a:lnTo>
                <a:lnTo>
                  <a:pt x="2411" y="5308"/>
                </a:lnTo>
                <a:lnTo>
                  <a:pt x="2415" y="5296"/>
                </a:lnTo>
                <a:lnTo>
                  <a:pt x="2422" y="5286"/>
                </a:lnTo>
                <a:lnTo>
                  <a:pt x="2431" y="5278"/>
                </a:lnTo>
                <a:lnTo>
                  <a:pt x="2440" y="5270"/>
                </a:lnTo>
                <a:lnTo>
                  <a:pt x="2435" y="5269"/>
                </a:lnTo>
                <a:lnTo>
                  <a:pt x="2430" y="5267"/>
                </a:lnTo>
                <a:lnTo>
                  <a:pt x="2445" y="5207"/>
                </a:lnTo>
                <a:lnTo>
                  <a:pt x="2460" y="5147"/>
                </a:lnTo>
                <a:lnTo>
                  <a:pt x="2477" y="5089"/>
                </a:lnTo>
                <a:lnTo>
                  <a:pt x="2495" y="5031"/>
                </a:lnTo>
                <a:lnTo>
                  <a:pt x="2501" y="5005"/>
                </a:lnTo>
                <a:lnTo>
                  <a:pt x="2502" y="4987"/>
                </a:lnTo>
                <a:lnTo>
                  <a:pt x="2499" y="4974"/>
                </a:lnTo>
                <a:lnTo>
                  <a:pt x="2497" y="4967"/>
                </a:lnTo>
                <a:lnTo>
                  <a:pt x="2497" y="4968"/>
                </a:lnTo>
                <a:lnTo>
                  <a:pt x="2497" y="4969"/>
                </a:lnTo>
                <a:lnTo>
                  <a:pt x="2496" y="4967"/>
                </a:lnTo>
                <a:lnTo>
                  <a:pt x="2497" y="4967"/>
                </a:lnTo>
                <a:lnTo>
                  <a:pt x="2517" y="4866"/>
                </a:lnTo>
                <a:lnTo>
                  <a:pt x="2556" y="4780"/>
                </a:lnTo>
                <a:lnTo>
                  <a:pt x="2593" y="4693"/>
                </a:lnTo>
                <a:lnTo>
                  <a:pt x="2606" y="4591"/>
                </a:lnTo>
                <a:lnTo>
                  <a:pt x="2606" y="4565"/>
                </a:lnTo>
                <a:lnTo>
                  <a:pt x="2609" y="4531"/>
                </a:lnTo>
                <a:lnTo>
                  <a:pt x="2614" y="4492"/>
                </a:lnTo>
                <a:lnTo>
                  <a:pt x="2622" y="4451"/>
                </a:lnTo>
                <a:lnTo>
                  <a:pt x="2612" y="4457"/>
                </a:lnTo>
                <a:lnTo>
                  <a:pt x="2602" y="4463"/>
                </a:lnTo>
                <a:lnTo>
                  <a:pt x="2592" y="4467"/>
                </a:lnTo>
                <a:lnTo>
                  <a:pt x="2582" y="4468"/>
                </a:lnTo>
                <a:lnTo>
                  <a:pt x="2565" y="4464"/>
                </a:lnTo>
                <a:lnTo>
                  <a:pt x="2554" y="4454"/>
                </a:lnTo>
                <a:lnTo>
                  <a:pt x="2549" y="4440"/>
                </a:lnTo>
                <a:lnTo>
                  <a:pt x="2551" y="4423"/>
                </a:lnTo>
                <a:lnTo>
                  <a:pt x="2560" y="4404"/>
                </a:lnTo>
                <a:lnTo>
                  <a:pt x="2575" y="4390"/>
                </a:lnTo>
                <a:lnTo>
                  <a:pt x="2592" y="4381"/>
                </a:lnTo>
                <a:lnTo>
                  <a:pt x="2611" y="4378"/>
                </a:lnTo>
                <a:lnTo>
                  <a:pt x="2619" y="4378"/>
                </a:lnTo>
                <a:lnTo>
                  <a:pt x="2626" y="4380"/>
                </a:lnTo>
                <a:lnTo>
                  <a:pt x="2631" y="4383"/>
                </a:lnTo>
                <a:lnTo>
                  <a:pt x="2636" y="4387"/>
                </a:lnTo>
                <a:lnTo>
                  <a:pt x="2642" y="4363"/>
                </a:lnTo>
                <a:lnTo>
                  <a:pt x="2649" y="4342"/>
                </a:lnTo>
                <a:lnTo>
                  <a:pt x="2657" y="4324"/>
                </a:lnTo>
                <a:lnTo>
                  <a:pt x="2665" y="4306"/>
                </a:lnTo>
                <a:lnTo>
                  <a:pt x="2656" y="4312"/>
                </a:lnTo>
                <a:lnTo>
                  <a:pt x="2648" y="4316"/>
                </a:lnTo>
                <a:lnTo>
                  <a:pt x="2639" y="4318"/>
                </a:lnTo>
                <a:lnTo>
                  <a:pt x="2630" y="4319"/>
                </a:lnTo>
                <a:lnTo>
                  <a:pt x="2613" y="4315"/>
                </a:lnTo>
                <a:lnTo>
                  <a:pt x="2602" y="4306"/>
                </a:lnTo>
                <a:lnTo>
                  <a:pt x="2597" y="4292"/>
                </a:lnTo>
                <a:lnTo>
                  <a:pt x="2599" y="4275"/>
                </a:lnTo>
                <a:lnTo>
                  <a:pt x="2608" y="4257"/>
                </a:lnTo>
                <a:lnTo>
                  <a:pt x="2623" y="4243"/>
                </a:lnTo>
                <a:lnTo>
                  <a:pt x="2640" y="4234"/>
                </a:lnTo>
                <a:lnTo>
                  <a:pt x="2658" y="4231"/>
                </a:lnTo>
                <a:lnTo>
                  <a:pt x="2675" y="4234"/>
                </a:lnTo>
                <a:lnTo>
                  <a:pt x="2686" y="4243"/>
                </a:lnTo>
                <a:lnTo>
                  <a:pt x="2691" y="4257"/>
                </a:lnTo>
                <a:lnTo>
                  <a:pt x="2689" y="4275"/>
                </a:lnTo>
                <a:lnTo>
                  <a:pt x="2685" y="4283"/>
                </a:lnTo>
                <a:lnTo>
                  <a:pt x="2681" y="4290"/>
                </a:lnTo>
                <a:lnTo>
                  <a:pt x="2676" y="4296"/>
                </a:lnTo>
                <a:lnTo>
                  <a:pt x="2670" y="4302"/>
                </a:lnTo>
                <a:lnTo>
                  <a:pt x="2683" y="4317"/>
                </a:lnTo>
                <a:lnTo>
                  <a:pt x="2684" y="4338"/>
                </a:lnTo>
                <a:lnTo>
                  <a:pt x="2684" y="4360"/>
                </a:lnTo>
                <a:lnTo>
                  <a:pt x="2692" y="4379"/>
                </a:lnTo>
                <a:lnTo>
                  <a:pt x="2785" y="4077"/>
                </a:lnTo>
                <a:lnTo>
                  <a:pt x="2842" y="3883"/>
                </a:lnTo>
                <a:lnTo>
                  <a:pt x="2880" y="3744"/>
                </a:lnTo>
                <a:lnTo>
                  <a:pt x="2915" y="3608"/>
                </a:lnTo>
                <a:lnTo>
                  <a:pt x="2907" y="3597"/>
                </a:lnTo>
                <a:lnTo>
                  <a:pt x="2900" y="3588"/>
                </a:lnTo>
                <a:lnTo>
                  <a:pt x="2894" y="3581"/>
                </a:lnTo>
                <a:lnTo>
                  <a:pt x="2890" y="3574"/>
                </a:lnTo>
                <a:lnTo>
                  <a:pt x="2885" y="3577"/>
                </a:lnTo>
                <a:lnTo>
                  <a:pt x="2879" y="3579"/>
                </a:lnTo>
                <a:lnTo>
                  <a:pt x="2873" y="3580"/>
                </a:lnTo>
                <a:lnTo>
                  <a:pt x="2867" y="3580"/>
                </a:lnTo>
                <a:lnTo>
                  <a:pt x="2860" y="3580"/>
                </a:lnTo>
                <a:lnTo>
                  <a:pt x="2853" y="3578"/>
                </a:lnTo>
                <a:lnTo>
                  <a:pt x="2848" y="3575"/>
                </a:lnTo>
                <a:lnTo>
                  <a:pt x="2843" y="3570"/>
                </a:lnTo>
                <a:lnTo>
                  <a:pt x="2834" y="3591"/>
                </a:lnTo>
                <a:lnTo>
                  <a:pt x="2826" y="3612"/>
                </a:lnTo>
                <a:lnTo>
                  <a:pt x="2817" y="3635"/>
                </a:lnTo>
                <a:lnTo>
                  <a:pt x="2809" y="3658"/>
                </a:lnTo>
                <a:lnTo>
                  <a:pt x="2817" y="3651"/>
                </a:lnTo>
                <a:lnTo>
                  <a:pt x="2827" y="3646"/>
                </a:lnTo>
                <a:lnTo>
                  <a:pt x="2837" y="3643"/>
                </a:lnTo>
                <a:lnTo>
                  <a:pt x="2847" y="3641"/>
                </a:lnTo>
                <a:lnTo>
                  <a:pt x="2863" y="3645"/>
                </a:lnTo>
                <a:lnTo>
                  <a:pt x="2874" y="3654"/>
                </a:lnTo>
                <a:lnTo>
                  <a:pt x="2879" y="3668"/>
                </a:lnTo>
                <a:lnTo>
                  <a:pt x="2877" y="3685"/>
                </a:lnTo>
                <a:lnTo>
                  <a:pt x="2869" y="3700"/>
                </a:lnTo>
                <a:lnTo>
                  <a:pt x="2858" y="3712"/>
                </a:lnTo>
                <a:lnTo>
                  <a:pt x="2842" y="3722"/>
                </a:lnTo>
                <a:lnTo>
                  <a:pt x="2827" y="3727"/>
                </a:lnTo>
                <a:lnTo>
                  <a:pt x="2824" y="3732"/>
                </a:lnTo>
                <a:lnTo>
                  <a:pt x="2819" y="3740"/>
                </a:lnTo>
                <a:lnTo>
                  <a:pt x="2817" y="3737"/>
                </a:lnTo>
                <a:lnTo>
                  <a:pt x="2816" y="3733"/>
                </a:lnTo>
                <a:lnTo>
                  <a:pt x="2816" y="3731"/>
                </a:lnTo>
                <a:lnTo>
                  <a:pt x="2816" y="3728"/>
                </a:lnTo>
                <a:lnTo>
                  <a:pt x="2808" y="3726"/>
                </a:lnTo>
                <a:lnTo>
                  <a:pt x="2800" y="3723"/>
                </a:lnTo>
                <a:lnTo>
                  <a:pt x="2795" y="3718"/>
                </a:lnTo>
                <a:lnTo>
                  <a:pt x="2791" y="3711"/>
                </a:lnTo>
                <a:lnTo>
                  <a:pt x="2784" y="3734"/>
                </a:lnTo>
                <a:lnTo>
                  <a:pt x="2778" y="3756"/>
                </a:lnTo>
                <a:lnTo>
                  <a:pt x="2772" y="3779"/>
                </a:lnTo>
                <a:lnTo>
                  <a:pt x="2766" y="3800"/>
                </a:lnTo>
                <a:lnTo>
                  <a:pt x="2774" y="3795"/>
                </a:lnTo>
                <a:lnTo>
                  <a:pt x="2782" y="3792"/>
                </a:lnTo>
                <a:lnTo>
                  <a:pt x="2791" y="3789"/>
                </a:lnTo>
                <a:lnTo>
                  <a:pt x="2800" y="3788"/>
                </a:lnTo>
                <a:lnTo>
                  <a:pt x="2816" y="3792"/>
                </a:lnTo>
                <a:lnTo>
                  <a:pt x="2827" y="3801"/>
                </a:lnTo>
                <a:lnTo>
                  <a:pt x="2832" y="3816"/>
                </a:lnTo>
                <a:lnTo>
                  <a:pt x="2830" y="3832"/>
                </a:lnTo>
                <a:lnTo>
                  <a:pt x="2821" y="3849"/>
                </a:lnTo>
                <a:lnTo>
                  <a:pt x="2808" y="3863"/>
                </a:lnTo>
                <a:lnTo>
                  <a:pt x="2790" y="3873"/>
                </a:lnTo>
                <a:lnTo>
                  <a:pt x="2772" y="3876"/>
                </a:lnTo>
                <a:lnTo>
                  <a:pt x="2766" y="3876"/>
                </a:lnTo>
                <a:lnTo>
                  <a:pt x="2760" y="3874"/>
                </a:lnTo>
                <a:lnTo>
                  <a:pt x="2754" y="3872"/>
                </a:lnTo>
                <a:lnTo>
                  <a:pt x="2749" y="3868"/>
                </a:lnTo>
                <a:lnTo>
                  <a:pt x="2745" y="3888"/>
                </a:lnTo>
                <a:lnTo>
                  <a:pt x="2742" y="3907"/>
                </a:lnTo>
                <a:lnTo>
                  <a:pt x="2739" y="3923"/>
                </a:lnTo>
                <a:lnTo>
                  <a:pt x="2736" y="3938"/>
                </a:lnTo>
                <a:lnTo>
                  <a:pt x="2744" y="3936"/>
                </a:lnTo>
                <a:lnTo>
                  <a:pt x="2753" y="3935"/>
                </a:lnTo>
                <a:lnTo>
                  <a:pt x="2769" y="3939"/>
                </a:lnTo>
                <a:lnTo>
                  <a:pt x="2780" y="3949"/>
                </a:lnTo>
                <a:lnTo>
                  <a:pt x="2785" y="3963"/>
                </a:lnTo>
                <a:lnTo>
                  <a:pt x="2783" y="3980"/>
                </a:lnTo>
                <a:lnTo>
                  <a:pt x="2774" y="3997"/>
                </a:lnTo>
                <a:lnTo>
                  <a:pt x="2760" y="4011"/>
                </a:lnTo>
                <a:lnTo>
                  <a:pt x="2743" y="4020"/>
                </a:lnTo>
                <a:lnTo>
                  <a:pt x="2725" y="4024"/>
                </a:lnTo>
                <a:lnTo>
                  <a:pt x="2708" y="4020"/>
                </a:lnTo>
                <a:lnTo>
                  <a:pt x="2697" y="4011"/>
                </a:lnTo>
                <a:lnTo>
                  <a:pt x="2692" y="3997"/>
                </a:lnTo>
                <a:lnTo>
                  <a:pt x="2694" y="3980"/>
                </a:lnTo>
                <a:lnTo>
                  <a:pt x="2695" y="3978"/>
                </a:lnTo>
                <a:lnTo>
                  <a:pt x="2696" y="3976"/>
                </a:lnTo>
                <a:lnTo>
                  <a:pt x="2693" y="3961"/>
                </a:lnTo>
                <a:lnTo>
                  <a:pt x="2691" y="3945"/>
                </a:lnTo>
                <a:lnTo>
                  <a:pt x="2692" y="3930"/>
                </a:lnTo>
                <a:lnTo>
                  <a:pt x="2695" y="3914"/>
                </a:lnTo>
                <a:lnTo>
                  <a:pt x="2705" y="3875"/>
                </a:lnTo>
                <a:lnTo>
                  <a:pt x="2719" y="3828"/>
                </a:lnTo>
                <a:lnTo>
                  <a:pt x="2734" y="3782"/>
                </a:lnTo>
                <a:lnTo>
                  <a:pt x="2751" y="3747"/>
                </a:lnTo>
                <a:lnTo>
                  <a:pt x="2774" y="3707"/>
                </a:lnTo>
                <a:lnTo>
                  <a:pt x="2794" y="3646"/>
                </a:lnTo>
                <a:lnTo>
                  <a:pt x="2827" y="3530"/>
                </a:lnTo>
                <a:lnTo>
                  <a:pt x="2882" y="3326"/>
                </a:lnTo>
                <a:lnTo>
                  <a:pt x="2872" y="3333"/>
                </a:lnTo>
                <a:lnTo>
                  <a:pt x="2863" y="3337"/>
                </a:lnTo>
                <a:lnTo>
                  <a:pt x="2851" y="3316"/>
                </a:lnTo>
                <a:lnTo>
                  <a:pt x="2866" y="3262"/>
                </a:lnTo>
                <a:lnTo>
                  <a:pt x="2889" y="3196"/>
                </a:lnTo>
                <a:lnTo>
                  <a:pt x="2906" y="3144"/>
                </a:lnTo>
                <a:lnTo>
                  <a:pt x="2907" y="3135"/>
                </a:lnTo>
                <a:lnTo>
                  <a:pt x="2906" y="3127"/>
                </a:lnTo>
                <a:lnTo>
                  <a:pt x="2905" y="3118"/>
                </a:lnTo>
                <a:lnTo>
                  <a:pt x="2905" y="3110"/>
                </a:lnTo>
                <a:lnTo>
                  <a:pt x="2896" y="3119"/>
                </a:lnTo>
                <a:lnTo>
                  <a:pt x="2886" y="3126"/>
                </a:lnTo>
                <a:lnTo>
                  <a:pt x="2875" y="3130"/>
                </a:lnTo>
                <a:lnTo>
                  <a:pt x="2864" y="3132"/>
                </a:lnTo>
                <a:lnTo>
                  <a:pt x="2850" y="3129"/>
                </a:lnTo>
                <a:lnTo>
                  <a:pt x="2840" y="3121"/>
                </a:lnTo>
                <a:lnTo>
                  <a:pt x="2836" y="3110"/>
                </a:lnTo>
                <a:lnTo>
                  <a:pt x="2838" y="3094"/>
                </a:lnTo>
                <a:lnTo>
                  <a:pt x="2845" y="3080"/>
                </a:lnTo>
                <a:lnTo>
                  <a:pt x="2858" y="3069"/>
                </a:lnTo>
                <a:lnTo>
                  <a:pt x="2872" y="3061"/>
                </a:lnTo>
                <a:lnTo>
                  <a:pt x="2887" y="3057"/>
                </a:lnTo>
                <a:lnTo>
                  <a:pt x="2899" y="3059"/>
                </a:lnTo>
                <a:lnTo>
                  <a:pt x="2909" y="3067"/>
                </a:lnTo>
                <a:lnTo>
                  <a:pt x="2914" y="3078"/>
                </a:lnTo>
                <a:lnTo>
                  <a:pt x="2913" y="3090"/>
                </a:lnTo>
                <a:lnTo>
                  <a:pt x="2926" y="3087"/>
                </a:lnTo>
                <a:lnTo>
                  <a:pt x="2938" y="3083"/>
                </a:lnTo>
                <a:lnTo>
                  <a:pt x="2948" y="3067"/>
                </a:lnTo>
                <a:lnTo>
                  <a:pt x="2956" y="3050"/>
                </a:lnTo>
                <a:lnTo>
                  <a:pt x="2959" y="3032"/>
                </a:lnTo>
                <a:lnTo>
                  <a:pt x="2958" y="3012"/>
                </a:lnTo>
                <a:lnTo>
                  <a:pt x="2940" y="3022"/>
                </a:lnTo>
                <a:lnTo>
                  <a:pt x="2930" y="3023"/>
                </a:lnTo>
                <a:lnTo>
                  <a:pt x="2928" y="3009"/>
                </a:lnTo>
                <a:lnTo>
                  <a:pt x="2936" y="2976"/>
                </a:lnTo>
                <a:lnTo>
                  <a:pt x="2930" y="2979"/>
                </a:lnTo>
                <a:lnTo>
                  <a:pt x="2924" y="2981"/>
                </a:lnTo>
                <a:lnTo>
                  <a:pt x="2918" y="2983"/>
                </a:lnTo>
                <a:lnTo>
                  <a:pt x="2911" y="2984"/>
                </a:lnTo>
                <a:lnTo>
                  <a:pt x="2897" y="2981"/>
                </a:lnTo>
                <a:lnTo>
                  <a:pt x="2889" y="2973"/>
                </a:lnTo>
                <a:lnTo>
                  <a:pt x="2885" y="2961"/>
                </a:lnTo>
                <a:lnTo>
                  <a:pt x="2886" y="2947"/>
                </a:lnTo>
                <a:lnTo>
                  <a:pt x="2893" y="2933"/>
                </a:lnTo>
                <a:lnTo>
                  <a:pt x="2906" y="2922"/>
                </a:lnTo>
                <a:lnTo>
                  <a:pt x="2920" y="2913"/>
                </a:lnTo>
                <a:lnTo>
                  <a:pt x="2934" y="2910"/>
                </a:lnTo>
                <a:lnTo>
                  <a:pt x="2940" y="2911"/>
                </a:lnTo>
                <a:lnTo>
                  <a:pt x="2944" y="2912"/>
                </a:lnTo>
                <a:lnTo>
                  <a:pt x="2948" y="2914"/>
                </a:lnTo>
                <a:lnTo>
                  <a:pt x="2953" y="2917"/>
                </a:lnTo>
                <a:lnTo>
                  <a:pt x="2955" y="2909"/>
                </a:lnTo>
                <a:lnTo>
                  <a:pt x="2958" y="2900"/>
                </a:lnTo>
                <a:lnTo>
                  <a:pt x="2961" y="2890"/>
                </a:lnTo>
                <a:lnTo>
                  <a:pt x="2964" y="2880"/>
                </a:lnTo>
                <a:lnTo>
                  <a:pt x="2968" y="2867"/>
                </a:lnTo>
                <a:lnTo>
                  <a:pt x="2971" y="2854"/>
                </a:lnTo>
                <a:lnTo>
                  <a:pt x="2975" y="2842"/>
                </a:lnTo>
                <a:lnTo>
                  <a:pt x="2979" y="2830"/>
                </a:lnTo>
                <a:lnTo>
                  <a:pt x="2974" y="2833"/>
                </a:lnTo>
                <a:lnTo>
                  <a:pt x="2969" y="2834"/>
                </a:lnTo>
                <a:lnTo>
                  <a:pt x="2964" y="2835"/>
                </a:lnTo>
                <a:lnTo>
                  <a:pt x="2959" y="2836"/>
                </a:lnTo>
                <a:lnTo>
                  <a:pt x="2945" y="2833"/>
                </a:lnTo>
                <a:lnTo>
                  <a:pt x="2936" y="2825"/>
                </a:lnTo>
                <a:lnTo>
                  <a:pt x="2932" y="2813"/>
                </a:lnTo>
                <a:lnTo>
                  <a:pt x="2934" y="2800"/>
                </a:lnTo>
                <a:lnTo>
                  <a:pt x="2941" y="2786"/>
                </a:lnTo>
                <a:lnTo>
                  <a:pt x="2953" y="2774"/>
                </a:lnTo>
                <a:lnTo>
                  <a:pt x="2967" y="2766"/>
                </a:lnTo>
                <a:lnTo>
                  <a:pt x="2982" y="2763"/>
                </a:lnTo>
                <a:lnTo>
                  <a:pt x="2986" y="2764"/>
                </a:lnTo>
                <a:lnTo>
                  <a:pt x="2990" y="2765"/>
                </a:lnTo>
                <a:lnTo>
                  <a:pt x="2993" y="2766"/>
                </a:lnTo>
                <a:lnTo>
                  <a:pt x="2997" y="2768"/>
                </a:lnTo>
                <a:lnTo>
                  <a:pt x="3004" y="2746"/>
                </a:lnTo>
                <a:lnTo>
                  <a:pt x="3010" y="2724"/>
                </a:lnTo>
                <a:lnTo>
                  <a:pt x="3016" y="2704"/>
                </a:lnTo>
                <a:lnTo>
                  <a:pt x="3022" y="2683"/>
                </a:lnTo>
                <a:lnTo>
                  <a:pt x="3014" y="2687"/>
                </a:lnTo>
                <a:lnTo>
                  <a:pt x="3007" y="2688"/>
                </a:lnTo>
                <a:lnTo>
                  <a:pt x="2993" y="2684"/>
                </a:lnTo>
                <a:lnTo>
                  <a:pt x="2984" y="2677"/>
                </a:lnTo>
                <a:lnTo>
                  <a:pt x="2981" y="2666"/>
                </a:lnTo>
                <a:lnTo>
                  <a:pt x="2982" y="2652"/>
                </a:lnTo>
                <a:lnTo>
                  <a:pt x="2989" y="2638"/>
                </a:lnTo>
                <a:lnTo>
                  <a:pt x="3001" y="2627"/>
                </a:lnTo>
                <a:lnTo>
                  <a:pt x="3014" y="2620"/>
                </a:lnTo>
                <a:lnTo>
                  <a:pt x="3029" y="2617"/>
                </a:lnTo>
                <a:lnTo>
                  <a:pt x="3035" y="2618"/>
                </a:lnTo>
                <a:lnTo>
                  <a:pt x="3041" y="2619"/>
                </a:lnTo>
                <a:lnTo>
                  <a:pt x="3048" y="2598"/>
                </a:lnTo>
                <a:lnTo>
                  <a:pt x="3055" y="2576"/>
                </a:lnTo>
                <a:lnTo>
                  <a:pt x="3060" y="2556"/>
                </a:lnTo>
                <a:lnTo>
                  <a:pt x="3066" y="2537"/>
                </a:lnTo>
                <a:lnTo>
                  <a:pt x="3060" y="2538"/>
                </a:lnTo>
                <a:lnTo>
                  <a:pt x="3054" y="2539"/>
                </a:lnTo>
                <a:lnTo>
                  <a:pt x="3041" y="2536"/>
                </a:lnTo>
                <a:lnTo>
                  <a:pt x="3032" y="2529"/>
                </a:lnTo>
                <a:lnTo>
                  <a:pt x="3028" y="2518"/>
                </a:lnTo>
                <a:lnTo>
                  <a:pt x="3030" y="2505"/>
                </a:lnTo>
                <a:lnTo>
                  <a:pt x="3037" y="2491"/>
                </a:lnTo>
                <a:lnTo>
                  <a:pt x="3049" y="2480"/>
                </a:lnTo>
                <a:lnTo>
                  <a:pt x="3062" y="2473"/>
                </a:lnTo>
                <a:lnTo>
                  <a:pt x="3076" y="2470"/>
                </a:lnTo>
                <a:lnTo>
                  <a:pt x="3081" y="2470"/>
                </a:lnTo>
                <a:lnTo>
                  <a:pt x="3085" y="2472"/>
                </a:lnTo>
                <a:lnTo>
                  <a:pt x="3094" y="2447"/>
                </a:lnTo>
                <a:lnTo>
                  <a:pt x="3101" y="2425"/>
                </a:lnTo>
                <a:lnTo>
                  <a:pt x="3107" y="2405"/>
                </a:lnTo>
                <a:lnTo>
                  <a:pt x="3112" y="2389"/>
                </a:lnTo>
                <a:lnTo>
                  <a:pt x="3107" y="2390"/>
                </a:lnTo>
                <a:lnTo>
                  <a:pt x="3102" y="2391"/>
                </a:lnTo>
                <a:lnTo>
                  <a:pt x="3089" y="2388"/>
                </a:lnTo>
                <a:lnTo>
                  <a:pt x="3080" y="2381"/>
                </a:lnTo>
                <a:lnTo>
                  <a:pt x="3077" y="2370"/>
                </a:lnTo>
                <a:lnTo>
                  <a:pt x="3078" y="2357"/>
                </a:lnTo>
                <a:lnTo>
                  <a:pt x="3085" y="2344"/>
                </a:lnTo>
                <a:lnTo>
                  <a:pt x="3096" y="2333"/>
                </a:lnTo>
                <a:lnTo>
                  <a:pt x="3109" y="2326"/>
                </a:lnTo>
                <a:lnTo>
                  <a:pt x="3123" y="2323"/>
                </a:lnTo>
                <a:lnTo>
                  <a:pt x="3127" y="2324"/>
                </a:lnTo>
                <a:lnTo>
                  <a:pt x="3131" y="2324"/>
                </a:lnTo>
                <a:lnTo>
                  <a:pt x="3134" y="2326"/>
                </a:lnTo>
                <a:lnTo>
                  <a:pt x="3137" y="2327"/>
                </a:lnTo>
                <a:lnTo>
                  <a:pt x="3143" y="2321"/>
                </a:lnTo>
                <a:lnTo>
                  <a:pt x="3148" y="2317"/>
                </a:lnTo>
                <a:lnTo>
                  <a:pt x="3153" y="2314"/>
                </a:lnTo>
                <a:lnTo>
                  <a:pt x="3159" y="2310"/>
                </a:lnTo>
                <a:lnTo>
                  <a:pt x="3159" y="2309"/>
                </a:lnTo>
                <a:lnTo>
                  <a:pt x="3159" y="2307"/>
                </a:lnTo>
                <a:lnTo>
                  <a:pt x="3160" y="2306"/>
                </a:lnTo>
                <a:lnTo>
                  <a:pt x="3162" y="2304"/>
                </a:lnTo>
                <a:lnTo>
                  <a:pt x="3170" y="2280"/>
                </a:lnTo>
                <a:lnTo>
                  <a:pt x="3179" y="2252"/>
                </a:lnTo>
                <a:lnTo>
                  <a:pt x="3190" y="2221"/>
                </a:lnTo>
                <a:lnTo>
                  <a:pt x="3202" y="2183"/>
                </a:lnTo>
                <a:lnTo>
                  <a:pt x="3200" y="2214"/>
                </a:lnTo>
                <a:lnTo>
                  <a:pt x="3194" y="2250"/>
                </a:lnTo>
                <a:lnTo>
                  <a:pt x="3182" y="2282"/>
                </a:lnTo>
                <a:lnTo>
                  <a:pt x="3162" y="2304"/>
                </a:lnTo>
                <a:lnTo>
                  <a:pt x="3161" y="2307"/>
                </a:lnTo>
                <a:lnTo>
                  <a:pt x="3160" y="2310"/>
                </a:lnTo>
                <a:lnTo>
                  <a:pt x="3160" y="2310"/>
                </a:lnTo>
                <a:lnTo>
                  <a:pt x="3159" y="2310"/>
                </a:lnTo>
                <a:lnTo>
                  <a:pt x="3164" y="2343"/>
                </a:lnTo>
                <a:lnTo>
                  <a:pt x="3168" y="2357"/>
                </a:lnTo>
                <a:lnTo>
                  <a:pt x="3176" y="2366"/>
                </a:lnTo>
                <a:lnTo>
                  <a:pt x="3195" y="2377"/>
                </a:lnTo>
                <a:lnTo>
                  <a:pt x="3178" y="2459"/>
                </a:lnTo>
                <a:lnTo>
                  <a:pt x="3146" y="2567"/>
                </a:lnTo>
                <a:lnTo>
                  <a:pt x="3112" y="2679"/>
                </a:lnTo>
                <a:lnTo>
                  <a:pt x="3093" y="2777"/>
                </a:lnTo>
                <a:lnTo>
                  <a:pt x="3098" y="2772"/>
                </a:lnTo>
                <a:lnTo>
                  <a:pt x="3103" y="2768"/>
                </a:lnTo>
                <a:lnTo>
                  <a:pt x="3109" y="2765"/>
                </a:lnTo>
                <a:lnTo>
                  <a:pt x="3115" y="2762"/>
                </a:lnTo>
                <a:lnTo>
                  <a:pt x="3121" y="2742"/>
                </a:lnTo>
                <a:lnTo>
                  <a:pt x="3126" y="2722"/>
                </a:lnTo>
                <a:lnTo>
                  <a:pt x="3132" y="2704"/>
                </a:lnTo>
                <a:lnTo>
                  <a:pt x="3136" y="2688"/>
                </a:lnTo>
                <a:lnTo>
                  <a:pt x="3129" y="2681"/>
                </a:lnTo>
                <a:lnTo>
                  <a:pt x="3125" y="2673"/>
                </a:lnTo>
                <a:lnTo>
                  <a:pt x="3124" y="2663"/>
                </a:lnTo>
                <a:lnTo>
                  <a:pt x="3126" y="2652"/>
                </a:lnTo>
                <a:lnTo>
                  <a:pt x="3130" y="2642"/>
                </a:lnTo>
                <a:lnTo>
                  <a:pt x="3137" y="2632"/>
                </a:lnTo>
                <a:lnTo>
                  <a:pt x="3147" y="2624"/>
                </a:lnTo>
                <a:lnTo>
                  <a:pt x="3157" y="2618"/>
                </a:lnTo>
                <a:lnTo>
                  <a:pt x="3164" y="2593"/>
                </a:lnTo>
                <a:lnTo>
                  <a:pt x="3171" y="2570"/>
                </a:lnTo>
                <a:lnTo>
                  <a:pt x="3176" y="2552"/>
                </a:lnTo>
                <a:lnTo>
                  <a:pt x="3181" y="2536"/>
                </a:lnTo>
                <a:lnTo>
                  <a:pt x="3176" y="2530"/>
                </a:lnTo>
                <a:lnTo>
                  <a:pt x="3173" y="2523"/>
                </a:lnTo>
                <a:lnTo>
                  <a:pt x="3172" y="2514"/>
                </a:lnTo>
                <a:lnTo>
                  <a:pt x="3174" y="2505"/>
                </a:lnTo>
                <a:lnTo>
                  <a:pt x="3179" y="2493"/>
                </a:lnTo>
                <a:lnTo>
                  <a:pt x="3188" y="2483"/>
                </a:lnTo>
                <a:lnTo>
                  <a:pt x="3197" y="2475"/>
                </a:lnTo>
                <a:lnTo>
                  <a:pt x="3208" y="2470"/>
                </a:lnTo>
                <a:lnTo>
                  <a:pt x="3214" y="2459"/>
                </a:lnTo>
                <a:lnTo>
                  <a:pt x="3220" y="2446"/>
                </a:lnTo>
                <a:lnTo>
                  <a:pt x="3227" y="2431"/>
                </a:lnTo>
                <a:lnTo>
                  <a:pt x="3238" y="2413"/>
                </a:lnTo>
                <a:lnTo>
                  <a:pt x="3241" y="2424"/>
                </a:lnTo>
                <a:lnTo>
                  <a:pt x="3241" y="2435"/>
                </a:lnTo>
                <a:lnTo>
                  <a:pt x="3238" y="2448"/>
                </a:lnTo>
                <a:lnTo>
                  <a:pt x="3231" y="2468"/>
                </a:lnTo>
                <a:lnTo>
                  <a:pt x="3243" y="2472"/>
                </a:lnTo>
                <a:lnTo>
                  <a:pt x="3250" y="2480"/>
                </a:lnTo>
                <a:lnTo>
                  <a:pt x="3253" y="2491"/>
                </a:lnTo>
                <a:lnTo>
                  <a:pt x="3251" y="2505"/>
                </a:lnTo>
                <a:lnTo>
                  <a:pt x="3245" y="2517"/>
                </a:lnTo>
                <a:lnTo>
                  <a:pt x="3237" y="2527"/>
                </a:lnTo>
                <a:lnTo>
                  <a:pt x="3225" y="2535"/>
                </a:lnTo>
                <a:lnTo>
                  <a:pt x="3213" y="2540"/>
                </a:lnTo>
                <a:lnTo>
                  <a:pt x="3210" y="2552"/>
                </a:lnTo>
                <a:lnTo>
                  <a:pt x="3208" y="2563"/>
                </a:lnTo>
                <a:lnTo>
                  <a:pt x="3205" y="2576"/>
                </a:lnTo>
                <a:lnTo>
                  <a:pt x="3200" y="2589"/>
                </a:lnTo>
                <a:lnTo>
                  <a:pt x="3195" y="2603"/>
                </a:lnTo>
                <a:lnTo>
                  <a:pt x="3192" y="2616"/>
                </a:lnTo>
                <a:lnTo>
                  <a:pt x="3199" y="2621"/>
                </a:lnTo>
                <a:lnTo>
                  <a:pt x="3203" y="2627"/>
                </a:lnTo>
                <a:lnTo>
                  <a:pt x="3205" y="2636"/>
                </a:lnTo>
                <a:lnTo>
                  <a:pt x="3205" y="2646"/>
                </a:lnTo>
                <a:lnTo>
                  <a:pt x="3212" y="2644"/>
                </a:lnTo>
                <a:lnTo>
                  <a:pt x="3218" y="2642"/>
                </a:lnTo>
                <a:lnTo>
                  <a:pt x="3275" y="2476"/>
                </a:lnTo>
                <a:lnTo>
                  <a:pt x="3306" y="2394"/>
                </a:lnTo>
                <a:lnTo>
                  <a:pt x="3328" y="2356"/>
                </a:lnTo>
                <a:lnTo>
                  <a:pt x="3363" y="2319"/>
                </a:lnTo>
                <a:lnTo>
                  <a:pt x="3377" y="2270"/>
                </a:lnTo>
                <a:lnTo>
                  <a:pt x="3389" y="2238"/>
                </a:lnTo>
                <a:lnTo>
                  <a:pt x="3395" y="2214"/>
                </a:lnTo>
                <a:lnTo>
                  <a:pt x="3392" y="2196"/>
                </a:lnTo>
                <a:lnTo>
                  <a:pt x="3379" y="2210"/>
                </a:lnTo>
                <a:lnTo>
                  <a:pt x="3372" y="2228"/>
                </a:lnTo>
                <a:lnTo>
                  <a:pt x="3368" y="2247"/>
                </a:lnTo>
                <a:lnTo>
                  <a:pt x="3360" y="2263"/>
                </a:lnTo>
                <a:lnTo>
                  <a:pt x="3362" y="2195"/>
                </a:lnTo>
                <a:lnTo>
                  <a:pt x="3434" y="1943"/>
                </a:lnTo>
                <a:lnTo>
                  <a:pt x="3534" y="1616"/>
                </a:lnTo>
                <a:lnTo>
                  <a:pt x="3622" y="1326"/>
                </a:lnTo>
                <a:lnTo>
                  <a:pt x="3616" y="1338"/>
                </a:lnTo>
                <a:lnTo>
                  <a:pt x="3605" y="1347"/>
                </a:lnTo>
                <a:lnTo>
                  <a:pt x="3594" y="1354"/>
                </a:lnTo>
                <a:lnTo>
                  <a:pt x="3581" y="1356"/>
                </a:lnTo>
                <a:lnTo>
                  <a:pt x="3570" y="1353"/>
                </a:lnTo>
                <a:lnTo>
                  <a:pt x="3561" y="1347"/>
                </a:lnTo>
                <a:lnTo>
                  <a:pt x="3558" y="1337"/>
                </a:lnTo>
                <a:lnTo>
                  <a:pt x="3559" y="1324"/>
                </a:lnTo>
                <a:lnTo>
                  <a:pt x="3567" y="1312"/>
                </a:lnTo>
                <a:lnTo>
                  <a:pt x="3576" y="1302"/>
                </a:lnTo>
                <a:lnTo>
                  <a:pt x="3588" y="1296"/>
                </a:lnTo>
                <a:lnTo>
                  <a:pt x="3601" y="1293"/>
                </a:lnTo>
                <a:lnTo>
                  <a:pt x="3612" y="1295"/>
                </a:lnTo>
                <a:lnTo>
                  <a:pt x="3620" y="1301"/>
                </a:lnTo>
                <a:lnTo>
                  <a:pt x="3624" y="1310"/>
                </a:lnTo>
                <a:lnTo>
                  <a:pt x="3623" y="1321"/>
                </a:lnTo>
                <a:lnTo>
                  <a:pt x="3635" y="1279"/>
                </a:lnTo>
                <a:lnTo>
                  <a:pt x="3645" y="1244"/>
                </a:lnTo>
                <a:lnTo>
                  <a:pt x="3652" y="1215"/>
                </a:lnTo>
                <a:lnTo>
                  <a:pt x="3656" y="1196"/>
                </a:lnTo>
                <a:lnTo>
                  <a:pt x="3650" y="1201"/>
                </a:lnTo>
                <a:lnTo>
                  <a:pt x="3643" y="1204"/>
                </a:lnTo>
                <a:lnTo>
                  <a:pt x="3636" y="1207"/>
                </a:lnTo>
                <a:lnTo>
                  <a:pt x="3629" y="1208"/>
                </a:lnTo>
                <a:lnTo>
                  <a:pt x="3618" y="1205"/>
                </a:lnTo>
                <a:lnTo>
                  <a:pt x="3610" y="1199"/>
                </a:lnTo>
                <a:lnTo>
                  <a:pt x="3606" y="1188"/>
                </a:lnTo>
                <a:lnTo>
                  <a:pt x="3608" y="1177"/>
                </a:lnTo>
                <a:lnTo>
                  <a:pt x="3611" y="1170"/>
                </a:lnTo>
                <a:lnTo>
                  <a:pt x="3616" y="1163"/>
                </a:lnTo>
                <a:lnTo>
                  <a:pt x="3622" y="1158"/>
                </a:lnTo>
                <a:lnTo>
                  <a:pt x="3628" y="1153"/>
                </a:lnTo>
                <a:lnTo>
                  <a:pt x="3624" y="1139"/>
                </a:lnTo>
                <a:lnTo>
                  <a:pt x="3625" y="1122"/>
                </a:lnTo>
                <a:lnTo>
                  <a:pt x="3630" y="1099"/>
                </a:lnTo>
                <a:lnTo>
                  <a:pt x="3640" y="1064"/>
                </a:lnTo>
                <a:lnTo>
                  <a:pt x="3671" y="955"/>
                </a:lnTo>
                <a:lnTo>
                  <a:pt x="3686" y="892"/>
                </a:lnTo>
                <a:lnTo>
                  <a:pt x="3694" y="859"/>
                </a:lnTo>
                <a:lnTo>
                  <a:pt x="3701" y="840"/>
                </a:lnTo>
                <a:lnTo>
                  <a:pt x="3716" y="803"/>
                </a:lnTo>
                <a:lnTo>
                  <a:pt x="3723" y="765"/>
                </a:lnTo>
                <a:lnTo>
                  <a:pt x="3724" y="728"/>
                </a:lnTo>
                <a:lnTo>
                  <a:pt x="3720" y="689"/>
                </a:lnTo>
                <a:lnTo>
                  <a:pt x="3673" y="835"/>
                </a:lnTo>
                <a:lnTo>
                  <a:pt x="3626" y="982"/>
                </a:lnTo>
                <a:lnTo>
                  <a:pt x="3579" y="1128"/>
                </a:lnTo>
                <a:lnTo>
                  <a:pt x="3532" y="1274"/>
                </a:lnTo>
                <a:lnTo>
                  <a:pt x="3526" y="1244"/>
                </a:lnTo>
                <a:lnTo>
                  <a:pt x="3552" y="1143"/>
                </a:lnTo>
                <a:lnTo>
                  <a:pt x="3611" y="939"/>
                </a:lnTo>
                <a:lnTo>
                  <a:pt x="3699" y="597"/>
                </a:lnTo>
                <a:lnTo>
                  <a:pt x="3694" y="602"/>
                </a:lnTo>
                <a:lnTo>
                  <a:pt x="3688" y="606"/>
                </a:lnTo>
                <a:lnTo>
                  <a:pt x="3681" y="609"/>
                </a:lnTo>
                <a:lnTo>
                  <a:pt x="3674" y="610"/>
                </a:lnTo>
                <a:lnTo>
                  <a:pt x="3667" y="636"/>
                </a:lnTo>
                <a:lnTo>
                  <a:pt x="3658" y="660"/>
                </a:lnTo>
                <a:lnTo>
                  <a:pt x="3651" y="686"/>
                </a:lnTo>
                <a:lnTo>
                  <a:pt x="3645" y="710"/>
                </a:lnTo>
                <a:lnTo>
                  <a:pt x="3652" y="713"/>
                </a:lnTo>
                <a:lnTo>
                  <a:pt x="3657" y="718"/>
                </a:lnTo>
                <a:lnTo>
                  <a:pt x="3659" y="726"/>
                </a:lnTo>
                <a:lnTo>
                  <a:pt x="3657" y="735"/>
                </a:lnTo>
                <a:lnTo>
                  <a:pt x="3654" y="742"/>
                </a:lnTo>
                <a:lnTo>
                  <a:pt x="3648" y="749"/>
                </a:lnTo>
                <a:lnTo>
                  <a:pt x="3640" y="754"/>
                </a:lnTo>
                <a:lnTo>
                  <a:pt x="3632" y="757"/>
                </a:lnTo>
                <a:lnTo>
                  <a:pt x="3624" y="786"/>
                </a:lnTo>
                <a:lnTo>
                  <a:pt x="3616" y="812"/>
                </a:lnTo>
                <a:lnTo>
                  <a:pt x="3605" y="836"/>
                </a:lnTo>
                <a:lnTo>
                  <a:pt x="3595" y="856"/>
                </a:lnTo>
                <a:lnTo>
                  <a:pt x="3604" y="858"/>
                </a:lnTo>
                <a:lnTo>
                  <a:pt x="3609" y="865"/>
                </a:lnTo>
                <a:lnTo>
                  <a:pt x="3612" y="872"/>
                </a:lnTo>
                <a:lnTo>
                  <a:pt x="3611" y="882"/>
                </a:lnTo>
                <a:lnTo>
                  <a:pt x="3606" y="892"/>
                </a:lnTo>
                <a:lnTo>
                  <a:pt x="3598" y="899"/>
                </a:lnTo>
                <a:lnTo>
                  <a:pt x="3588" y="905"/>
                </a:lnTo>
                <a:lnTo>
                  <a:pt x="3578" y="907"/>
                </a:lnTo>
                <a:lnTo>
                  <a:pt x="3569" y="905"/>
                </a:lnTo>
                <a:lnTo>
                  <a:pt x="3562" y="899"/>
                </a:lnTo>
                <a:lnTo>
                  <a:pt x="3559" y="892"/>
                </a:lnTo>
                <a:lnTo>
                  <a:pt x="3560" y="882"/>
                </a:lnTo>
                <a:lnTo>
                  <a:pt x="3565" y="873"/>
                </a:lnTo>
                <a:lnTo>
                  <a:pt x="3572" y="866"/>
                </a:lnTo>
                <a:lnTo>
                  <a:pt x="3580" y="860"/>
                </a:lnTo>
                <a:lnTo>
                  <a:pt x="3589" y="857"/>
                </a:lnTo>
                <a:lnTo>
                  <a:pt x="3586" y="851"/>
                </a:lnTo>
                <a:lnTo>
                  <a:pt x="3585" y="847"/>
                </a:lnTo>
                <a:lnTo>
                  <a:pt x="3591" y="821"/>
                </a:lnTo>
                <a:lnTo>
                  <a:pt x="3597" y="796"/>
                </a:lnTo>
                <a:lnTo>
                  <a:pt x="3604" y="774"/>
                </a:lnTo>
                <a:lnTo>
                  <a:pt x="3610" y="752"/>
                </a:lnTo>
                <a:lnTo>
                  <a:pt x="3608" y="748"/>
                </a:lnTo>
                <a:lnTo>
                  <a:pt x="3607" y="744"/>
                </a:lnTo>
                <a:lnTo>
                  <a:pt x="3607" y="739"/>
                </a:lnTo>
                <a:lnTo>
                  <a:pt x="3608" y="735"/>
                </a:lnTo>
                <a:lnTo>
                  <a:pt x="3610" y="730"/>
                </a:lnTo>
                <a:lnTo>
                  <a:pt x="3613" y="725"/>
                </a:lnTo>
                <a:lnTo>
                  <a:pt x="3618" y="720"/>
                </a:lnTo>
                <a:lnTo>
                  <a:pt x="3622" y="716"/>
                </a:lnTo>
                <a:lnTo>
                  <a:pt x="3632" y="686"/>
                </a:lnTo>
                <a:lnTo>
                  <a:pt x="3642" y="658"/>
                </a:lnTo>
                <a:lnTo>
                  <a:pt x="3651" y="630"/>
                </a:lnTo>
                <a:lnTo>
                  <a:pt x="3659" y="604"/>
                </a:lnTo>
                <a:lnTo>
                  <a:pt x="3657" y="601"/>
                </a:lnTo>
                <a:lnTo>
                  <a:pt x="3656" y="597"/>
                </a:lnTo>
                <a:lnTo>
                  <a:pt x="3656" y="592"/>
                </a:lnTo>
                <a:lnTo>
                  <a:pt x="3657" y="587"/>
                </a:lnTo>
                <a:lnTo>
                  <a:pt x="3658" y="582"/>
                </a:lnTo>
                <a:lnTo>
                  <a:pt x="3662" y="578"/>
                </a:lnTo>
                <a:lnTo>
                  <a:pt x="3665" y="575"/>
                </a:lnTo>
                <a:lnTo>
                  <a:pt x="3668" y="571"/>
                </a:lnTo>
                <a:lnTo>
                  <a:pt x="3670" y="561"/>
                </a:lnTo>
                <a:lnTo>
                  <a:pt x="3673" y="550"/>
                </a:lnTo>
                <a:lnTo>
                  <a:pt x="3675" y="539"/>
                </a:lnTo>
                <a:lnTo>
                  <a:pt x="3676" y="527"/>
                </a:lnTo>
                <a:lnTo>
                  <a:pt x="3678" y="517"/>
                </a:lnTo>
                <a:lnTo>
                  <a:pt x="3683" y="503"/>
                </a:lnTo>
                <a:lnTo>
                  <a:pt x="3692" y="481"/>
                </a:lnTo>
                <a:lnTo>
                  <a:pt x="3705" y="450"/>
                </a:lnTo>
                <a:lnTo>
                  <a:pt x="3704" y="445"/>
                </a:lnTo>
                <a:lnTo>
                  <a:pt x="3705" y="439"/>
                </a:lnTo>
                <a:lnTo>
                  <a:pt x="3707" y="435"/>
                </a:lnTo>
                <a:lnTo>
                  <a:pt x="3710" y="432"/>
                </a:lnTo>
                <a:lnTo>
                  <a:pt x="3712" y="428"/>
                </a:lnTo>
                <a:lnTo>
                  <a:pt x="3715" y="425"/>
                </a:lnTo>
                <a:lnTo>
                  <a:pt x="3716" y="423"/>
                </a:lnTo>
                <a:lnTo>
                  <a:pt x="3717" y="421"/>
                </a:lnTo>
                <a:lnTo>
                  <a:pt x="3717" y="422"/>
                </a:lnTo>
                <a:lnTo>
                  <a:pt x="3718" y="423"/>
                </a:lnTo>
                <a:lnTo>
                  <a:pt x="3722" y="421"/>
                </a:lnTo>
                <a:lnTo>
                  <a:pt x="3726" y="418"/>
                </a:lnTo>
                <a:lnTo>
                  <a:pt x="3731" y="417"/>
                </a:lnTo>
                <a:lnTo>
                  <a:pt x="3735" y="417"/>
                </a:lnTo>
                <a:lnTo>
                  <a:pt x="3743" y="418"/>
                </a:lnTo>
                <a:lnTo>
                  <a:pt x="3749" y="423"/>
                </a:lnTo>
                <a:lnTo>
                  <a:pt x="3751" y="430"/>
                </a:lnTo>
                <a:lnTo>
                  <a:pt x="3750" y="439"/>
                </a:lnTo>
                <a:lnTo>
                  <a:pt x="3747" y="447"/>
                </a:lnTo>
                <a:lnTo>
                  <a:pt x="3741" y="453"/>
                </a:lnTo>
                <a:lnTo>
                  <a:pt x="3734" y="458"/>
                </a:lnTo>
                <a:lnTo>
                  <a:pt x="3726" y="461"/>
                </a:lnTo>
                <a:lnTo>
                  <a:pt x="3730" y="466"/>
                </a:lnTo>
                <a:lnTo>
                  <a:pt x="3735" y="470"/>
                </a:lnTo>
                <a:lnTo>
                  <a:pt x="3742" y="471"/>
                </a:lnTo>
                <a:lnTo>
                  <a:pt x="3752" y="470"/>
                </a:lnTo>
                <a:lnTo>
                  <a:pt x="3807" y="299"/>
                </a:lnTo>
                <a:lnTo>
                  <a:pt x="3835" y="188"/>
                </a:lnTo>
                <a:lnTo>
                  <a:pt x="3853" y="103"/>
                </a:lnTo>
                <a:lnTo>
                  <a:pt x="3874" y="13"/>
                </a:lnTo>
                <a:lnTo>
                  <a:pt x="3869" y="15"/>
                </a:lnTo>
                <a:lnTo>
                  <a:pt x="3864" y="16"/>
                </a:lnTo>
                <a:lnTo>
                  <a:pt x="3863" y="16"/>
                </a:lnTo>
                <a:lnTo>
                  <a:pt x="3861" y="15"/>
                </a:lnTo>
                <a:lnTo>
                  <a:pt x="3853" y="40"/>
                </a:lnTo>
                <a:lnTo>
                  <a:pt x="3842" y="64"/>
                </a:lnTo>
                <a:lnTo>
                  <a:pt x="3831" y="88"/>
                </a:lnTo>
                <a:lnTo>
                  <a:pt x="3817" y="110"/>
                </a:lnTo>
                <a:lnTo>
                  <a:pt x="3822" y="79"/>
                </a:lnTo>
                <a:lnTo>
                  <a:pt x="3827" y="50"/>
                </a:lnTo>
                <a:lnTo>
                  <a:pt x="3833" y="25"/>
                </a:lnTo>
                <a:lnTo>
                  <a:pt x="3839" y="0"/>
                </a:lnTo>
                <a:close/>
                <a:moveTo>
                  <a:pt x="3967" y="0"/>
                </a:moveTo>
                <a:lnTo>
                  <a:pt x="3983" y="0"/>
                </a:lnTo>
                <a:lnTo>
                  <a:pt x="3978" y="9"/>
                </a:lnTo>
                <a:lnTo>
                  <a:pt x="3974" y="20"/>
                </a:lnTo>
                <a:lnTo>
                  <a:pt x="3968" y="32"/>
                </a:lnTo>
                <a:lnTo>
                  <a:pt x="3961" y="45"/>
                </a:lnTo>
                <a:lnTo>
                  <a:pt x="3962" y="32"/>
                </a:lnTo>
                <a:lnTo>
                  <a:pt x="3964" y="19"/>
                </a:lnTo>
                <a:lnTo>
                  <a:pt x="3965" y="9"/>
                </a:lnTo>
                <a:lnTo>
                  <a:pt x="3967" y="0"/>
                </a:lnTo>
                <a:close/>
                <a:moveTo>
                  <a:pt x="4140" y="0"/>
                </a:moveTo>
                <a:lnTo>
                  <a:pt x="4189" y="0"/>
                </a:lnTo>
                <a:lnTo>
                  <a:pt x="4182" y="8"/>
                </a:lnTo>
                <a:lnTo>
                  <a:pt x="4175" y="15"/>
                </a:lnTo>
                <a:lnTo>
                  <a:pt x="4166" y="19"/>
                </a:lnTo>
                <a:lnTo>
                  <a:pt x="4157" y="21"/>
                </a:lnTo>
                <a:lnTo>
                  <a:pt x="4149" y="19"/>
                </a:lnTo>
                <a:lnTo>
                  <a:pt x="4143" y="15"/>
                </a:lnTo>
                <a:lnTo>
                  <a:pt x="4140" y="8"/>
                </a:lnTo>
                <a:lnTo>
                  <a:pt x="4140" y="0"/>
                </a:lnTo>
                <a:close/>
                <a:moveTo>
                  <a:pt x="4285" y="0"/>
                </a:moveTo>
                <a:lnTo>
                  <a:pt x="4338" y="0"/>
                </a:lnTo>
                <a:lnTo>
                  <a:pt x="4332" y="9"/>
                </a:lnTo>
                <a:lnTo>
                  <a:pt x="4323" y="16"/>
                </a:lnTo>
                <a:lnTo>
                  <a:pt x="4314" y="21"/>
                </a:lnTo>
                <a:lnTo>
                  <a:pt x="4304" y="24"/>
                </a:lnTo>
                <a:lnTo>
                  <a:pt x="4295" y="21"/>
                </a:lnTo>
                <a:lnTo>
                  <a:pt x="4289" y="16"/>
                </a:lnTo>
                <a:lnTo>
                  <a:pt x="4285" y="9"/>
                </a:lnTo>
                <a:lnTo>
                  <a:pt x="4285" y="0"/>
                </a:lnTo>
                <a:close/>
                <a:moveTo>
                  <a:pt x="4343" y="0"/>
                </a:moveTo>
                <a:lnTo>
                  <a:pt x="4356" y="0"/>
                </a:lnTo>
                <a:lnTo>
                  <a:pt x="4342" y="46"/>
                </a:lnTo>
                <a:lnTo>
                  <a:pt x="4336" y="66"/>
                </a:lnTo>
                <a:lnTo>
                  <a:pt x="4332" y="74"/>
                </a:lnTo>
                <a:lnTo>
                  <a:pt x="4326" y="77"/>
                </a:lnTo>
                <a:lnTo>
                  <a:pt x="4323" y="74"/>
                </a:lnTo>
                <a:lnTo>
                  <a:pt x="4322" y="71"/>
                </a:lnTo>
                <a:lnTo>
                  <a:pt x="4325" y="46"/>
                </a:lnTo>
                <a:lnTo>
                  <a:pt x="4330" y="33"/>
                </a:lnTo>
                <a:lnTo>
                  <a:pt x="4334" y="24"/>
                </a:lnTo>
                <a:lnTo>
                  <a:pt x="4340" y="9"/>
                </a:lnTo>
                <a:lnTo>
                  <a:pt x="4342" y="4"/>
                </a:lnTo>
                <a:lnTo>
                  <a:pt x="4343" y="0"/>
                </a:lnTo>
                <a:close/>
                <a:moveTo>
                  <a:pt x="1593" y="9856"/>
                </a:moveTo>
                <a:lnTo>
                  <a:pt x="1586" y="9856"/>
                </a:lnTo>
                <a:lnTo>
                  <a:pt x="1588" y="9856"/>
                </a:lnTo>
                <a:lnTo>
                  <a:pt x="1589" y="9856"/>
                </a:lnTo>
                <a:lnTo>
                  <a:pt x="1591" y="9856"/>
                </a:lnTo>
                <a:lnTo>
                  <a:pt x="1593" y="9856"/>
                </a:lnTo>
                <a:close/>
                <a:moveTo>
                  <a:pt x="1446" y="9856"/>
                </a:moveTo>
                <a:lnTo>
                  <a:pt x="1438" y="9856"/>
                </a:lnTo>
                <a:lnTo>
                  <a:pt x="1440" y="9856"/>
                </a:lnTo>
                <a:lnTo>
                  <a:pt x="1442" y="9856"/>
                </a:lnTo>
                <a:lnTo>
                  <a:pt x="1444" y="9856"/>
                </a:lnTo>
                <a:lnTo>
                  <a:pt x="1446" y="9856"/>
                </a:lnTo>
                <a:close/>
                <a:moveTo>
                  <a:pt x="1101" y="9856"/>
                </a:moveTo>
                <a:lnTo>
                  <a:pt x="1069" y="9856"/>
                </a:lnTo>
                <a:lnTo>
                  <a:pt x="1135" y="9647"/>
                </a:lnTo>
                <a:lnTo>
                  <a:pt x="1220" y="9372"/>
                </a:lnTo>
                <a:lnTo>
                  <a:pt x="1295" y="9123"/>
                </a:lnTo>
                <a:lnTo>
                  <a:pt x="1329" y="8991"/>
                </a:lnTo>
                <a:lnTo>
                  <a:pt x="1315" y="8984"/>
                </a:lnTo>
                <a:lnTo>
                  <a:pt x="1303" y="8977"/>
                </a:lnTo>
                <a:lnTo>
                  <a:pt x="1310" y="8953"/>
                </a:lnTo>
                <a:lnTo>
                  <a:pt x="1317" y="8938"/>
                </a:lnTo>
                <a:lnTo>
                  <a:pt x="1330" y="8928"/>
                </a:lnTo>
                <a:lnTo>
                  <a:pt x="1352" y="8918"/>
                </a:lnTo>
                <a:lnTo>
                  <a:pt x="1367" y="8892"/>
                </a:lnTo>
                <a:lnTo>
                  <a:pt x="1375" y="8864"/>
                </a:lnTo>
                <a:lnTo>
                  <a:pt x="1385" y="8834"/>
                </a:lnTo>
                <a:lnTo>
                  <a:pt x="1400" y="8808"/>
                </a:lnTo>
                <a:lnTo>
                  <a:pt x="1407" y="8820"/>
                </a:lnTo>
                <a:lnTo>
                  <a:pt x="1395" y="8875"/>
                </a:lnTo>
                <a:lnTo>
                  <a:pt x="1345" y="9046"/>
                </a:lnTo>
                <a:lnTo>
                  <a:pt x="1236" y="9404"/>
                </a:lnTo>
                <a:lnTo>
                  <a:pt x="1189" y="9563"/>
                </a:lnTo>
                <a:lnTo>
                  <a:pt x="1152" y="9687"/>
                </a:lnTo>
                <a:lnTo>
                  <a:pt x="1122" y="9784"/>
                </a:lnTo>
                <a:lnTo>
                  <a:pt x="1101" y="9856"/>
                </a:lnTo>
                <a:close/>
                <a:moveTo>
                  <a:pt x="1621" y="9759"/>
                </a:moveTo>
                <a:lnTo>
                  <a:pt x="1631" y="9757"/>
                </a:lnTo>
                <a:lnTo>
                  <a:pt x="1641" y="9752"/>
                </a:lnTo>
                <a:lnTo>
                  <a:pt x="1649" y="9744"/>
                </a:lnTo>
                <a:lnTo>
                  <a:pt x="1655" y="9733"/>
                </a:lnTo>
                <a:lnTo>
                  <a:pt x="1656" y="9723"/>
                </a:lnTo>
                <a:lnTo>
                  <a:pt x="1653" y="9715"/>
                </a:lnTo>
                <a:lnTo>
                  <a:pt x="1646" y="9709"/>
                </a:lnTo>
                <a:lnTo>
                  <a:pt x="1637" y="9707"/>
                </a:lnTo>
                <a:lnTo>
                  <a:pt x="1627" y="9709"/>
                </a:lnTo>
                <a:lnTo>
                  <a:pt x="1616" y="9715"/>
                </a:lnTo>
                <a:lnTo>
                  <a:pt x="1608" y="9723"/>
                </a:lnTo>
                <a:lnTo>
                  <a:pt x="1602" y="9733"/>
                </a:lnTo>
                <a:lnTo>
                  <a:pt x="1601" y="9744"/>
                </a:lnTo>
                <a:lnTo>
                  <a:pt x="1604" y="9752"/>
                </a:lnTo>
                <a:lnTo>
                  <a:pt x="1610" y="9757"/>
                </a:lnTo>
                <a:lnTo>
                  <a:pt x="1621" y="9759"/>
                </a:lnTo>
                <a:close/>
                <a:moveTo>
                  <a:pt x="1538" y="9559"/>
                </a:moveTo>
                <a:lnTo>
                  <a:pt x="1526" y="9561"/>
                </a:lnTo>
                <a:lnTo>
                  <a:pt x="1515" y="9566"/>
                </a:lnTo>
                <a:lnTo>
                  <a:pt x="1507" y="9575"/>
                </a:lnTo>
                <a:lnTo>
                  <a:pt x="1501" y="9585"/>
                </a:lnTo>
                <a:lnTo>
                  <a:pt x="1500" y="9596"/>
                </a:lnTo>
                <a:lnTo>
                  <a:pt x="1503" y="9605"/>
                </a:lnTo>
                <a:lnTo>
                  <a:pt x="1510" y="9611"/>
                </a:lnTo>
                <a:lnTo>
                  <a:pt x="1519" y="9613"/>
                </a:lnTo>
                <a:lnTo>
                  <a:pt x="1531" y="9611"/>
                </a:lnTo>
                <a:lnTo>
                  <a:pt x="1542" y="9605"/>
                </a:lnTo>
                <a:lnTo>
                  <a:pt x="1550" y="9596"/>
                </a:lnTo>
                <a:lnTo>
                  <a:pt x="1556" y="9585"/>
                </a:lnTo>
                <a:lnTo>
                  <a:pt x="1557" y="9575"/>
                </a:lnTo>
                <a:lnTo>
                  <a:pt x="1554" y="9566"/>
                </a:lnTo>
                <a:lnTo>
                  <a:pt x="1547" y="9561"/>
                </a:lnTo>
                <a:lnTo>
                  <a:pt x="1538" y="9559"/>
                </a:lnTo>
                <a:close/>
                <a:moveTo>
                  <a:pt x="1455" y="9733"/>
                </a:moveTo>
                <a:lnTo>
                  <a:pt x="1454" y="9744"/>
                </a:lnTo>
                <a:lnTo>
                  <a:pt x="1457" y="9752"/>
                </a:lnTo>
                <a:lnTo>
                  <a:pt x="1463" y="9757"/>
                </a:lnTo>
                <a:lnTo>
                  <a:pt x="1472" y="9759"/>
                </a:lnTo>
                <a:lnTo>
                  <a:pt x="1484" y="9757"/>
                </a:lnTo>
                <a:lnTo>
                  <a:pt x="1494" y="9752"/>
                </a:lnTo>
                <a:lnTo>
                  <a:pt x="1502" y="9744"/>
                </a:lnTo>
                <a:lnTo>
                  <a:pt x="1507" y="9733"/>
                </a:lnTo>
                <a:lnTo>
                  <a:pt x="1508" y="9723"/>
                </a:lnTo>
                <a:lnTo>
                  <a:pt x="1506" y="9715"/>
                </a:lnTo>
                <a:lnTo>
                  <a:pt x="1499" y="9709"/>
                </a:lnTo>
                <a:lnTo>
                  <a:pt x="1490" y="9707"/>
                </a:lnTo>
                <a:lnTo>
                  <a:pt x="1479" y="9709"/>
                </a:lnTo>
                <a:lnTo>
                  <a:pt x="1468" y="9715"/>
                </a:lnTo>
                <a:lnTo>
                  <a:pt x="1460" y="9723"/>
                </a:lnTo>
                <a:lnTo>
                  <a:pt x="1455" y="9733"/>
                </a:lnTo>
                <a:close/>
                <a:moveTo>
                  <a:pt x="1795" y="8296"/>
                </a:moveTo>
                <a:lnTo>
                  <a:pt x="1811" y="8293"/>
                </a:lnTo>
                <a:lnTo>
                  <a:pt x="1826" y="8284"/>
                </a:lnTo>
                <a:lnTo>
                  <a:pt x="1837" y="8272"/>
                </a:lnTo>
                <a:lnTo>
                  <a:pt x="1845" y="8258"/>
                </a:lnTo>
                <a:lnTo>
                  <a:pt x="1846" y="8243"/>
                </a:lnTo>
                <a:lnTo>
                  <a:pt x="1842" y="8231"/>
                </a:lnTo>
                <a:lnTo>
                  <a:pt x="1833" y="8223"/>
                </a:lnTo>
                <a:lnTo>
                  <a:pt x="1820" y="8220"/>
                </a:lnTo>
                <a:lnTo>
                  <a:pt x="1803" y="8223"/>
                </a:lnTo>
                <a:lnTo>
                  <a:pt x="1789" y="8231"/>
                </a:lnTo>
                <a:lnTo>
                  <a:pt x="1778" y="8243"/>
                </a:lnTo>
                <a:lnTo>
                  <a:pt x="1770" y="8258"/>
                </a:lnTo>
                <a:lnTo>
                  <a:pt x="1768" y="8272"/>
                </a:lnTo>
                <a:lnTo>
                  <a:pt x="1773" y="8284"/>
                </a:lnTo>
                <a:lnTo>
                  <a:pt x="1782" y="8293"/>
                </a:lnTo>
                <a:lnTo>
                  <a:pt x="1795" y="8296"/>
                </a:lnTo>
                <a:close/>
                <a:moveTo>
                  <a:pt x="1724" y="8405"/>
                </a:moveTo>
                <a:lnTo>
                  <a:pt x="1722" y="8419"/>
                </a:lnTo>
                <a:lnTo>
                  <a:pt x="1726" y="8432"/>
                </a:lnTo>
                <a:lnTo>
                  <a:pt x="1735" y="8439"/>
                </a:lnTo>
                <a:lnTo>
                  <a:pt x="1748" y="8442"/>
                </a:lnTo>
                <a:lnTo>
                  <a:pt x="1764" y="8439"/>
                </a:lnTo>
                <a:lnTo>
                  <a:pt x="1778" y="8432"/>
                </a:lnTo>
                <a:lnTo>
                  <a:pt x="1789" y="8419"/>
                </a:lnTo>
                <a:lnTo>
                  <a:pt x="1796" y="8405"/>
                </a:lnTo>
                <a:lnTo>
                  <a:pt x="1798" y="8392"/>
                </a:lnTo>
                <a:lnTo>
                  <a:pt x="1794" y="8379"/>
                </a:lnTo>
                <a:lnTo>
                  <a:pt x="1785" y="8372"/>
                </a:lnTo>
                <a:lnTo>
                  <a:pt x="1772" y="8369"/>
                </a:lnTo>
                <a:lnTo>
                  <a:pt x="1756" y="8372"/>
                </a:lnTo>
                <a:lnTo>
                  <a:pt x="1742" y="8379"/>
                </a:lnTo>
                <a:lnTo>
                  <a:pt x="1731" y="8392"/>
                </a:lnTo>
                <a:lnTo>
                  <a:pt x="1724" y="8405"/>
                </a:lnTo>
                <a:close/>
                <a:moveTo>
                  <a:pt x="1678" y="8553"/>
                </a:moveTo>
                <a:lnTo>
                  <a:pt x="1676" y="8566"/>
                </a:lnTo>
                <a:lnTo>
                  <a:pt x="1680" y="8578"/>
                </a:lnTo>
                <a:lnTo>
                  <a:pt x="1689" y="8586"/>
                </a:lnTo>
                <a:lnTo>
                  <a:pt x="1701" y="8588"/>
                </a:lnTo>
                <a:lnTo>
                  <a:pt x="1716" y="8586"/>
                </a:lnTo>
                <a:lnTo>
                  <a:pt x="1730" y="8578"/>
                </a:lnTo>
                <a:lnTo>
                  <a:pt x="1741" y="8566"/>
                </a:lnTo>
                <a:lnTo>
                  <a:pt x="1748" y="8553"/>
                </a:lnTo>
                <a:lnTo>
                  <a:pt x="1749" y="8539"/>
                </a:lnTo>
                <a:lnTo>
                  <a:pt x="1745" y="8529"/>
                </a:lnTo>
                <a:lnTo>
                  <a:pt x="1737" y="8520"/>
                </a:lnTo>
                <a:lnTo>
                  <a:pt x="1724" y="8517"/>
                </a:lnTo>
                <a:lnTo>
                  <a:pt x="1709" y="8520"/>
                </a:lnTo>
                <a:lnTo>
                  <a:pt x="1696" y="8529"/>
                </a:lnTo>
                <a:lnTo>
                  <a:pt x="1685" y="8539"/>
                </a:lnTo>
                <a:lnTo>
                  <a:pt x="1678" y="8553"/>
                </a:lnTo>
                <a:close/>
                <a:moveTo>
                  <a:pt x="1676" y="8667"/>
                </a:moveTo>
                <a:lnTo>
                  <a:pt x="1670" y="8668"/>
                </a:lnTo>
                <a:lnTo>
                  <a:pt x="1663" y="8669"/>
                </a:lnTo>
                <a:lnTo>
                  <a:pt x="1657" y="8672"/>
                </a:lnTo>
                <a:lnTo>
                  <a:pt x="1651" y="8676"/>
                </a:lnTo>
                <a:lnTo>
                  <a:pt x="1658" y="8664"/>
                </a:lnTo>
                <a:lnTo>
                  <a:pt x="1663" y="8651"/>
                </a:lnTo>
                <a:lnTo>
                  <a:pt x="1664" y="8636"/>
                </a:lnTo>
                <a:lnTo>
                  <a:pt x="1661" y="8617"/>
                </a:lnTo>
                <a:lnTo>
                  <a:pt x="1654" y="8633"/>
                </a:lnTo>
                <a:lnTo>
                  <a:pt x="1648" y="8647"/>
                </a:lnTo>
                <a:lnTo>
                  <a:pt x="1645" y="8660"/>
                </a:lnTo>
                <a:lnTo>
                  <a:pt x="1649" y="8677"/>
                </a:lnTo>
                <a:lnTo>
                  <a:pt x="1643" y="8682"/>
                </a:lnTo>
                <a:lnTo>
                  <a:pt x="1638" y="8687"/>
                </a:lnTo>
                <a:lnTo>
                  <a:pt x="1634" y="8694"/>
                </a:lnTo>
                <a:lnTo>
                  <a:pt x="1632" y="8700"/>
                </a:lnTo>
                <a:lnTo>
                  <a:pt x="1630" y="8714"/>
                </a:lnTo>
                <a:lnTo>
                  <a:pt x="1634" y="8725"/>
                </a:lnTo>
                <a:lnTo>
                  <a:pt x="1642" y="8732"/>
                </a:lnTo>
                <a:lnTo>
                  <a:pt x="1654" y="8734"/>
                </a:lnTo>
                <a:lnTo>
                  <a:pt x="1669" y="8732"/>
                </a:lnTo>
                <a:lnTo>
                  <a:pt x="1682" y="8725"/>
                </a:lnTo>
                <a:lnTo>
                  <a:pt x="1692" y="8714"/>
                </a:lnTo>
                <a:lnTo>
                  <a:pt x="1699" y="8700"/>
                </a:lnTo>
                <a:lnTo>
                  <a:pt x="1701" y="8687"/>
                </a:lnTo>
                <a:lnTo>
                  <a:pt x="1697" y="8677"/>
                </a:lnTo>
                <a:lnTo>
                  <a:pt x="1689" y="8670"/>
                </a:lnTo>
                <a:lnTo>
                  <a:pt x="1676" y="8667"/>
                </a:lnTo>
                <a:close/>
                <a:moveTo>
                  <a:pt x="1485" y="9261"/>
                </a:moveTo>
                <a:lnTo>
                  <a:pt x="1473" y="9264"/>
                </a:lnTo>
                <a:lnTo>
                  <a:pt x="1462" y="9270"/>
                </a:lnTo>
                <a:lnTo>
                  <a:pt x="1453" y="9280"/>
                </a:lnTo>
                <a:lnTo>
                  <a:pt x="1447" y="9291"/>
                </a:lnTo>
                <a:lnTo>
                  <a:pt x="1446" y="9302"/>
                </a:lnTo>
                <a:lnTo>
                  <a:pt x="1449" y="9311"/>
                </a:lnTo>
                <a:lnTo>
                  <a:pt x="1456" y="9317"/>
                </a:lnTo>
                <a:lnTo>
                  <a:pt x="1466" y="9320"/>
                </a:lnTo>
                <a:lnTo>
                  <a:pt x="1479" y="9317"/>
                </a:lnTo>
                <a:lnTo>
                  <a:pt x="1490" y="9311"/>
                </a:lnTo>
                <a:lnTo>
                  <a:pt x="1499" y="9302"/>
                </a:lnTo>
                <a:lnTo>
                  <a:pt x="1505" y="9291"/>
                </a:lnTo>
                <a:lnTo>
                  <a:pt x="1506" y="9280"/>
                </a:lnTo>
                <a:lnTo>
                  <a:pt x="1503" y="9270"/>
                </a:lnTo>
                <a:lnTo>
                  <a:pt x="1496" y="9264"/>
                </a:lnTo>
                <a:lnTo>
                  <a:pt x="1485" y="9261"/>
                </a:lnTo>
                <a:close/>
                <a:moveTo>
                  <a:pt x="1401" y="9438"/>
                </a:moveTo>
                <a:lnTo>
                  <a:pt x="1399" y="9449"/>
                </a:lnTo>
                <a:lnTo>
                  <a:pt x="1403" y="9457"/>
                </a:lnTo>
                <a:lnTo>
                  <a:pt x="1409" y="9464"/>
                </a:lnTo>
                <a:lnTo>
                  <a:pt x="1419" y="9466"/>
                </a:lnTo>
                <a:lnTo>
                  <a:pt x="1431" y="9464"/>
                </a:lnTo>
                <a:lnTo>
                  <a:pt x="1442" y="9457"/>
                </a:lnTo>
                <a:lnTo>
                  <a:pt x="1451" y="9449"/>
                </a:lnTo>
                <a:lnTo>
                  <a:pt x="1456" y="9438"/>
                </a:lnTo>
                <a:lnTo>
                  <a:pt x="1457" y="9427"/>
                </a:lnTo>
                <a:lnTo>
                  <a:pt x="1454" y="9419"/>
                </a:lnTo>
                <a:lnTo>
                  <a:pt x="1448" y="9413"/>
                </a:lnTo>
                <a:lnTo>
                  <a:pt x="1438" y="9410"/>
                </a:lnTo>
                <a:lnTo>
                  <a:pt x="1425" y="9413"/>
                </a:lnTo>
                <a:lnTo>
                  <a:pt x="1415" y="9419"/>
                </a:lnTo>
                <a:lnTo>
                  <a:pt x="1406" y="9427"/>
                </a:lnTo>
                <a:lnTo>
                  <a:pt x="1401" y="9438"/>
                </a:lnTo>
                <a:close/>
                <a:moveTo>
                  <a:pt x="1408" y="9585"/>
                </a:moveTo>
                <a:lnTo>
                  <a:pt x="1409" y="9575"/>
                </a:lnTo>
                <a:lnTo>
                  <a:pt x="1406" y="9567"/>
                </a:lnTo>
                <a:lnTo>
                  <a:pt x="1399" y="9561"/>
                </a:lnTo>
                <a:lnTo>
                  <a:pt x="1390" y="9559"/>
                </a:lnTo>
                <a:lnTo>
                  <a:pt x="1378" y="9561"/>
                </a:lnTo>
                <a:lnTo>
                  <a:pt x="1368" y="9567"/>
                </a:lnTo>
                <a:lnTo>
                  <a:pt x="1360" y="9575"/>
                </a:lnTo>
                <a:lnTo>
                  <a:pt x="1355" y="9585"/>
                </a:lnTo>
                <a:lnTo>
                  <a:pt x="1353" y="9596"/>
                </a:lnTo>
                <a:lnTo>
                  <a:pt x="1356" y="9605"/>
                </a:lnTo>
                <a:lnTo>
                  <a:pt x="1363" y="9610"/>
                </a:lnTo>
                <a:lnTo>
                  <a:pt x="1372" y="9612"/>
                </a:lnTo>
                <a:lnTo>
                  <a:pt x="1384" y="9610"/>
                </a:lnTo>
                <a:lnTo>
                  <a:pt x="1394" y="9605"/>
                </a:lnTo>
                <a:lnTo>
                  <a:pt x="1402" y="9596"/>
                </a:lnTo>
                <a:lnTo>
                  <a:pt x="1408" y="9585"/>
                </a:lnTo>
                <a:close/>
                <a:moveTo>
                  <a:pt x="1359" y="9733"/>
                </a:moveTo>
                <a:lnTo>
                  <a:pt x="1360" y="9723"/>
                </a:lnTo>
                <a:lnTo>
                  <a:pt x="1357" y="9715"/>
                </a:lnTo>
                <a:lnTo>
                  <a:pt x="1351" y="9710"/>
                </a:lnTo>
                <a:lnTo>
                  <a:pt x="1342" y="9708"/>
                </a:lnTo>
                <a:lnTo>
                  <a:pt x="1331" y="9710"/>
                </a:lnTo>
                <a:lnTo>
                  <a:pt x="1321" y="9715"/>
                </a:lnTo>
                <a:lnTo>
                  <a:pt x="1313" y="9723"/>
                </a:lnTo>
                <a:lnTo>
                  <a:pt x="1308" y="9733"/>
                </a:lnTo>
                <a:lnTo>
                  <a:pt x="1307" y="9743"/>
                </a:lnTo>
                <a:lnTo>
                  <a:pt x="1310" y="9751"/>
                </a:lnTo>
                <a:lnTo>
                  <a:pt x="1316" y="9757"/>
                </a:lnTo>
                <a:lnTo>
                  <a:pt x="1325" y="9759"/>
                </a:lnTo>
                <a:lnTo>
                  <a:pt x="1337" y="9757"/>
                </a:lnTo>
                <a:lnTo>
                  <a:pt x="1346" y="9751"/>
                </a:lnTo>
                <a:lnTo>
                  <a:pt x="1354" y="9743"/>
                </a:lnTo>
                <a:lnTo>
                  <a:pt x="1359" y="9733"/>
                </a:lnTo>
                <a:close/>
                <a:moveTo>
                  <a:pt x="1672" y="8222"/>
                </a:moveTo>
                <a:lnTo>
                  <a:pt x="1656" y="8225"/>
                </a:lnTo>
                <a:lnTo>
                  <a:pt x="1643" y="8233"/>
                </a:lnTo>
                <a:lnTo>
                  <a:pt x="1632" y="8245"/>
                </a:lnTo>
                <a:lnTo>
                  <a:pt x="1625" y="8258"/>
                </a:lnTo>
                <a:lnTo>
                  <a:pt x="1623" y="8272"/>
                </a:lnTo>
                <a:lnTo>
                  <a:pt x="1627" y="8283"/>
                </a:lnTo>
                <a:lnTo>
                  <a:pt x="1636" y="8290"/>
                </a:lnTo>
                <a:lnTo>
                  <a:pt x="1648" y="8294"/>
                </a:lnTo>
                <a:lnTo>
                  <a:pt x="1663" y="8290"/>
                </a:lnTo>
                <a:lnTo>
                  <a:pt x="1677" y="8283"/>
                </a:lnTo>
                <a:lnTo>
                  <a:pt x="1688" y="8272"/>
                </a:lnTo>
                <a:lnTo>
                  <a:pt x="1695" y="8258"/>
                </a:lnTo>
                <a:lnTo>
                  <a:pt x="1697" y="8245"/>
                </a:lnTo>
                <a:lnTo>
                  <a:pt x="1693" y="8233"/>
                </a:lnTo>
                <a:lnTo>
                  <a:pt x="1684" y="8225"/>
                </a:lnTo>
                <a:lnTo>
                  <a:pt x="1672" y="8222"/>
                </a:lnTo>
                <a:close/>
                <a:moveTo>
                  <a:pt x="1647" y="8405"/>
                </a:moveTo>
                <a:lnTo>
                  <a:pt x="1648" y="8392"/>
                </a:lnTo>
                <a:lnTo>
                  <a:pt x="1645" y="8381"/>
                </a:lnTo>
                <a:lnTo>
                  <a:pt x="1636" y="8373"/>
                </a:lnTo>
                <a:lnTo>
                  <a:pt x="1624" y="8371"/>
                </a:lnTo>
                <a:lnTo>
                  <a:pt x="1609" y="8373"/>
                </a:lnTo>
                <a:lnTo>
                  <a:pt x="1596" y="8381"/>
                </a:lnTo>
                <a:lnTo>
                  <a:pt x="1585" y="8392"/>
                </a:lnTo>
                <a:lnTo>
                  <a:pt x="1579" y="8405"/>
                </a:lnTo>
                <a:lnTo>
                  <a:pt x="1577" y="8419"/>
                </a:lnTo>
                <a:lnTo>
                  <a:pt x="1581" y="8429"/>
                </a:lnTo>
                <a:lnTo>
                  <a:pt x="1589" y="8437"/>
                </a:lnTo>
                <a:lnTo>
                  <a:pt x="1601" y="8440"/>
                </a:lnTo>
                <a:lnTo>
                  <a:pt x="1615" y="8437"/>
                </a:lnTo>
                <a:lnTo>
                  <a:pt x="1629" y="8429"/>
                </a:lnTo>
                <a:lnTo>
                  <a:pt x="1640" y="8419"/>
                </a:lnTo>
                <a:lnTo>
                  <a:pt x="1647" y="8405"/>
                </a:lnTo>
                <a:close/>
                <a:moveTo>
                  <a:pt x="1393" y="8996"/>
                </a:moveTo>
                <a:lnTo>
                  <a:pt x="1392" y="9000"/>
                </a:lnTo>
                <a:lnTo>
                  <a:pt x="1392" y="9004"/>
                </a:lnTo>
                <a:lnTo>
                  <a:pt x="1393" y="9008"/>
                </a:lnTo>
                <a:lnTo>
                  <a:pt x="1394" y="9012"/>
                </a:lnTo>
                <a:lnTo>
                  <a:pt x="1388" y="9035"/>
                </a:lnTo>
                <a:lnTo>
                  <a:pt x="1383" y="9060"/>
                </a:lnTo>
                <a:lnTo>
                  <a:pt x="1377" y="9088"/>
                </a:lnTo>
                <a:lnTo>
                  <a:pt x="1373" y="9116"/>
                </a:lnTo>
                <a:lnTo>
                  <a:pt x="1364" y="9121"/>
                </a:lnTo>
                <a:lnTo>
                  <a:pt x="1357" y="9127"/>
                </a:lnTo>
                <a:lnTo>
                  <a:pt x="1351" y="9135"/>
                </a:lnTo>
                <a:lnTo>
                  <a:pt x="1347" y="9143"/>
                </a:lnTo>
                <a:lnTo>
                  <a:pt x="1346" y="9154"/>
                </a:lnTo>
                <a:lnTo>
                  <a:pt x="1349" y="9163"/>
                </a:lnTo>
                <a:lnTo>
                  <a:pt x="1356" y="9169"/>
                </a:lnTo>
                <a:lnTo>
                  <a:pt x="1366" y="9171"/>
                </a:lnTo>
                <a:lnTo>
                  <a:pt x="1374" y="9170"/>
                </a:lnTo>
                <a:lnTo>
                  <a:pt x="1382" y="9168"/>
                </a:lnTo>
                <a:lnTo>
                  <a:pt x="1383" y="9168"/>
                </a:lnTo>
                <a:lnTo>
                  <a:pt x="1383" y="9168"/>
                </a:lnTo>
                <a:lnTo>
                  <a:pt x="1383" y="9167"/>
                </a:lnTo>
                <a:lnTo>
                  <a:pt x="1384" y="9167"/>
                </a:lnTo>
                <a:lnTo>
                  <a:pt x="1390" y="9162"/>
                </a:lnTo>
                <a:lnTo>
                  <a:pt x="1396" y="9157"/>
                </a:lnTo>
                <a:lnTo>
                  <a:pt x="1401" y="9150"/>
                </a:lnTo>
                <a:lnTo>
                  <a:pt x="1404" y="9143"/>
                </a:lnTo>
                <a:lnTo>
                  <a:pt x="1406" y="9137"/>
                </a:lnTo>
                <a:lnTo>
                  <a:pt x="1405" y="9130"/>
                </a:lnTo>
                <a:lnTo>
                  <a:pt x="1403" y="9124"/>
                </a:lnTo>
                <a:lnTo>
                  <a:pt x="1400" y="9120"/>
                </a:lnTo>
                <a:lnTo>
                  <a:pt x="1410" y="9091"/>
                </a:lnTo>
                <a:lnTo>
                  <a:pt x="1419" y="9064"/>
                </a:lnTo>
                <a:lnTo>
                  <a:pt x="1429" y="9040"/>
                </a:lnTo>
                <a:lnTo>
                  <a:pt x="1436" y="9017"/>
                </a:lnTo>
                <a:lnTo>
                  <a:pt x="1442" y="9013"/>
                </a:lnTo>
                <a:lnTo>
                  <a:pt x="1446" y="9008"/>
                </a:lnTo>
                <a:lnTo>
                  <a:pt x="1450" y="9002"/>
                </a:lnTo>
                <a:lnTo>
                  <a:pt x="1453" y="8996"/>
                </a:lnTo>
                <a:lnTo>
                  <a:pt x="1454" y="8989"/>
                </a:lnTo>
                <a:lnTo>
                  <a:pt x="1454" y="8984"/>
                </a:lnTo>
                <a:lnTo>
                  <a:pt x="1453" y="8980"/>
                </a:lnTo>
                <a:lnTo>
                  <a:pt x="1451" y="8975"/>
                </a:lnTo>
                <a:lnTo>
                  <a:pt x="1469" y="8929"/>
                </a:lnTo>
                <a:lnTo>
                  <a:pt x="1480" y="8904"/>
                </a:lnTo>
                <a:lnTo>
                  <a:pt x="1485" y="8892"/>
                </a:lnTo>
                <a:lnTo>
                  <a:pt x="1486" y="8890"/>
                </a:lnTo>
                <a:lnTo>
                  <a:pt x="1486" y="8890"/>
                </a:lnTo>
                <a:lnTo>
                  <a:pt x="1486" y="8890"/>
                </a:lnTo>
                <a:lnTo>
                  <a:pt x="1487" y="8885"/>
                </a:lnTo>
                <a:lnTo>
                  <a:pt x="1491" y="8865"/>
                </a:lnTo>
                <a:lnTo>
                  <a:pt x="1494" y="8861"/>
                </a:lnTo>
                <a:lnTo>
                  <a:pt x="1497" y="8857"/>
                </a:lnTo>
                <a:lnTo>
                  <a:pt x="1500" y="8853"/>
                </a:lnTo>
                <a:lnTo>
                  <a:pt x="1502" y="8848"/>
                </a:lnTo>
                <a:lnTo>
                  <a:pt x="1503" y="8841"/>
                </a:lnTo>
                <a:lnTo>
                  <a:pt x="1503" y="8836"/>
                </a:lnTo>
                <a:lnTo>
                  <a:pt x="1502" y="8830"/>
                </a:lnTo>
                <a:lnTo>
                  <a:pt x="1499" y="8826"/>
                </a:lnTo>
                <a:lnTo>
                  <a:pt x="1504" y="8807"/>
                </a:lnTo>
                <a:lnTo>
                  <a:pt x="1509" y="8785"/>
                </a:lnTo>
                <a:lnTo>
                  <a:pt x="1515" y="8759"/>
                </a:lnTo>
                <a:lnTo>
                  <a:pt x="1524" y="8729"/>
                </a:lnTo>
                <a:lnTo>
                  <a:pt x="1532" y="8724"/>
                </a:lnTo>
                <a:lnTo>
                  <a:pt x="1540" y="8718"/>
                </a:lnTo>
                <a:lnTo>
                  <a:pt x="1546" y="8709"/>
                </a:lnTo>
                <a:lnTo>
                  <a:pt x="1550" y="8700"/>
                </a:lnTo>
                <a:lnTo>
                  <a:pt x="1552" y="8690"/>
                </a:lnTo>
                <a:lnTo>
                  <a:pt x="1550" y="8682"/>
                </a:lnTo>
                <a:lnTo>
                  <a:pt x="1545" y="8675"/>
                </a:lnTo>
                <a:lnTo>
                  <a:pt x="1538" y="8671"/>
                </a:lnTo>
                <a:lnTo>
                  <a:pt x="1543" y="8651"/>
                </a:lnTo>
                <a:lnTo>
                  <a:pt x="1548" y="8630"/>
                </a:lnTo>
                <a:lnTo>
                  <a:pt x="1554" y="8608"/>
                </a:lnTo>
                <a:lnTo>
                  <a:pt x="1560" y="8586"/>
                </a:lnTo>
                <a:lnTo>
                  <a:pt x="1573" y="8582"/>
                </a:lnTo>
                <a:lnTo>
                  <a:pt x="1584" y="8575"/>
                </a:lnTo>
                <a:lnTo>
                  <a:pt x="1593" y="8564"/>
                </a:lnTo>
                <a:lnTo>
                  <a:pt x="1599" y="8553"/>
                </a:lnTo>
                <a:lnTo>
                  <a:pt x="1600" y="8540"/>
                </a:lnTo>
                <a:lnTo>
                  <a:pt x="1596" y="8530"/>
                </a:lnTo>
                <a:lnTo>
                  <a:pt x="1588" y="8522"/>
                </a:lnTo>
                <a:lnTo>
                  <a:pt x="1576" y="8519"/>
                </a:lnTo>
                <a:lnTo>
                  <a:pt x="1562" y="8522"/>
                </a:lnTo>
                <a:lnTo>
                  <a:pt x="1549" y="8530"/>
                </a:lnTo>
                <a:lnTo>
                  <a:pt x="1539" y="8540"/>
                </a:lnTo>
                <a:lnTo>
                  <a:pt x="1532" y="8553"/>
                </a:lnTo>
                <a:lnTo>
                  <a:pt x="1530" y="8563"/>
                </a:lnTo>
                <a:lnTo>
                  <a:pt x="1532" y="8573"/>
                </a:lnTo>
                <a:lnTo>
                  <a:pt x="1538" y="8580"/>
                </a:lnTo>
                <a:lnTo>
                  <a:pt x="1546" y="8585"/>
                </a:lnTo>
                <a:lnTo>
                  <a:pt x="1538" y="8607"/>
                </a:lnTo>
                <a:lnTo>
                  <a:pt x="1531" y="8630"/>
                </a:lnTo>
                <a:lnTo>
                  <a:pt x="1524" y="8650"/>
                </a:lnTo>
                <a:lnTo>
                  <a:pt x="1516" y="8671"/>
                </a:lnTo>
                <a:lnTo>
                  <a:pt x="1506" y="8675"/>
                </a:lnTo>
                <a:lnTo>
                  <a:pt x="1498" y="8682"/>
                </a:lnTo>
                <a:lnTo>
                  <a:pt x="1491" y="8691"/>
                </a:lnTo>
                <a:lnTo>
                  <a:pt x="1486" y="8700"/>
                </a:lnTo>
                <a:lnTo>
                  <a:pt x="1484" y="8709"/>
                </a:lnTo>
                <a:lnTo>
                  <a:pt x="1486" y="8719"/>
                </a:lnTo>
                <a:lnTo>
                  <a:pt x="1489" y="8725"/>
                </a:lnTo>
                <a:lnTo>
                  <a:pt x="1495" y="8730"/>
                </a:lnTo>
                <a:lnTo>
                  <a:pt x="1486" y="8755"/>
                </a:lnTo>
                <a:lnTo>
                  <a:pt x="1477" y="8780"/>
                </a:lnTo>
                <a:lnTo>
                  <a:pt x="1468" y="8802"/>
                </a:lnTo>
                <a:lnTo>
                  <a:pt x="1460" y="8824"/>
                </a:lnTo>
                <a:lnTo>
                  <a:pt x="1453" y="8828"/>
                </a:lnTo>
                <a:lnTo>
                  <a:pt x="1447" y="8834"/>
                </a:lnTo>
                <a:lnTo>
                  <a:pt x="1443" y="8840"/>
                </a:lnTo>
                <a:lnTo>
                  <a:pt x="1440" y="8848"/>
                </a:lnTo>
                <a:lnTo>
                  <a:pt x="1438" y="8855"/>
                </a:lnTo>
                <a:lnTo>
                  <a:pt x="1438" y="8861"/>
                </a:lnTo>
                <a:lnTo>
                  <a:pt x="1440" y="8866"/>
                </a:lnTo>
                <a:lnTo>
                  <a:pt x="1442" y="8870"/>
                </a:lnTo>
                <a:lnTo>
                  <a:pt x="1431" y="8901"/>
                </a:lnTo>
                <a:lnTo>
                  <a:pt x="1420" y="8928"/>
                </a:lnTo>
                <a:lnTo>
                  <a:pt x="1410" y="8955"/>
                </a:lnTo>
                <a:lnTo>
                  <a:pt x="1402" y="8981"/>
                </a:lnTo>
                <a:lnTo>
                  <a:pt x="1397" y="8988"/>
                </a:lnTo>
                <a:lnTo>
                  <a:pt x="1393" y="8996"/>
                </a:lnTo>
                <a:close/>
                <a:moveTo>
                  <a:pt x="1356" y="9291"/>
                </a:moveTo>
                <a:lnTo>
                  <a:pt x="1357" y="9280"/>
                </a:lnTo>
                <a:lnTo>
                  <a:pt x="1354" y="9271"/>
                </a:lnTo>
                <a:lnTo>
                  <a:pt x="1347" y="9265"/>
                </a:lnTo>
                <a:lnTo>
                  <a:pt x="1338" y="9263"/>
                </a:lnTo>
                <a:lnTo>
                  <a:pt x="1325" y="9265"/>
                </a:lnTo>
                <a:lnTo>
                  <a:pt x="1315" y="9271"/>
                </a:lnTo>
                <a:lnTo>
                  <a:pt x="1307" y="9280"/>
                </a:lnTo>
                <a:lnTo>
                  <a:pt x="1301" y="9291"/>
                </a:lnTo>
                <a:lnTo>
                  <a:pt x="1300" y="9301"/>
                </a:lnTo>
                <a:lnTo>
                  <a:pt x="1303" y="9310"/>
                </a:lnTo>
                <a:lnTo>
                  <a:pt x="1310" y="9315"/>
                </a:lnTo>
                <a:lnTo>
                  <a:pt x="1319" y="9318"/>
                </a:lnTo>
                <a:lnTo>
                  <a:pt x="1330" y="9315"/>
                </a:lnTo>
                <a:lnTo>
                  <a:pt x="1342" y="9310"/>
                </a:lnTo>
                <a:lnTo>
                  <a:pt x="1350" y="9301"/>
                </a:lnTo>
                <a:lnTo>
                  <a:pt x="1356" y="9291"/>
                </a:lnTo>
                <a:close/>
                <a:moveTo>
                  <a:pt x="1255" y="9438"/>
                </a:moveTo>
                <a:lnTo>
                  <a:pt x="1254" y="9448"/>
                </a:lnTo>
                <a:lnTo>
                  <a:pt x="1257" y="9456"/>
                </a:lnTo>
                <a:lnTo>
                  <a:pt x="1263" y="9463"/>
                </a:lnTo>
                <a:lnTo>
                  <a:pt x="1272" y="9465"/>
                </a:lnTo>
                <a:lnTo>
                  <a:pt x="1283" y="9463"/>
                </a:lnTo>
                <a:lnTo>
                  <a:pt x="1294" y="9456"/>
                </a:lnTo>
                <a:lnTo>
                  <a:pt x="1302" y="9448"/>
                </a:lnTo>
                <a:lnTo>
                  <a:pt x="1307" y="9438"/>
                </a:lnTo>
                <a:lnTo>
                  <a:pt x="1308" y="9428"/>
                </a:lnTo>
                <a:lnTo>
                  <a:pt x="1306" y="9420"/>
                </a:lnTo>
                <a:lnTo>
                  <a:pt x="1299" y="9414"/>
                </a:lnTo>
                <a:lnTo>
                  <a:pt x="1290" y="9411"/>
                </a:lnTo>
                <a:lnTo>
                  <a:pt x="1278" y="9414"/>
                </a:lnTo>
                <a:lnTo>
                  <a:pt x="1268" y="9420"/>
                </a:lnTo>
                <a:lnTo>
                  <a:pt x="1260" y="9428"/>
                </a:lnTo>
                <a:lnTo>
                  <a:pt x="1255" y="9438"/>
                </a:lnTo>
                <a:close/>
                <a:moveTo>
                  <a:pt x="1259" y="9585"/>
                </a:moveTo>
                <a:lnTo>
                  <a:pt x="1260" y="9576"/>
                </a:lnTo>
                <a:lnTo>
                  <a:pt x="1257" y="9568"/>
                </a:lnTo>
                <a:lnTo>
                  <a:pt x="1251" y="9563"/>
                </a:lnTo>
                <a:lnTo>
                  <a:pt x="1242" y="9561"/>
                </a:lnTo>
                <a:lnTo>
                  <a:pt x="1231" y="9563"/>
                </a:lnTo>
                <a:lnTo>
                  <a:pt x="1222" y="9568"/>
                </a:lnTo>
                <a:lnTo>
                  <a:pt x="1214" y="9576"/>
                </a:lnTo>
                <a:lnTo>
                  <a:pt x="1209" y="9585"/>
                </a:lnTo>
                <a:lnTo>
                  <a:pt x="1208" y="9595"/>
                </a:lnTo>
                <a:lnTo>
                  <a:pt x="1210" y="9604"/>
                </a:lnTo>
                <a:lnTo>
                  <a:pt x="1216" y="9609"/>
                </a:lnTo>
                <a:lnTo>
                  <a:pt x="1225" y="9611"/>
                </a:lnTo>
                <a:lnTo>
                  <a:pt x="1235" y="9609"/>
                </a:lnTo>
                <a:lnTo>
                  <a:pt x="1246" y="9604"/>
                </a:lnTo>
                <a:lnTo>
                  <a:pt x="1254" y="9595"/>
                </a:lnTo>
                <a:lnTo>
                  <a:pt x="1259" y="9585"/>
                </a:lnTo>
                <a:close/>
                <a:moveTo>
                  <a:pt x="1178" y="9757"/>
                </a:moveTo>
                <a:lnTo>
                  <a:pt x="1188" y="9755"/>
                </a:lnTo>
                <a:lnTo>
                  <a:pt x="1198" y="9750"/>
                </a:lnTo>
                <a:lnTo>
                  <a:pt x="1205" y="9743"/>
                </a:lnTo>
                <a:lnTo>
                  <a:pt x="1210" y="9733"/>
                </a:lnTo>
                <a:lnTo>
                  <a:pt x="1211" y="9724"/>
                </a:lnTo>
                <a:lnTo>
                  <a:pt x="1209" y="9716"/>
                </a:lnTo>
                <a:lnTo>
                  <a:pt x="1203" y="9711"/>
                </a:lnTo>
                <a:lnTo>
                  <a:pt x="1194" y="9710"/>
                </a:lnTo>
                <a:lnTo>
                  <a:pt x="1184" y="9711"/>
                </a:lnTo>
                <a:lnTo>
                  <a:pt x="1175" y="9716"/>
                </a:lnTo>
                <a:lnTo>
                  <a:pt x="1167" y="9724"/>
                </a:lnTo>
                <a:lnTo>
                  <a:pt x="1163" y="9733"/>
                </a:lnTo>
                <a:lnTo>
                  <a:pt x="1162" y="9743"/>
                </a:lnTo>
                <a:lnTo>
                  <a:pt x="1164" y="9750"/>
                </a:lnTo>
                <a:lnTo>
                  <a:pt x="1170" y="9755"/>
                </a:lnTo>
                <a:lnTo>
                  <a:pt x="1178" y="9757"/>
                </a:lnTo>
                <a:close/>
                <a:moveTo>
                  <a:pt x="3919" y="764"/>
                </a:moveTo>
                <a:lnTo>
                  <a:pt x="3931" y="762"/>
                </a:lnTo>
                <a:lnTo>
                  <a:pt x="3942" y="755"/>
                </a:lnTo>
                <a:lnTo>
                  <a:pt x="3953" y="746"/>
                </a:lnTo>
                <a:lnTo>
                  <a:pt x="3959" y="735"/>
                </a:lnTo>
                <a:lnTo>
                  <a:pt x="3960" y="722"/>
                </a:lnTo>
                <a:lnTo>
                  <a:pt x="3957" y="713"/>
                </a:lnTo>
                <a:lnTo>
                  <a:pt x="3949" y="706"/>
                </a:lnTo>
                <a:lnTo>
                  <a:pt x="3938" y="704"/>
                </a:lnTo>
                <a:lnTo>
                  <a:pt x="3925" y="706"/>
                </a:lnTo>
                <a:lnTo>
                  <a:pt x="3914" y="713"/>
                </a:lnTo>
                <a:lnTo>
                  <a:pt x="3905" y="722"/>
                </a:lnTo>
                <a:lnTo>
                  <a:pt x="3898" y="735"/>
                </a:lnTo>
                <a:lnTo>
                  <a:pt x="3896" y="746"/>
                </a:lnTo>
                <a:lnTo>
                  <a:pt x="3900" y="755"/>
                </a:lnTo>
                <a:lnTo>
                  <a:pt x="3908" y="762"/>
                </a:lnTo>
                <a:lnTo>
                  <a:pt x="3919" y="764"/>
                </a:lnTo>
                <a:close/>
                <a:moveTo>
                  <a:pt x="2029" y="6782"/>
                </a:moveTo>
                <a:lnTo>
                  <a:pt x="2031" y="6766"/>
                </a:lnTo>
                <a:lnTo>
                  <a:pt x="2026" y="6753"/>
                </a:lnTo>
                <a:lnTo>
                  <a:pt x="2016" y="6743"/>
                </a:lnTo>
                <a:lnTo>
                  <a:pt x="2000" y="6739"/>
                </a:lnTo>
                <a:lnTo>
                  <a:pt x="1982" y="6743"/>
                </a:lnTo>
                <a:lnTo>
                  <a:pt x="1966" y="6753"/>
                </a:lnTo>
                <a:lnTo>
                  <a:pt x="1952" y="6766"/>
                </a:lnTo>
                <a:lnTo>
                  <a:pt x="1943" y="6782"/>
                </a:lnTo>
                <a:lnTo>
                  <a:pt x="1941" y="6800"/>
                </a:lnTo>
                <a:lnTo>
                  <a:pt x="1946" y="6813"/>
                </a:lnTo>
                <a:lnTo>
                  <a:pt x="1957" y="6822"/>
                </a:lnTo>
                <a:lnTo>
                  <a:pt x="1972" y="6825"/>
                </a:lnTo>
                <a:lnTo>
                  <a:pt x="1990" y="6822"/>
                </a:lnTo>
                <a:lnTo>
                  <a:pt x="2007" y="6813"/>
                </a:lnTo>
                <a:lnTo>
                  <a:pt x="2020" y="6800"/>
                </a:lnTo>
                <a:lnTo>
                  <a:pt x="2029" y="6782"/>
                </a:lnTo>
                <a:close/>
                <a:moveTo>
                  <a:pt x="1981" y="6930"/>
                </a:moveTo>
                <a:lnTo>
                  <a:pt x="1983" y="6914"/>
                </a:lnTo>
                <a:lnTo>
                  <a:pt x="1978" y="6901"/>
                </a:lnTo>
                <a:lnTo>
                  <a:pt x="1968" y="6892"/>
                </a:lnTo>
                <a:lnTo>
                  <a:pt x="1953" y="6888"/>
                </a:lnTo>
                <a:lnTo>
                  <a:pt x="1935" y="6892"/>
                </a:lnTo>
                <a:lnTo>
                  <a:pt x="1919" y="6901"/>
                </a:lnTo>
                <a:lnTo>
                  <a:pt x="1906" y="6914"/>
                </a:lnTo>
                <a:lnTo>
                  <a:pt x="1896" y="6930"/>
                </a:lnTo>
                <a:lnTo>
                  <a:pt x="1894" y="6947"/>
                </a:lnTo>
                <a:lnTo>
                  <a:pt x="1899" y="6960"/>
                </a:lnTo>
                <a:lnTo>
                  <a:pt x="1910" y="6969"/>
                </a:lnTo>
                <a:lnTo>
                  <a:pt x="1925" y="6972"/>
                </a:lnTo>
                <a:lnTo>
                  <a:pt x="1942" y="6969"/>
                </a:lnTo>
                <a:lnTo>
                  <a:pt x="1959" y="6960"/>
                </a:lnTo>
                <a:lnTo>
                  <a:pt x="1972" y="6947"/>
                </a:lnTo>
                <a:lnTo>
                  <a:pt x="1981" y="6930"/>
                </a:lnTo>
                <a:close/>
                <a:moveTo>
                  <a:pt x="1810" y="7334"/>
                </a:moveTo>
                <a:lnTo>
                  <a:pt x="1799" y="7335"/>
                </a:lnTo>
                <a:lnTo>
                  <a:pt x="1789" y="7339"/>
                </a:lnTo>
                <a:lnTo>
                  <a:pt x="1780" y="7344"/>
                </a:lnTo>
                <a:lnTo>
                  <a:pt x="1771" y="7351"/>
                </a:lnTo>
                <a:lnTo>
                  <a:pt x="1780" y="7324"/>
                </a:lnTo>
                <a:lnTo>
                  <a:pt x="1788" y="7297"/>
                </a:lnTo>
                <a:lnTo>
                  <a:pt x="1796" y="7272"/>
                </a:lnTo>
                <a:lnTo>
                  <a:pt x="1803" y="7246"/>
                </a:lnTo>
                <a:lnTo>
                  <a:pt x="1807" y="7254"/>
                </a:lnTo>
                <a:lnTo>
                  <a:pt x="1814" y="7260"/>
                </a:lnTo>
                <a:lnTo>
                  <a:pt x="1821" y="7265"/>
                </a:lnTo>
                <a:lnTo>
                  <a:pt x="1831" y="7266"/>
                </a:lnTo>
                <a:lnTo>
                  <a:pt x="1836" y="7266"/>
                </a:lnTo>
                <a:lnTo>
                  <a:pt x="1840" y="7265"/>
                </a:lnTo>
                <a:lnTo>
                  <a:pt x="1836" y="7280"/>
                </a:lnTo>
                <a:lnTo>
                  <a:pt x="1831" y="7297"/>
                </a:lnTo>
                <a:lnTo>
                  <a:pt x="1827" y="7316"/>
                </a:lnTo>
                <a:lnTo>
                  <a:pt x="1822" y="7336"/>
                </a:lnTo>
                <a:lnTo>
                  <a:pt x="1816" y="7334"/>
                </a:lnTo>
                <a:lnTo>
                  <a:pt x="1810" y="7334"/>
                </a:lnTo>
                <a:close/>
                <a:moveTo>
                  <a:pt x="1933" y="7078"/>
                </a:moveTo>
                <a:lnTo>
                  <a:pt x="1934" y="7061"/>
                </a:lnTo>
                <a:lnTo>
                  <a:pt x="1930" y="7049"/>
                </a:lnTo>
                <a:lnTo>
                  <a:pt x="1920" y="7040"/>
                </a:lnTo>
                <a:lnTo>
                  <a:pt x="1905" y="7037"/>
                </a:lnTo>
                <a:lnTo>
                  <a:pt x="1887" y="7040"/>
                </a:lnTo>
                <a:lnTo>
                  <a:pt x="1872" y="7049"/>
                </a:lnTo>
                <a:lnTo>
                  <a:pt x="1859" y="7061"/>
                </a:lnTo>
                <a:lnTo>
                  <a:pt x="1850" y="7078"/>
                </a:lnTo>
                <a:lnTo>
                  <a:pt x="1848" y="7094"/>
                </a:lnTo>
                <a:lnTo>
                  <a:pt x="1852" y="7107"/>
                </a:lnTo>
                <a:lnTo>
                  <a:pt x="1863" y="7115"/>
                </a:lnTo>
                <a:lnTo>
                  <a:pt x="1878" y="7119"/>
                </a:lnTo>
                <a:lnTo>
                  <a:pt x="1881" y="7118"/>
                </a:lnTo>
                <a:lnTo>
                  <a:pt x="1884" y="7118"/>
                </a:lnTo>
                <a:lnTo>
                  <a:pt x="1879" y="7128"/>
                </a:lnTo>
                <a:lnTo>
                  <a:pt x="1874" y="7140"/>
                </a:lnTo>
                <a:lnTo>
                  <a:pt x="1868" y="7159"/>
                </a:lnTo>
                <a:lnTo>
                  <a:pt x="1861" y="7186"/>
                </a:lnTo>
                <a:lnTo>
                  <a:pt x="1859" y="7185"/>
                </a:lnTo>
                <a:lnTo>
                  <a:pt x="1858" y="7185"/>
                </a:lnTo>
                <a:lnTo>
                  <a:pt x="1845" y="7186"/>
                </a:lnTo>
                <a:lnTo>
                  <a:pt x="1835" y="7191"/>
                </a:lnTo>
                <a:lnTo>
                  <a:pt x="1825" y="7197"/>
                </a:lnTo>
                <a:lnTo>
                  <a:pt x="1816" y="7205"/>
                </a:lnTo>
                <a:lnTo>
                  <a:pt x="1834" y="7140"/>
                </a:lnTo>
                <a:lnTo>
                  <a:pt x="1848" y="7088"/>
                </a:lnTo>
                <a:lnTo>
                  <a:pt x="1855" y="7051"/>
                </a:lnTo>
                <a:lnTo>
                  <a:pt x="1854" y="7033"/>
                </a:lnTo>
                <a:lnTo>
                  <a:pt x="1747" y="7321"/>
                </a:lnTo>
                <a:lnTo>
                  <a:pt x="1636" y="7657"/>
                </a:lnTo>
                <a:lnTo>
                  <a:pt x="1531" y="7993"/>
                </a:lnTo>
                <a:lnTo>
                  <a:pt x="1443" y="8286"/>
                </a:lnTo>
                <a:lnTo>
                  <a:pt x="1366" y="8537"/>
                </a:lnTo>
                <a:lnTo>
                  <a:pt x="1301" y="8741"/>
                </a:lnTo>
                <a:lnTo>
                  <a:pt x="1256" y="8888"/>
                </a:lnTo>
                <a:lnTo>
                  <a:pt x="1245" y="8966"/>
                </a:lnTo>
                <a:lnTo>
                  <a:pt x="1263" y="8962"/>
                </a:lnTo>
                <a:lnTo>
                  <a:pt x="1277" y="8946"/>
                </a:lnTo>
                <a:lnTo>
                  <a:pt x="1290" y="8917"/>
                </a:lnTo>
                <a:lnTo>
                  <a:pt x="1304" y="8875"/>
                </a:lnTo>
                <a:lnTo>
                  <a:pt x="1308" y="8876"/>
                </a:lnTo>
                <a:lnTo>
                  <a:pt x="1314" y="8877"/>
                </a:lnTo>
                <a:lnTo>
                  <a:pt x="1325" y="8875"/>
                </a:lnTo>
                <a:lnTo>
                  <a:pt x="1337" y="8869"/>
                </a:lnTo>
                <a:lnTo>
                  <a:pt x="1346" y="8860"/>
                </a:lnTo>
                <a:lnTo>
                  <a:pt x="1352" y="8848"/>
                </a:lnTo>
                <a:lnTo>
                  <a:pt x="1353" y="8837"/>
                </a:lnTo>
                <a:lnTo>
                  <a:pt x="1350" y="8827"/>
                </a:lnTo>
                <a:lnTo>
                  <a:pt x="1343" y="8821"/>
                </a:lnTo>
                <a:lnTo>
                  <a:pt x="1332" y="8819"/>
                </a:lnTo>
                <a:lnTo>
                  <a:pt x="1326" y="8820"/>
                </a:lnTo>
                <a:lnTo>
                  <a:pt x="1320" y="8822"/>
                </a:lnTo>
                <a:lnTo>
                  <a:pt x="1326" y="8800"/>
                </a:lnTo>
                <a:lnTo>
                  <a:pt x="1334" y="8778"/>
                </a:lnTo>
                <a:lnTo>
                  <a:pt x="1342" y="8754"/>
                </a:lnTo>
                <a:lnTo>
                  <a:pt x="1350" y="8728"/>
                </a:lnTo>
                <a:lnTo>
                  <a:pt x="1355" y="8730"/>
                </a:lnTo>
                <a:lnTo>
                  <a:pt x="1361" y="8730"/>
                </a:lnTo>
                <a:lnTo>
                  <a:pt x="1373" y="8728"/>
                </a:lnTo>
                <a:lnTo>
                  <a:pt x="1385" y="8722"/>
                </a:lnTo>
                <a:lnTo>
                  <a:pt x="1394" y="8713"/>
                </a:lnTo>
                <a:lnTo>
                  <a:pt x="1400" y="8700"/>
                </a:lnTo>
                <a:lnTo>
                  <a:pt x="1402" y="8689"/>
                </a:lnTo>
                <a:lnTo>
                  <a:pt x="1398" y="8680"/>
                </a:lnTo>
                <a:lnTo>
                  <a:pt x="1391" y="8673"/>
                </a:lnTo>
                <a:lnTo>
                  <a:pt x="1379" y="8671"/>
                </a:lnTo>
                <a:lnTo>
                  <a:pt x="1375" y="8672"/>
                </a:lnTo>
                <a:lnTo>
                  <a:pt x="1370" y="8673"/>
                </a:lnTo>
                <a:lnTo>
                  <a:pt x="1370" y="8670"/>
                </a:lnTo>
                <a:lnTo>
                  <a:pt x="1371" y="8668"/>
                </a:lnTo>
                <a:lnTo>
                  <a:pt x="1393" y="8668"/>
                </a:lnTo>
                <a:lnTo>
                  <a:pt x="1408" y="8660"/>
                </a:lnTo>
                <a:lnTo>
                  <a:pt x="1421" y="8634"/>
                </a:lnTo>
                <a:lnTo>
                  <a:pt x="1436" y="8575"/>
                </a:lnTo>
                <a:lnTo>
                  <a:pt x="1436" y="8574"/>
                </a:lnTo>
                <a:lnTo>
                  <a:pt x="1435" y="8573"/>
                </a:lnTo>
                <a:lnTo>
                  <a:pt x="1440" y="8568"/>
                </a:lnTo>
                <a:lnTo>
                  <a:pt x="1444" y="8563"/>
                </a:lnTo>
                <a:lnTo>
                  <a:pt x="1447" y="8558"/>
                </a:lnTo>
                <a:lnTo>
                  <a:pt x="1449" y="8553"/>
                </a:lnTo>
                <a:lnTo>
                  <a:pt x="1450" y="8541"/>
                </a:lnTo>
                <a:lnTo>
                  <a:pt x="1447" y="8531"/>
                </a:lnTo>
                <a:lnTo>
                  <a:pt x="1439" y="8524"/>
                </a:lnTo>
                <a:lnTo>
                  <a:pt x="1427" y="8521"/>
                </a:lnTo>
                <a:lnTo>
                  <a:pt x="1422" y="8522"/>
                </a:lnTo>
                <a:lnTo>
                  <a:pt x="1416" y="8524"/>
                </a:lnTo>
                <a:lnTo>
                  <a:pt x="1421" y="8501"/>
                </a:lnTo>
                <a:lnTo>
                  <a:pt x="1426" y="8479"/>
                </a:lnTo>
                <a:lnTo>
                  <a:pt x="1433" y="8455"/>
                </a:lnTo>
                <a:lnTo>
                  <a:pt x="1440" y="8433"/>
                </a:lnTo>
                <a:lnTo>
                  <a:pt x="1443" y="8435"/>
                </a:lnTo>
                <a:lnTo>
                  <a:pt x="1447" y="8437"/>
                </a:lnTo>
                <a:lnTo>
                  <a:pt x="1450" y="8438"/>
                </a:lnTo>
                <a:lnTo>
                  <a:pt x="1455" y="8438"/>
                </a:lnTo>
                <a:lnTo>
                  <a:pt x="1460" y="8438"/>
                </a:lnTo>
                <a:lnTo>
                  <a:pt x="1465" y="8436"/>
                </a:lnTo>
                <a:lnTo>
                  <a:pt x="1470" y="8434"/>
                </a:lnTo>
                <a:lnTo>
                  <a:pt x="1475" y="8432"/>
                </a:lnTo>
                <a:lnTo>
                  <a:pt x="1475" y="8433"/>
                </a:lnTo>
                <a:lnTo>
                  <a:pt x="1475" y="8433"/>
                </a:lnTo>
                <a:lnTo>
                  <a:pt x="1477" y="8432"/>
                </a:lnTo>
                <a:lnTo>
                  <a:pt x="1478" y="8429"/>
                </a:lnTo>
                <a:lnTo>
                  <a:pt x="1484" y="8425"/>
                </a:lnTo>
                <a:lnTo>
                  <a:pt x="1490" y="8419"/>
                </a:lnTo>
                <a:lnTo>
                  <a:pt x="1494" y="8413"/>
                </a:lnTo>
                <a:lnTo>
                  <a:pt x="1497" y="8405"/>
                </a:lnTo>
                <a:lnTo>
                  <a:pt x="1499" y="8398"/>
                </a:lnTo>
                <a:lnTo>
                  <a:pt x="1498" y="8391"/>
                </a:lnTo>
                <a:lnTo>
                  <a:pt x="1496" y="8384"/>
                </a:lnTo>
                <a:lnTo>
                  <a:pt x="1492" y="8380"/>
                </a:lnTo>
                <a:lnTo>
                  <a:pt x="1490" y="8373"/>
                </a:lnTo>
                <a:lnTo>
                  <a:pt x="1486" y="8367"/>
                </a:lnTo>
                <a:lnTo>
                  <a:pt x="1485" y="8371"/>
                </a:lnTo>
                <a:lnTo>
                  <a:pt x="1484" y="8375"/>
                </a:lnTo>
                <a:lnTo>
                  <a:pt x="1480" y="8373"/>
                </a:lnTo>
                <a:lnTo>
                  <a:pt x="1475" y="8373"/>
                </a:lnTo>
                <a:lnTo>
                  <a:pt x="1469" y="8373"/>
                </a:lnTo>
                <a:lnTo>
                  <a:pt x="1463" y="8375"/>
                </a:lnTo>
                <a:lnTo>
                  <a:pt x="1473" y="8368"/>
                </a:lnTo>
                <a:lnTo>
                  <a:pt x="1484" y="8362"/>
                </a:lnTo>
                <a:lnTo>
                  <a:pt x="1485" y="8365"/>
                </a:lnTo>
                <a:lnTo>
                  <a:pt x="1486" y="8367"/>
                </a:lnTo>
                <a:lnTo>
                  <a:pt x="1487" y="8364"/>
                </a:lnTo>
                <a:lnTo>
                  <a:pt x="1486" y="8363"/>
                </a:lnTo>
                <a:lnTo>
                  <a:pt x="1485" y="8362"/>
                </a:lnTo>
                <a:lnTo>
                  <a:pt x="1484" y="8362"/>
                </a:lnTo>
                <a:lnTo>
                  <a:pt x="1485" y="8362"/>
                </a:lnTo>
                <a:lnTo>
                  <a:pt x="1485" y="8361"/>
                </a:lnTo>
                <a:lnTo>
                  <a:pt x="1486" y="8361"/>
                </a:lnTo>
                <a:lnTo>
                  <a:pt x="1485" y="8361"/>
                </a:lnTo>
                <a:lnTo>
                  <a:pt x="1485" y="8362"/>
                </a:lnTo>
                <a:lnTo>
                  <a:pt x="1484" y="8362"/>
                </a:lnTo>
                <a:lnTo>
                  <a:pt x="1500" y="8343"/>
                </a:lnTo>
                <a:lnTo>
                  <a:pt x="1514" y="8322"/>
                </a:lnTo>
                <a:lnTo>
                  <a:pt x="1526" y="8300"/>
                </a:lnTo>
                <a:lnTo>
                  <a:pt x="1533" y="8277"/>
                </a:lnTo>
                <a:lnTo>
                  <a:pt x="1537" y="8273"/>
                </a:lnTo>
                <a:lnTo>
                  <a:pt x="1541" y="8268"/>
                </a:lnTo>
                <a:lnTo>
                  <a:pt x="1543" y="8263"/>
                </a:lnTo>
                <a:lnTo>
                  <a:pt x="1546" y="8258"/>
                </a:lnTo>
                <a:lnTo>
                  <a:pt x="1547" y="8249"/>
                </a:lnTo>
                <a:lnTo>
                  <a:pt x="1546" y="8240"/>
                </a:lnTo>
                <a:lnTo>
                  <a:pt x="1543" y="8234"/>
                </a:lnTo>
                <a:lnTo>
                  <a:pt x="1537" y="8229"/>
                </a:lnTo>
                <a:lnTo>
                  <a:pt x="1537" y="8221"/>
                </a:lnTo>
                <a:lnTo>
                  <a:pt x="1536" y="8213"/>
                </a:lnTo>
                <a:lnTo>
                  <a:pt x="1535" y="8201"/>
                </a:lnTo>
                <a:lnTo>
                  <a:pt x="1535" y="8184"/>
                </a:lnTo>
                <a:lnTo>
                  <a:pt x="1538" y="8165"/>
                </a:lnTo>
                <a:lnTo>
                  <a:pt x="1541" y="8143"/>
                </a:lnTo>
                <a:lnTo>
                  <a:pt x="1545" y="8144"/>
                </a:lnTo>
                <a:lnTo>
                  <a:pt x="1549" y="8144"/>
                </a:lnTo>
                <a:lnTo>
                  <a:pt x="1563" y="8142"/>
                </a:lnTo>
                <a:lnTo>
                  <a:pt x="1577" y="8135"/>
                </a:lnTo>
                <a:lnTo>
                  <a:pt x="1587" y="8124"/>
                </a:lnTo>
                <a:lnTo>
                  <a:pt x="1594" y="8111"/>
                </a:lnTo>
                <a:lnTo>
                  <a:pt x="1596" y="8097"/>
                </a:lnTo>
                <a:lnTo>
                  <a:pt x="1592" y="8086"/>
                </a:lnTo>
                <a:lnTo>
                  <a:pt x="1584" y="8079"/>
                </a:lnTo>
                <a:lnTo>
                  <a:pt x="1570" y="8076"/>
                </a:lnTo>
                <a:lnTo>
                  <a:pt x="1562" y="8077"/>
                </a:lnTo>
                <a:lnTo>
                  <a:pt x="1554" y="8080"/>
                </a:lnTo>
                <a:lnTo>
                  <a:pt x="1559" y="8060"/>
                </a:lnTo>
                <a:lnTo>
                  <a:pt x="1564" y="8037"/>
                </a:lnTo>
                <a:lnTo>
                  <a:pt x="1570" y="8014"/>
                </a:lnTo>
                <a:lnTo>
                  <a:pt x="1577" y="7990"/>
                </a:lnTo>
                <a:lnTo>
                  <a:pt x="1581" y="7993"/>
                </a:lnTo>
                <a:lnTo>
                  <a:pt x="1585" y="7996"/>
                </a:lnTo>
                <a:lnTo>
                  <a:pt x="1590" y="7997"/>
                </a:lnTo>
                <a:lnTo>
                  <a:pt x="1596" y="7998"/>
                </a:lnTo>
                <a:lnTo>
                  <a:pt x="1610" y="7995"/>
                </a:lnTo>
                <a:lnTo>
                  <a:pt x="1624" y="7988"/>
                </a:lnTo>
                <a:lnTo>
                  <a:pt x="1635" y="7977"/>
                </a:lnTo>
                <a:lnTo>
                  <a:pt x="1642" y="7962"/>
                </a:lnTo>
                <a:lnTo>
                  <a:pt x="1644" y="7949"/>
                </a:lnTo>
                <a:lnTo>
                  <a:pt x="1640" y="7938"/>
                </a:lnTo>
                <a:lnTo>
                  <a:pt x="1632" y="7931"/>
                </a:lnTo>
                <a:lnTo>
                  <a:pt x="1619" y="7928"/>
                </a:lnTo>
                <a:lnTo>
                  <a:pt x="1611" y="7929"/>
                </a:lnTo>
                <a:lnTo>
                  <a:pt x="1604" y="7931"/>
                </a:lnTo>
                <a:lnTo>
                  <a:pt x="1597" y="7934"/>
                </a:lnTo>
                <a:lnTo>
                  <a:pt x="1591" y="7938"/>
                </a:lnTo>
                <a:lnTo>
                  <a:pt x="1598" y="7913"/>
                </a:lnTo>
                <a:lnTo>
                  <a:pt x="1605" y="7889"/>
                </a:lnTo>
                <a:lnTo>
                  <a:pt x="1612" y="7864"/>
                </a:lnTo>
                <a:lnTo>
                  <a:pt x="1620" y="7839"/>
                </a:lnTo>
                <a:lnTo>
                  <a:pt x="1624" y="7844"/>
                </a:lnTo>
                <a:lnTo>
                  <a:pt x="1629" y="7848"/>
                </a:lnTo>
                <a:lnTo>
                  <a:pt x="1635" y="7851"/>
                </a:lnTo>
                <a:lnTo>
                  <a:pt x="1643" y="7852"/>
                </a:lnTo>
                <a:lnTo>
                  <a:pt x="1658" y="7849"/>
                </a:lnTo>
                <a:lnTo>
                  <a:pt x="1672" y="7841"/>
                </a:lnTo>
                <a:lnTo>
                  <a:pt x="1684" y="7830"/>
                </a:lnTo>
                <a:lnTo>
                  <a:pt x="1691" y="7815"/>
                </a:lnTo>
                <a:lnTo>
                  <a:pt x="1693" y="7801"/>
                </a:lnTo>
                <a:lnTo>
                  <a:pt x="1689" y="7790"/>
                </a:lnTo>
                <a:lnTo>
                  <a:pt x="1680" y="7782"/>
                </a:lnTo>
                <a:lnTo>
                  <a:pt x="1667" y="7779"/>
                </a:lnTo>
                <a:lnTo>
                  <a:pt x="1657" y="7780"/>
                </a:lnTo>
                <a:lnTo>
                  <a:pt x="1649" y="7783"/>
                </a:lnTo>
                <a:lnTo>
                  <a:pt x="1641" y="7788"/>
                </a:lnTo>
                <a:lnTo>
                  <a:pt x="1633" y="7794"/>
                </a:lnTo>
                <a:lnTo>
                  <a:pt x="1641" y="7768"/>
                </a:lnTo>
                <a:lnTo>
                  <a:pt x="1649" y="7742"/>
                </a:lnTo>
                <a:lnTo>
                  <a:pt x="1657" y="7716"/>
                </a:lnTo>
                <a:lnTo>
                  <a:pt x="1665" y="7690"/>
                </a:lnTo>
                <a:lnTo>
                  <a:pt x="1669" y="7696"/>
                </a:lnTo>
                <a:lnTo>
                  <a:pt x="1675" y="7701"/>
                </a:lnTo>
                <a:lnTo>
                  <a:pt x="1681" y="7704"/>
                </a:lnTo>
                <a:lnTo>
                  <a:pt x="1690" y="7706"/>
                </a:lnTo>
                <a:lnTo>
                  <a:pt x="1705" y="7703"/>
                </a:lnTo>
                <a:lnTo>
                  <a:pt x="1720" y="7695"/>
                </a:lnTo>
                <a:lnTo>
                  <a:pt x="1732" y="7682"/>
                </a:lnTo>
                <a:lnTo>
                  <a:pt x="1740" y="7668"/>
                </a:lnTo>
                <a:lnTo>
                  <a:pt x="1741" y="7661"/>
                </a:lnTo>
                <a:lnTo>
                  <a:pt x="1741" y="7654"/>
                </a:lnTo>
                <a:lnTo>
                  <a:pt x="1740" y="7648"/>
                </a:lnTo>
                <a:lnTo>
                  <a:pt x="1738" y="7643"/>
                </a:lnTo>
                <a:lnTo>
                  <a:pt x="1740" y="7636"/>
                </a:lnTo>
                <a:lnTo>
                  <a:pt x="1744" y="7627"/>
                </a:lnTo>
                <a:lnTo>
                  <a:pt x="1741" y="7626"/>
                </a:lnTo>
                <a:lnTo>
                  <a:pt x="1740" y="7626"/>
                </a:lnTo>
                <a:lnTo>
                  <a:pt x="1738" y="7630"/>
                </a:lnTo>
                <a:lnTo>
                  <a:pt x="1734" y="7639"/>
                </a:lnTo>
                <a:lnTo>
                  <a:pt x="1731" y="7635"/>
                </a:lnTo>
                <a:lnTo>
                  <a:pt x="1726" y="7632"/>
                </a:lnTo>
                <a:lnTo>
                  <a:pt x="1721" y="7630"/>
                </a:lnTo>
                <a:lnTo>
                  <a:pt x="1715" y="7630"/>
                </a:lnTo>
                <a:lnTo>
                  <a:pt x="1704" y="7631"/>
                </a:lnTo>
                <a:lnTo>
                  <a:pt x="1695" y="7634"/>
                </a:lnTo>
                <a:lnTo>
                  <a:pt x="1686" y="7640"/>
                </a:lnTo>
                <a:lnTo>
                  <a:pt x="1679" y="7647"/>
                </a:lnTo>
                <a:lnTo>
                  <a:pt x="1687" y="7620"/>
                </a:lnTo>
                <a:lnTo>
                  <a:pt x="1695" y="7594"/>
                </a:lnTo>
                <a:lnTo>
                  <a:pt x="1703" y="7568"/>
                </a:lnTo>
                <a:lnTo>
                  <a:pt x="1711" y="7541"/>
                </a:lnTo>
                <a:lnTo>
                  <a:pt x="1716" y="7549"/>
                </a:lnTo>
                <a:lnTo>
                  <a:pt x="1721" y="7554"/>
                </a:lnTo>
                <a:lnTo>
                  <a:pt x="1728" y="7558"/>
                </a:lnTo>
                <a:lnTo>
                  <a:pt x="1737" y="7559"/>
                </a:lnTo>
                <a:lnTo>
                  <a:pt x="1753" y="7556"/>
                </a:lnTo>
                <a:lnTo>
                  <a:pt x="1768" y="7548"/>
                </a:lnTo>
                <a:lnTo>
                  <a:pt x="1780" y="7535"/>
                </a:lnTo>
                <a:lnTo>
                  <a:pt x="1788" y="7520"/>
                </a:lnTo>
                <a:lnTo>
                  <a:pt x="1789" y="7506"/>
                </a:lnTo>
                <a:lnTo>
                  <a:pt x="1785" y="7493"/>
                </a:lnTo>
                <a:lnTo>
                  <a:pt x="1776" y="7485"/>
                </a:lnTo>
                <a:lnTo>
                  <a:pt x="1762" y="7482"/>
                </a:lnTo>
                <a:lnTo>
                  <a:pt x="1751" y="7483"/>
                </a:lnTo>
                <a:lnTo>
                  <a:pt x="1742" y="7486"/>
                </a:lnTo>
                <a:lnTo>
                  <a:pt x="1733" y="7492"/>
                </a:lnTo>
                <a:lnTo>
                  <a:pt x="1725" y="7500"/>
                </a:lnTo>
                <a:lnTo>
                  <a:pt x="1733" y="7473"/>
                </a:lnTo>
                <a:lnTo>
                  <a:pt x="1741" y="7446"/>
                </a:lnTo>
                <a:lnTo>
                  <a:pt x="1749" y="7420"/>
                </a:lnTo>
                <a:lnTo>
                  <a:pt x="1757" y="7394"/>
                </a:lnTo>
                <a:lnTo>
                  <a:pt x="1762" y="7401"/>
                </a:lnTo>
                <a:lnTo>
                  <a:pt x="1768" y="7408"/>
                </a:lnTo>
                <a:lnTo>
                  <a:pt x="1775" y="7411"/>
                </a:lnTo>
                <a:lnTo>
                  <a:pt x="1784" y="7412"/>
                </a:lnTo>
                <a:lnTo>
                  <a:pt x="1793" y="7411"/>
                </a:lnTo>
                <a:lnTo>
                  <a:pt x="1802" y="7408"/>
                </a:lnTo>
                <a:lnTo>
                  <a:pt x="1799" y="7421"/>
                </a:lnTo>
                <a:lnTo>
                  <a:pt x="1795" y="7434"/>
                </a:lnTo>
                <a:lnTo>
                  <a:pt x="1792" y="7447"/>
                </a:lnTo>
                <a:lnTo>
                  <a:pt x="1788" y="7462"/>
                </a:lnTo>
                <a:lnTo>
                  <a:pt x="1794" y="7446"/>
                </a:lnTo>
                <a:lnTo>
                  <a:pt x="1800" y="7432"/>
                </a:lnTo>
                <a:lnTo>
                  <a:pt x="1805" y="7417"/>
                </a:lnTo>
                <a:lnTo>
                  <a:pt x="1812" y="7403"/>
                </a:lnTo>
                <a:lnTo>
                  <a:pt x="1819" y="7397"/>
                </a:lnTo>
                <a:lnTo>
                  <a:pt x="1826" y="7390"/>
                </a:lnTo>
                <a:lnTo>
                  <a:pt x="1832" y="7382"/>
                </a:lnTo>
                <a:lnTo>
                  <a:pt x="1836" y="7373"/>
                </a:lnTo>
                <a:lnTo>
                  <a:pt x="1837" y="7366"/>
                </a:lnTo>
                <a:lnTo>
                  <a:pt x="1838" y="7359"/>
                </a:lnTo>
                <a:lnTo>
                  <a:pt x="1836" y="7351"/>
                </a:lnTo>
                <a:lnTo>
                  <a:pt x="1834" y="7346"/>
                </a:lnTo>
                <a:lnTo>
                  <a:pt x="1839" y="7333"/>
                </a:lnTo>
                <a:lnTo>
                  <a:pt x="1845" y="7320"/>
                </a:lnTo>
                <a:lnTo>
                  <a:pt x="1851" y="7307"/>
                </a:lnTo>
                <a:lnTo>
                  <a:pt x="1858" y="7295"/>
                </a:lnTo>
                <a:lnTo>
                  <a:pt x="1865" y="7281"/>
                </a:lnTo>
                <a:lnTo>
                  <a:pt x="1870" y="7267"/>
                </a:lnTo>
                <a:lnTo>
                  <a:pt x="1874" y="7252"/>
                </a:lnTo>
                <a:lnTo>
                  <a:pt x="1878" y="7238"/>
                </a:lnTo>
                <a:lnTo>
                  <a:pt x="1882" y="7232"/>
                </a:lnTo>
                <a:lnTo>
                  <a:pt x="1884" y="7226"/>
                </a:lnTo>
                <a:lnTo>
                  <a:pt x="1886" y="7216"/>
                </a:lnTo>
                <a:lnTo>
                  <a:pt x="1886" y="7208"/>
                </a:lnTo>
                <a:lnTo>
                  <a:pt x="1889" y="7199"/>
                </a:lnTo>
                <a:lnTo>
                  <a:pt x="1892" y="7190"/>
                </a:lnTo>
                <a:lnTo>
                  <a:pt x="1897" y="7182"/>
                </a:lnTo>
                <a:lnTo>
                  <a:pt x="1901" y="7173"/>
                </a:lnTo>
                <a:lnTo>
                  <a:pt x="1905" y="7164"/>
                </a:lnTo>
                <a:lnTo>
                  <a:pt x="1905" y="7150"/>
                </a:lnTo>
                <a:lnTo>
                  <a:pt x="1905" y="7133"/>
                </a:lnTo>
                <a:lnTo>
                  <a:pt x="1902" y="7111"/>
                </a:lnTo>
                <a:lnTo>
                  <a:pt x="1913" y="7105"/>
                </a:lnTo>
                <a:lnTo>
                  <a:pt x="1921" y="7097"/>
                </a:lnTo>
                <a:lnTo>
                  <a:pt x="1928" y="7088"/>
                </a:lnTo>
                <a:lnTo>
                  <a:pt x="1933" y="7078"/>
                </a:lnTo>
                <a:close/>
                <a:moveTo>
                  <a:pt x="1304" y="8996"/>
                </a:moveTo>
                <a:lnTo>
                  <a:pt x="1305" y="8984"/>
                </a:lnTo>
                <a:lnTo>
                  <a:pt x="1302" y="8976"/>
                </a:lnTo>
                <a:lnTo>
                  <a:pt x="1295" y="8970"/>
                </a:lnTo>
                <a:lnTo>
                  <a:pt x="1284" y="8968"/>
                </a:lnTo>
                <a:lnTo>
                  <a:pt x="1273" y="8970"/>
                </a:lnTo>
                <a:lnTo>
                  <a:pt x="1262" y="8976"/>
                </a:lnTo>
                <a:lnTo>
                  <a:pt x="1254" y="8984"/>
                </a:lnTo>
                <a:lnTo>
                  <a:pt x="1248" y="8996"/>
                </a:lnTo>
                <a:lnTo>
                  <a:pt x="1247" y="9007"/>
                </a:lnTo>
                <a:lnTo>
                  <a:pt x="1250" y="9015"/>
                </a:lnTo>
                <a:lnTo>
                  <a:pt x="1257" y="9021"/>
                </a:lnTo>
                <a:lnTo>
                  <a:pt x="1267" y="9023"/>
                </a:lnTo>
                <a:lnTo>
                  <a:pt x="1278" y="9021"/>
                </a:lnTo>
                <a:lnTo>
                  <a:pt x="1289" y="9015"/>
                </a:lnTo>
                <a:lnTo>
                  <a:pt x="1298" y="9007"/>
                </a:lnTo>
                <a:lnTo>
                  <a:pt x="1304" y="8996"/>
                </a:lnTo>
                <a:close/>
                <a:moveTo>
                  <a:pt x="1202" y="9143"/>
                </a:moveTo>
                <a:lnTo>
                  <a:pt x="1201" y="9153"/>
                </a:lnTo>
                <a:lnTo>
                  <a:pt x="1204" y="9162"/>
                </a:lnTo>
                <a:lnTo>
                  <a:pt x="1210" y="9167"/>
                </a:lnTo>
                <a:lnTo>
                  <a:pt x="1220" y="9169"/>
                </a:lnTo>
                <a:lnTo>
                  <a:pt x="1230" y="9167"/>
                </a:lnTo>
                <a:lnTo>
                  <a:pt x="1241" y="9162"/>
                </a:lnTo>
                <a:lnTo>
                  <a:pt x="1250" y="9153"/>
                </a:lnTo>
                <a:lnTo>
                  <a:pt x="1255" y="9143"/>
                </a:lnTo>
                <a:lnTo>
                  <a:pt x="1256" y="9133"/>
                </a:lnTo>
                <a:lnTo>
                  <a:pt x="1253" y="9124"/>
                </a:lnTo>
                <a:lnTo>
                  <a:pt x="1247" y="9118"/>
                </a:lnTo>
                <a:lnTo>
                  <a:pt x="1236" y="9116"/>
                </a:lnTo>
                <a:lnTo>
                  <a:pt x="1226" y="9118"/>
                </a:lnTo>
                <a:lnTo>
                  <a:pt x="1215" y="9124"/>
                </a:lnTo>
                <a:lnTo>
                  <a:pt x="1207" y="9133"/>
                </a:lnTo>
                <a:lnTo>
                  <a:pt x="1202" y="9143"/>
                </a:lnTo>
                <a:close/>
                <a:moveTo>
                  <a:pt x="1206" y="9291"/>
                </a:moveTo>
                <a:lnTo>
                  <a:pt x="1208" y="9281"/>
                </a:lnTo>
                <a:lnTo>
                  <a:pt x="1205" y="9273"/>
                </a:lnTo>
                <a:lnTo>
                  <a:pt x="1199" y="9267"/>
                </a:lnTo>
                <a:lnTo>
                  <a:pt x="1189" y="9265"/>
                </a:lnTo>
                <a:lnTo>
                  <a:pt x="1178" y="9267"/>
                </a:lnTo>
                <a:lnTo>
                  <a:pt x="1169" y="9273"/>
                </a:lnTo>
                <a:lnTo>
                  <a:pt x="1161" y="9281"/>
                </a:lnTo>
                <a:lnTo>
                  <a:pt x="1156" y="9291"/>
                </a:lnTo>
                <a:lnTo>
                  <a:pt x="1155" y="9300"/>
                </a:lnTo>
                <a:lnTo>
                  <a:pt x="1157" y="9308"/>
                </a:lnTo>
                <a:lnTo>
                  <a:pt x="1164" y="9314"/>
                </a:lnTo>
                <a:lnTo>
                  <a:pt x="1173" y="9316"/>
                </a:lnTo>
                <a:lnTo>
                  <a:pt x="1183" y="9314"/>
                </a:lnTo>
                <a:lnTo>
                  <a:pt x="1194" y="9308"/>
                </a:lnTo>
                <a:lnTo>
                  <a:pt x="1201" y="9300"/>
                </a:lnTo>
                <a:lnTo>
                  <a:pt x="1206" y="9291"/>
                </a:lnTo>
                <a:close/>
                <a:moveTo>
                  <a:pt x="1158" y="9438"/>
                </a:moveTo>
                <a:lnTo>
                  <a:pt x="1159" y="9429"/>
                </a:lnTo>
                <a:lnTo>
                  <a:pt x="1157" y="9421"/>
                </a:lnTo>
                <a:lnTo>
                  <a:pt x="1151" y="9416"/>
                </a:lnTo>
                <a:lnTo>
                  <a:pt x="1141" y="9414"/>
                </a:lnTo>
                <a:lnTo>
                  <a:pt x="1131" y="9416"/>
                </a:lnTo>
                <a:lnTo>
                  <a:pt x="1122" y="9421"/>
                </a:lnTo>
                <a:lnTo>
                  <a:pt x="1114" y="9429"/>
                </a:lnTo>
                <a:lnTo>
                  <a:pt x="1109" y="9438"/>
                </a:lnTo>
                <a:lnTo>
                  <a:pt x="1108" y="9447"/>
                </a:lnTo>
                <a:lnTo>
                  <a:pt x="1111" y="9455"/>
                </a:lnTo>
                <a:lnTo>
                  <a:pt x="1117" y="9461"/>
                </a:lnTo>
                <a:lnTo>
                  <a:pt x="1126" y="9463"/>
                </a:lnTo>
                <a:lnTo>
                  <a:pt x="1135" y="9461"/>
                </a:lnTo>
                <a:lnTo>
                  <a:pt x="1146" y="9455"/>
                </a:lnTo>
                <a:lnTo>
                  <a:pt x="1153" y="9447"/>
                </a:lnTo>
                <a:lnTo>
                  <a:pt x="1158" y="9438"/>
                </a:lnTo>
                <a:close/>
                <a:moveTo>
                  <a:pt x="1061" y="9733"/>
                </a:moveTo>
                <a:lnTo>
                  <a:pt x="1062" y="9724"/>
                </a:lnTo>
                <a:lnTo>
                  <a:pt x="1060" y="9717"/>
                </a:lnTo>
                <a:lnTo>
                  <a:pt x="1054" y="9713"/>
                </a:lnTo>
                <a:lnTo>
                  <a:pt x="1045" y="9711"/>
                </a:lnTo>
                <a:lnTo>
                  <a:pt x="1036" y="9713"/>
                </a:lnTo>
                <a:lnTo>
                  <a:pt x="1028" y="9717"/>
                </a:lnTo>
                <a:lnTo>
                  <a:pt x="1021" y="9724"/>
                </a:lnTo>
                <a:lnTo>
                  <a:pt x="1017" y="9733"/>
                </a:lnTo>
                <a:lnTo>
                  <a:pt x="1016" y="9742"/>
                </a:lnTo>
                <a:lnTo>
                  <a:pt x="1018" y="9749"/>
                </a:lnTo>
                <a:lnTo>
                  <a:pt x="1024" y="9754"/>
                </a:lnTo>
                <a:lnTo>
                  <a:pt x="1032" y="9755"/>
                </a:lnTo>
                <a:lnTo>
                  <a:pt x="1040" y="9754"/>
                </a:lnTo>
                <a:lnTo>
                  <a:pt x="1050" y="9749"/>
                </a:lnTo>
                <a:lnTo>
                  <a:pt x="1057" y="9742"/>
                </a:lnTo>
                <a:lnTo>
                  <a:pt x="1061" y="9733"/>
                </a:lnTo>
                <a:close/>
                <a:moveTo>
                  <a:pt x="3577" y="1472"/>
                </a:moveTo>
                <a:lnTo>
                  <a:pt x="3578" y="1459"/>
                </a:lnTo>
                <a:lnTo>
                  <a:pt x="3574" y="1449"/>
                </a:lnTo>
                <a:lnTo>
                  <a:pt x="3567" y="1442"/>
                </a:lnTo>
                <a:lnTo>
                  <a:pt x="3554" y="1440"/>
                </a:lnTo>
                <a:lnTo>
                  <a:pt x="3541" y="1442"/>
                </a:lnTo>
                <a:lnTo>
                  <a:pt x="3529" y="1449"/>
                </a:lnTo>
                <a:lnTo>
                  <a:pt x="3518" y="1459"/>
                </a:lnTo>
                <a:lnTo>
                  <a:pt x="3511" y="1472"/>
                </a:lnTo>
                <a:lnTo>
                  <a:pt x="3510" y="1485"/>
                </a:lnTo>
                <a:lnTo>
                  <a:pt x="3513" y="1495"/>
                </a:lnTo>
                <a:lnTo>
                  <a:pt x="3522" y="1501"/>
                </a:lnTo>
                <a:lnTo>
                  <a:pt x="3534" y="1504"/>
                </a:lnTo>
                <a:lnTo>
                  <a:pt x="3547" y="1501"/>
                </a:lnTo>
                <a:lnTo>
                  <a:pt x="3559" y="1495"/>
                </a:lnTo>
                <a:lnTo>
                  <a:pt x="3570" y="1485"/>
                </a:lnTo>
                <a:lnTo>
                  <a:pt x="3577" y="1472"/>
                </a:lnTo>
                <a:close/>
                <a:moveTo>
                  <a:pt x="3530" y="1620"/>
                </a:moveTo>
                <a:lnTo>
                  <a:pt x="3532" y="1606"/>
                </a:lnTo>
                <a:lnTo>
                  <a:pt x="3528" y="1595"/>
                </a:lnTo>
                <a:lnTo>
                  <a:pt x="3520" y="1588"/>
                </a:lnTo>
                <a:lnTo>
                  <a:pt x="3507" y="1586"/>
                </a:lnTo>
                <a:lnTo>
                  <a:pt x="3493" y="1588"/>
                </a:lnTo>
                <a:lnTo>
                  <a:pt x="3481" y="1595"/>
                </a:lnTo>
                <a:lnTo>
                  <a:pt x="3469" y="1606"/>
                </a:lnTo>
                <a:lnTo>
                  <a:pt x="3463" y="1620"/>
                </a:lnTo>
                <a:lnTo>
                  <a:pt x="3461" y="1632"/>
                </a:lnTo>
                <a:lnTo>
                  <a:pt x="3465" y="1643"/>
                </a:lnTo>
                <a:lnTo>
                  <a:pt x="3474" y="1650"/>
                </a:lnTo>
                <a:lnTo>
                  <a:pt x="3486" y="1653"/>
                </a:lnTo>
                <a:lnTo>
                  <a:pt x="3500" y="1650"/>
                </a:lnTo>
                <a:lnTo>
                  <a:pt x="3512" y="1643"/>
                </a:lnTo>
                <a:lnTo>
                  <a:pt x="3524" y="1632"/>
                </a:lnTo>
                <a:lnTo>
                  <a:pt x="3530" y="1620"/>
                </a:lnTo>
                <a:close/>
                <a:moveTo>
                  <a:pt x="3484" y="1767"/>
                </a:moveTo>
                <a:lnTo>
                  <a:pt x="3485" y="1754"/>
                </a:lnTo>
                <a:lnTo>
                  <a:pt x="3482" y="1742"/>
                </a:lnTo>
                <a:lnTo>
                  <a:pt x="3473" y="1735"/>
                </a:lnTo>
                <a:lnTo>
                  <a:pt x="3460" y="1732"/>
                </a:lnTo>
                <a:lnTo>
                  <a:pt x="3446" y="1735"/>
                </a:lnTo>
                <a:lnTo>
                  <a:pt x="3433" y="1742"/>
                </a:lnTo>
                <a:lnTo>
                  <a:pt x="3421" y="1754"/>
                </a:lnTo>
                <a:lnTo>
                  <a:pt x="3415" y="1767"/>
                </a:lnTo>
                <a:lnTo>
                  <a:pt x="3413" y="1780"/>
                </a:lnTo>
                <a:lnTo>
                  <a:pt x="3417" y="1791"/>
                </a:lnTo>
                <a:lnTo>
                  <a:pt x="3426" y="1799"/>
                </a:lnTo>
                <a:lnTo>
                  <a:pt x="3438" y="1802"/>
                </a:lnTo>
                <a:lnTo>
                  <a:pt x="3452" y="1799"/>
                </a:lnTo>
                <a:lnTo>
                  <a:pt x="3465" y="1791"/>
                </a:lnTo>
                <a:lnTo>
                  <a:pt x="3477" y="1780"/>
                </a:lnTo>
                <a:lnTo>
                  <a:pt x="3484" y="1767"/>
                </a:lnTo>
                <a:close/>
                <a:moveTo>
                  <a:pt x="3437" y="1914"/>
                </a:moveTo>
                <a:lnTo>
                  <a:pt x="3439" y="1901"/>
                </a:lnTo>
                <a:lnTo>
                  <a:pt x="3435" y="1889"/>
                </a:lnTo>
                <a:lnTo>
                  <a:pt x="3426" y="1882"/>
                </a:lnTo>
                <a:lnTo>
                  <a:pt x="3413" y="1879"/>
                </a:lnTo>
                <a:lnTo>
                  <a:pt x="3399" y="1882"/>
                </a:lnTo>
                <a:lnTo>
                  <a:pt x="3385" y="1889"/>
                </a:lnTo>
                <a:lnTo>
                  <a:pt x="3373" y="1901"/>
                </a:lnTo>
                <a:lnTo>
                  <a:pt x="3366" y="1914"/>
                </a:lnTo>
                <a:lnTo>
                  <a:pt x="3365" y="1928"/>
                </a:lnTo>
                <a:lnTo>
                  <a:pt x="3369" y="1940"/>
                </a:lnTo>
                <a:lnTo>
                  <a:pt x="3378" y="1947"/>
                </a:lnTo>
                <a:lnTo>
                  <a:pt x="3391" y="1950"/>
                </a:lnTo>
                <a:lnTo>
                  <a:pt x="3405" y="1947"/>
                </a:lnTo>
                <a:lnTo>
                  <a:pt x="3418" y="1940"/>
                </a:lnTo>
                <a:lnTo>
                  <a:pt x="3430" y="1928"/>
                </a:lnTo>
                <a:lnTo>
                  <a:pt x="3437" y="1914"/>
                </a:lnTo>
                <a:close/>
                <a:moveTo>
                  <a:pt x="3391" y="2062"/>
                </a:moveTo>
                <a:lnTo>
                  <a:pt x="3392" y="2048"/>
                </a:lnTo>
                <a:lnTo>
                  <a:pt x="3388" y="2037"/>
                </a:lnTo>
                <a:lnTo>
                  <a:pt x="3380" y="2028"/>
                </a:lnTo>
                <a:lnTo>
                  <a:pt x="3366" y="2026"/>
                </a:lnTo>
                <a:lnTo>
                  <a:pt x="3351" y="2028"/>
                </a:lnTo>
                <a:lnTo>
                  <a:pt x="3338" y="2037"/>
                </a:lnTo>
                <a:lnTo>
                  <a:pt x="3325" y="2048"/>
                </a:lnTo>
                <a:lnTo>
                  <a:pt x="3318" y="2062"/>
                </a:lnTo>
                <a:lnTo>
                  <a:pt x="3317" y="2075"/>
                </a:lnTo>
                <a:lnTo>
                  <a:pt x="3321" y="2088"/>
                </a:lnTo>
                <a:lnTo>
                  <a:pt x="3330" y="2095"/>
                </a:lnTo>
                <a:lnTo>
                  <a:pt x="3343" y="2098"/>
                </a:lnTo>
                <a:lnTo>
                  <a:pt x="3358" y="2095"/>
                </a:lnTo>
                <a:lnTo>
                  <a:pt x="3371" y="2088"/>
                </a:lnTo>
                <a:lnTo>
                  <a:pt x="3383" y="2075"/>
                </a:lnTo>
                <a:lnTo>
                  <a:pt x="3391" y="2062"/>
                </a:lnTo>
                <a:close/>
                <a:moveTo>
                  <a:pt x="3344" y="2209"/>
                </a:moveTo>
                <a:lnTo>
                  <a:pt x="3346" y="2195"/>
                </a:lnTo>
                <a:lnTo>
                  <a:pt x="3342" y="2184"/>
                </a:lnTo>
                <a:lnTo>
                  <a:pt x="3333" y="2176"/>
                </a:lnTo>
                <a:lnTo>
                  <a:pt x="3319" y="2173"/>
                </a:lnTo>
                <a:lnTo>
                  <a:pt x="3304" y="2176"/>
                </a:lnTo>
                <a:lnTo>
                  <a:pt x="3290" y="2184"/>
                </a:lnTo>
                <a:lnTo>
                  <a:pt x="3277" y="2195"/>
                </a:lnTo>
                <a:lnTo>
                  <a:pt x="3270" y="2209"/>
                </a:lnTo>
                <a:lnTo>
                  <a:pt x="3268" y="2224"/>
                </a:lnTo>
                <a:lnTo>
                  <a:pt x="3272" y="2236"/>
                </a:lnTo>
                <a:lnTo>
                  <a:pt x="3282" y="2243"/>
                </a:lnTo>
                <a:lnTo>
                  <a:pt x="3295" y="2246"/>
                </a:lnTo>
                <a:lnTo>
                  <a:pt x="3310" y="2243"/>
                </a:lnTo>
                <a:lnTo>
                  <a:pt x="3324" y="2236"/>
                </a:lnTo>
                <a:lnTo>
                  <a:pt x="3337" y="2224"/>
                </a:lnTo>
                <a:lnTo>
                  <a:pt x="3344" y="2209"/>
                </a:lnTo>
                <a:close/>
                <a:moveTo>
                  <a:pt x="3248" y="2394"/>
                </a:moveTo>
                <a:lnTo>
                  <a:pt x="3263" y="2391"/>
                </a:lnTo>
                <a:lnTo>
                  <a:pt x="3277" y="2384"/>
                </a:lnTo>
                <a:lnTo>
                  <a:pt x="3290" y="2372"/>
                </a:lnTo>
                <a:lnTo>
                  <a:pt x="3298" y="2357"/>
                </a:lnTo>
                <a:lnTo>
                  <a:pt x="3299" y="2342"/>
                </a:lnTo>
                <a:lnTo>
                  <a:pt x="3295" y="2330"/>
                </a:lnTo>
                <a:lnTo>
                  <a:pt x="3286" y="2323"/>
                </a:lnTo>
                <a:lnTo>
                  <a:pt x="3272" y="2320"/>
                </a:lnTo>
                <a:lnTo>
                  <a:pt x="3256" y="2323"/>
                </a:lnTo>
                <a:lnTo>
                  <a:pt x="3242" y="2330"/>
                </a:lnTo>
                <a:lnTo>
                  <a:pt x="3229" y="2342"/>
                </a:lnTo>
                <a:lnTo>
                  <a:pt x="3222" y="2357"/>
                </a:lnTo>
                <a:lnTo>
                  <a:pt x="3220" y="2372"/>
                </a:lnTo>
                <a:lnTo>
                  <a:pt x="3224" y="2384"/>
                </a:lnTo>
                <a:lnTo>
                  <a:pt x="3233" y="2391"/>
                </a:lnTo>
                <a:lnTo>
                  <a:pt x="3248" y="2394"/>
                </a:lnTo>
                <a:close/>
                <a:moveTo>
                  <a:pt x="2647" y="4127"/>
                </a:moveTo>
                <a:lnTo>
                  <a:pt x="2645" y="4145"/>
                </a:lnTo>
                <a:lnTo>
                  <a:pt x="2649" y="4159"/>
                </a:lnTo>
                <a:lnTo>
                  <a:pt x="2660" y="4168"/>
                </a:lnTo>
                <a:lnTo>
                  <a:pt x="2677" y="4172"/>
                </a:lnTo>
                <a:lnTo>
                  <a:pt x="2695" y="4168"/>
                </a:lnTo>
                <a:lnTo>
                  <a:pt x="2713" y="4159"/>
                </a:lnTo>
                <a:lnTo>
                  <a:pt x="2727" y="4145"/>
                </a:lnTo>
                <a:lnTo>
                  <a:pt x="2736" y="4127"/>
                </a:lnTo>
                <a:lnTo>
                  <a:pt x="2738" y="4110"/>
                </a:lnTo>
                <a:lnTo>
                  <a:pt x="2733" y="4096"/>
                </a:lnTo>
                <a:lnTo>
                  <a:pt x="2722" y="4086"/>
                </a:lnTo>
                <a:lnTo>
                  <a:pt x="2705" y="4082"/>
                </a:lnTo>
                <a:lnTo>
                  <a:pt x="2687" y="4086"/>
                </a:lnTo>
                <a:lnTo>
                  <a:pt x="2670" y="4096"/>
                </a:lnTo>
                <a:lnTo>
                  <a:pt x="2655" y="4110"/>
                </a:lnTo>
                <a:lnTo>
                  <a:pt x="2647" y="4127"/>
                </a:lnTo>
                <a:close/>
                <a:moveTo>
                  <a:pt x="2563" y="4525"/>
                </a:moveTo>
                <a:lnTo>
                  <a:pt x="2545" y="4528"/>
                </a:lnTo>
                <a:lnTo>
                  <a:pt x="2528" y="4538"/>
                </a:lnTo>
                <a:lnTo>
                  <a:pt x="2513" y="4552"/>
                </a:lnTo>
                <a:lnTo>
                  <a:pt x="2504" y="4570"/>
                </a:lnTo>
                <a:lnTo>
                  <a:pt x="2502" y="4587"/>
                </a:lnTo>
                <a:lnTo>
                  <a:pt x="2507" y="4602"/>
                </a:lnTo>
                <a:lnTo>
                  <a:pt x="2518" y="4612"/>
                </a:lnTo>
                <a:lnTo>
                  <a:pt x="2535" y="4615"/>
                </a:lnTo>
                <a:lnTo>
                  <a:pt x="2553" y="4612"/>
                </a:lnTo>
                <a:lnTo>
                  <a:pt x="2571" y="4602"/>
                </a:lnTo>
                <a:lnTo>
                  <a:pt x="2585" y="4587"/>
                </a:lnTo>
                <a:lnTo>
                  <a:pt x="2594" y="4570"/>
                </a:lnTo>
                <a:lnTo>
                  <a:pt x="2596" y="4552"/>
                </a:lnTo>
                <a:lnTo>
                  <a:pt x="2591" y="4538"/>
                </a:lnTo>
                <a:lnTo>
                  <a:pt x="2580" y="4528"/>
                </a:lnTo>
                <a:lnTo>
                  <a:pt x="2563" y="4525"/>
                </a:lnTo>
                <a:close/>
                <a:moveTo>
                  <a:pt x="2547" y="4717"/>
                </a:moveTo>
                <a:lnTo>
                  <a:pt x="2548" y="4711"/>
                </a:lnTo>
                <a:lnTo>
                  <a:pt x="2549" y="4705"/>
                </a:lnTo>
                <a:lnTo>
                  <a:pt x="2558" y="4684"/>
                </a:lnTo>
                <a:lnTo>
                  <a:pt x="2566" y="4663"/>
                </a:lnTo>
                <a:lnTo>
                  <a:pt x="2571" y="4640"/>
                </a:lnTo>
                <a:lnTo>
                  <a:pt x="2571" y="4616"/>
                </a:lnTo>
                <a:lnTo>
                  <a:pt x="2558" y="4636"/>
                </a:lnTo>
                <a:lnTo>
                  <a:pt x="2550" y="4653"/>
                </a:lnTo>
                <a:lnTo>
                  <a:pt x="2545" y="4667"/>
                </a:lnTo>
                <a:lnTo>
                  <a:pt x="2542" y="4683"/>
                </a:lnTo>
                <a:lnTo>
                  <a:pt x="2537" y="4679"/>
                </a:lnTo>
                <a:lnTo>
                  <a:pt x="2532" y="4675"/>
                </a:lnTo>
                <a:lnTo>
                  <a:pt x="2525" y="4673"/>
                </a:lnTo>
                <a:lnTo>
                  <a:pt x="2516" y="4672"/>
                </a:lnTo>
                <a:lnTo>
                  <a:pt x="2498" y="4676"/>
                </a:lnTo>
                <a:lnTo>
                  <a:pt x="2481" y="4685"/>
                </a:lnTo>
                <a:lnTo>
                  <a:pt x="2466" y="4700"/>
                </a:lnTo>
                <a:lnTo>
                  <a:pt x="2457" y="4717"/>
                </a:lnTo>
                <a:lnTo>
                  <a:pt x="2455" y="4735"/>
                </a:lnTo>
                <a:lnTo>
                  <a:pt x="2460" y="4750"/>
                </a:lnTo>
                <a:lnTo>
                  <a:pt x="2471" y="4759"/>
                </a:lnTo>
                <a:lnTo>
                  <a:pt x="2488" y="4762"/>
                </a:lnTo>
                <a:lnTo>
                  <a:pt x="2506" y="4759"/>
                </a:lnTo>
                <a:lnTo>
                  <a:pt x="2524" y="4750"/>
                </a:lnTo>
                <a:lnTo>
                  <a:pt x="2538" y="4735"/>
                </a:lnTo>
                <a:lnTo>
                  <a:pt x="2547" y="4717"/>
                </a:lnTo>
                <a:close/>
                <a:moveTo>
                  <a:pt x="2469" y="4820"/>
                </a:moveTo>
                <a:lnTo>
                  <a:pt x="2450" y="4823"/>
                </a:lnTo>
                <a:lnTo>
                  <a:pt x="2433" y="4833"/>
                </a:lnTo>
                <a:lnTo>
                  <a:pt x="2418" y="4848"/>
                </a:lnTo>
                <a:lnTo>
                  <a:pt x="2409" y="4865"/>
                </a:lnTo>
                <a:lnTo>
                  <a:pt x="2407" y="4883"/>
                </a:lnTo>
                <a:lnTo>
                  <a:pt x="2412" y="4897"/>
                </a:lnTo>
                <a:lnTo>
                  <a:pt x="2423" y="4906"/>
                </a:lnTo>
                <a:lnTo>
                  <a:pt x="2440" y="4910"/>
                </a:lnTo>
                <a:lnTo>
                  <a:pt x="2458" y="4906"/>
                </a:lnTo>
                <a:lnTo>
                  <a:pt x="2477" y="4897"/>
                </a:lnTo>
                <a:lnTo>
                  <a:pt x="2490" y="4883"/>
                </a:lnTo>
                <a:lnTo>
                  <a:pt x="2499" y="4865"/>
                </a:lnTo>
                <a:lnTo>
                  <a:pt x="2501" y="4848"/>
                </a:lnTo>
                <a:lnTo>
                  <a:pt x="2497" y="4833"/>
                </a:lnTo>
                <a:lnTo>
                  <a:pt x="2486" y="4823"/>
                </a:lnTo>
                <a:lnTo>
                  <a:pt x="2469" y="4820"/>
                </a:lnTo>
                <a:close/>
                <a:moveTo>
                  <a:pt x="2452" y="5012"/>
                </a:moveTo>
                <a:lnTo>
                  <a:pt x="2454" y="4995"/>
                </a:lnTo>
                <a:lnTo>
                  <a:pt x="2449" y="4981"/>
                </a:lnTo>
                <a:lnTo>
                  <a:pt x="2438" y="4971"/>
                </a:lnTo>
                <a:lnTo>
                  <a:pt x="2421" y="4967"/>
                </a:lnTo>
                <a:lnTo>
                  <a:pt x="2403" y="4971"/>
                </a:lnTo>
                <a:lnTo>
                  <a:pt x="2386" y="4981"/>
                </a:lnTo>
                <a:lnTo>
                  <a:pt x="2371" y="4995"/>
                </a:lnTo>
                <a:lnTo>
                  <a:pt x="2362" y="5012"/>
                </a:lnTo>
                <a:lnTo>
                  <a:pt x="2360" y="5030"/>
                </a:lnTo>
                <a:lnTo>
                  <a:pt x="2365" y="5044"/>
                </a:lnTo>
                <a:lnTo>
                  <a:pt x="2376" y="5054"/>
                </a:lnTo>
                <a:lnTo>
                  <a:pt x="2393" y="5057"/>
                </a:lnTo>
                <a:lnTo>
                  <a:pt x="2411" y="5054"/>
                </a:lnTo>
                <a:lnTo>
                  <a:pt x="2429" y="5044"/>
                </a:lnTo>
                <a:lnTo>
                  <a:pt x="2443" y="5030"/>
                </a:lnTo>
                <a:lnTo>
                  <a:pt x="2452" y="5012"/>
                </a:lnTo>
                <a:close/>
                <a:moveTo>
                  <a:pt x="2404" y="5159"/>
                </a:moveTo>
                <a:lnTo>
                  <a:pt x="2406" y="5142"/>
                </a:lnTo>
                <a:lnTo>
                  <a:pt x="2401" y="5129"/>
                </a:lnTo>
                <a:lnTo>
                  <a:pt x="2391" y="5119"/>
                </a:lnTo>
                <a:lnTo>
                  <a:pt x="2374" y="5116"/>
                </a:lnTo>
                <a:lnTo>
                  <a:pt x="2356" y="5119"/>
                </a:lnTo>
                <a:lnTo>
                  <a:pt x="2339" y="5129"/>
                </a:lnTo>
                <a:lnTo>
                  <a:pt x="2324" y="5142"/>
                </a:lnTo>
                <a:lnTo>
                  <a:pt x="2315" y="5159"/>
                </a:lnTo>
                <a:lnTo>
                  <a:pt x="2313" y="5177"/>
                </a:lnTo>
                <a:lnTo>
                  <a:pt x="2318" y="5191"/>
                </a:lnTo>
                <a:lnTo>
                  <a:pt x="2329" y="5201"/>
                </a:lnTo>
                <a:lnTo>
                  <a:pt x="2346" y="5204"/>
                </a:lnTo>
                <a:lnTo>
                  <a:pt x="2364" y="5201"/>
                </a:lnTo>
                <a:lnTo>
                  <a:pt x="2382" y="5191"/>
                </a:lnTo>
                <a:lnTo>
                  <a:pt x="2395" y="5177"/>
                </a:lnTo>
                <a:lnTo>
                  <a:pt x="2404" y="5159"/>
                </a:lnTo>
                <a:close/>
                <a:moveTo>
                  <a:pt x="2298" y="5352"/>
                </a:moveTo>
                <a:lnTo>
                  <a:pt x="2316" y="5349"/>
                </a:lnTo>
                <a:lnTo>
                  <a:pt x="2334" y="5339"/>
                </a:lnTo>
                <a:lnTo>
                  <a:pt x="2348" y="5325"/>
                </a:lnTo>
                <a:lnTo>
                  <a:pt x="2357" y="5308"/>
                </a:lnTo>
                <a:lnTo>
                  <a:pt x="2359" y="5290"/>
                </a:lnTo>
                <a:lnTo>
                  <a:pt x="2354" y="5276"/>
                </a:lnTo>
                <a:lnTo>
                  <a:pt x="2343" y="5267"/>
                </a:lnTo>
                <a:lnTo>
                  <a:pt x="2326" y="5263"/>
                </a:lnTo>
                <a:lnTo>
                  <a:pt x="2308" y="5267"/>
                </a:lnTo>
                <a:lnTo>
                  <a:pt x="2291" y="5276"/>
                </a:lnTo>
                <a:lnTo>
                  <a:pt x="2277" y="5290"/>
                </a:lnTo>
                <a:lnTo>
                  <a:pt x="2268" y="5308"/>
                </a:lnTo>
                <a:lnTo>
                  <a:pt x="2265" y="5322"/>
                </a:lnTo>
                <a:lnTo>
                  <a:pt x="2268" y="5334"/>
                </a:lnTo>
                <a:lnTo>
                  <a:pt x="2275" y="5343"/>
                </a:lnTo>
                <a:lnTo>
                  <a:pt x="2286" y="5350"/>
                </a:lnTo>
                <a:lnTo>
                  <a:pt x="2283" y="5354"/>
                </a:lnTo>
                <a:lnTo>
                  <a:pt x="2279" y="5364"/>
                </a:lnTo>
                <a:lnTo>
                  <a:pt x="2274" y="5383"/>
                </a:lnTo>
                <a:lnTo>
                  <a:pt x="2265" y="5414"/>
                </a:lnTo>
                <a:lnTo>
                  <a:pt x="2251" y="5420"/>
                </a:lnTo>
                <a:lnTo>
                  <a:pt x="2238" y="5429"/>
                </a:lnTo>
                <a:lnTo>
                  <a:pt x="2227" y="5441"/>
                </a:lnTo>
                <a:lnTo>
                  <a:pt x="2221" y="5455"/>
                </a:lnTo>
                <a:lnTo>
                  <a:pt x="2218" y="5468"/>
                </a:lnTo>
                <a:lnTo>
                  <a:pt x="2220" y="5479"/>
                </a:lnTo>
                <a:lnTo>
                  <a:pt x="2225" y="5488"/>
                </a:lnTo>
                <a:lnTo>
                  <a:pt x="2233" y="5495"/>
                </a:lnTo>
                <a:lnTo>
                  <a:pt x="2207" y="5523"/>
                </a:lnTo>
                <a:lnTo>
                  <a:pt x="2182" y="5563"/>
                </a:lnTo>
                <a:lnTo>
                  <a:pt x="2164" y="5609"/>
                </a:lnTo>
                <a:lnTo>
                  <a:pt x="2158" y="5654"/>
                </a:lnTo>
                <a:lnTo>
                  <a:pt x="2159" y="5657"/>
                </a:lnTo>
                <a:lnTo>
                  <a:pt x="2163" y="5659"/>
                </a:lnTo>
                <a:lnTo>
                  <a:pt x="2168" y="5662"/>
                </a:lnTo>
                <a:lnTo>
                  <a:pt x="2173" y="5665"/>
                </a:lnTo>
                <a:lnTo>
                  <a:pt x="2180" y="5654"/>
                </a:lnTo>
                <a:lnTo>
                  <a:pt x="2187" y="5643"/>
                </a:lnTo>
                <a:lnTo>
                  <a:pt x="2195" y="5646"/>
                </a:lnTo>
                <a:lnTo>
                  <a:pt x="2204" y="5646"/>
                </a:lnTo>
                <a:lnTo>
                  <a:pt x="2209" y="5646"/>
                </a:lnTo>
                <a:lnTo>
                  <a:pt x="2214" y="5645"/>
                </a:lnTo>
                <a:lnTo>
                  <a:pt x="2219" y="5644"/>
                </a:lnTo>
                <a:lnTo>
                  <a:pt x="2224" y="5642"/>
                </a:lnTo>
                <a:lnTo>
                  <a:pt x="2227" y="5654"/>
                </a:lnTo>
                <a:lnTo>
                  <a:pt x="2230" y="5666"/>
                </a:lnTo>
                <a:lnTo>
                  <a:pt x="2254" y="5661"/>
                </a:lnTo>
                <a:lnTo>
                  <a:pt x="2263" y="5644"/>
                </a:lnTo>
                <a:lnTo>
                  <a:pt x="2273" y="5620"/>
                </a:lnTo>
                <a:lnTo>
                  <a:pt x="2297" y="5600"/>
                </a:lnTo>
                <a:lnTo>
                  <a:pt x="2304" y="5606"/>
                </a:lnTo>
                <a:lnTo>
                  <a:pt x="2311" y="5613"/>
                </a:lnTo>
                <a:lnTo>
                  <a:pt x="2315" y="5603"/>
                </a:lnTo>
                <a:lnTo>
                  <a:pt x="2318" y="5593"/>
                </a:lnTo>
                <a:lnTo>
                  <a:pt x="2318" y="5583"/>
                </a:lnTo>
                <a:lnTo>
                  <a:pt x="2313" y="5572"/>
                </a:lnTo>
                <a:lnTo>
                  <a:pt x="2304" y="5546"/>
                </a:lnTo>
                <a:lnTo>
                  <a:pt x="2314" y="5524"/>
                </a:lnTo>
                <a:lnTo>
                  <a:pt x="2328" y="5503"/>
                </a:lnTo>
                <a:lnTo>
                  <a:pt x="2330" y="5475"/>
                </a:lnTo>
                <a:lnTo>
                  <a:pt x="2326" y="5473"/>
                </a:lnTo>
                <a:lnTo>
                  <a:pt x="2319" y="5475"/>
                </a:lnTo>
                <a:lnTo>
                  <a:pt x="2311" y="5479"/>
                </a:lnTo>
                <a:lnTo>
                  <a:pt x="2306" y="5484"/>
                </a:lnTo>
                <a:lnTo>
                  <a:pt x="2285" y="5525"/>
                </a:lnTo>
                <a:lnTo>
                  <a:pt x="2276" y="5542"/>
                </a:lnTo>
                <a:lnTo>
                  <a:pt x="2271" y="5546"/>
                </a:lnTo>
                <a:lnTo>
                  <a:pt x="2262" y="5549"/>
                </a:lnTo>
                <a:lnTo>
                  <a:pt x="2264" y="5530"/>
                </a:lnTo>
                <a:lnTo>
                  <a:pt x="2266" y="5516"/>
                </a:lnTo>
                <a:lnTo>
                  <a:pt x="2267" y="5505"/>
                </a:lnTo>
                <a:lnTo>
                  <a:pt x="2267" y="5496"/>
                </a:lnTo>
                <a:lnTo>
                  <a:pt x="2280" y="5490"/>
                </a:lnTo>
                <a:lnTo>
                  <a:pt x="2293" y="5480"/>
                </a:lnTo>
                <a:lnTo>
                  <a:pt x="2303" y="5469"/>
                </a:lnTo>
                <a:lnTo>
                  <a:pt x="2309" y="5455"/>
                </a:lnTo>
                <a:lnTo>
                  <a:pt x="2311" y="5438"/>
                </a:lnTo>
                <a:lnTo>
                  <a:pt x="2307" y="5424"/>
                </a:lnTo>
                <a:lnTo>
                  <a:pt x="2296" y="5415"/>
                </a:lnTo>
                <a:lnTo>
                  <a:pt x="2280" y="5411"/>
                </a:lnTo>
                <a:lnTo>
                  <a:pt x="2282" y="5400"/>
                </a:lnTo>
                <a:lnTo>
                  <a:pt x="2285" y="5385"/>
                </a:lnTo>
                <a:lnTo>
                  <a:pt x="2287" y="5369"/>
                </a:lnTo>
                <a:lnTo>
                  <a:pt x="2290" y="5352"/>
                </a:lnTo>
                <a:lnTo>
                  <a:pt x="2294" y="5352"/>
                </a:lnTo>
                <a:lnTo>
                  <a:pt x="2298" y="5352"/>
                </a:lnTo>
                <a:close/>
                <a:moveTo>
                  <a:pt x="2214" y="5750"/>
                </a:moveTo>
                <a:lnTo>
                  <a:pt x="2216" y="5733"/>
                </a:lnTo>
                <a:lnTo>
                  <a:pt x="2211" y="5719"/>
                </a:lnTo>
                <a:lnTo>
                  <a:pt x="2200" y="5710"/>
                </a:lnTo>
                <a:lnTo>
                  <a:pt x="2184" y="5706"/>
                </a:lnTo>
                <a:lnTo>
                  <a:pt x="2166" y="5710"/>
                </a:lnTo>
                <a:lnTo>
                  <a:pt x="2150" y="5719"/>
                </a:lnTo>
                <a:lnTo>
                  <a:pt x="2135" y="5733"/>
                </a:lnTo>
                <a:lnTo>
                  <a:pt x="2127" y="5750"/>
                </a:lnTo>
                <a:lnTo>
                  <a:pt x="2125" y="5766"/>
                </a:lnTo>
                <a:lnTo>
                  <a:pt x="2130" y="5781"/>
                </a:lnTo>
                <a:lnTo>
                  <a:pt x="2140" y="5790"/>
                </a:lnTo>
                <a:lnTo>
                  <a:pt x="2157" y="5793"/>
                </a:lnTo>
                <a:lnTo>
                  <a:pt x="2174" y="5790"/>
                </a:lnTo>
                <a:lnTo>
                  <a:pt x="2192" y="5781"/>
                </a:lnTo>
                <a:lnTo>
                  <a:pt x="2205" y="5766"/>
                </a:lnTo>
                <a:lnTo>
                  <a:pt x="2214" y="5750"/>
                </a:lnTo>
                <a:close/>
                <a:moveTo>
                  <a:pt x="2166" y="5897"/>
                </a:moveTo>
                <a:lnTo>
                  <a:pt x="2168" y="5881"/>
                </a:lnTo>
                <a:lnTo>
                  <a:pt x="2163" y="5868"/>
                </a:lnTo>
                <a:lnTo>
                  <a:pt x="2153" y="5858"/>
                </a:lnTo>
                <a:lnTo>
                  <a:pt x="2136" y="5854"/>
                </a:lnTo>
                <a:lnTo>
                  <a:pt x="2119" y="5858"/>
                </a:lnTo>
                <a:lnTo>
                  <a:pt x="2103" y="5868"/>
                </a:lnTo>
                <a:lnTo>
                  <a:pt x="2088" y="5881"/>
                </a:lnTo>
                <a:lnTo>
                  <a:pt x="2080" y="5897"/>
                </a:lnTo>
                <a:lnTo>
                  <a:pt x="2078" y="5915"/>
                </a:lnTo>
                <a:lnTo>
                  <a:pt x="2083" y="5928"/>
                </a:lnTo>
                <a:lnTo>
                  <a:pt x="2093" y="5937"/>
                </a:lnTo>
                <a:lnTo>
                  <a:pt x="2109" y="5940"/>
                </a:lnTo>
                <a:lnTo>
                  <a:pt x="2127" y="5937"/>
                </a:lnTo>
                <a:lnTo>
                  <a:pt x="2144" y="5928"/>
                </a:lnTo>
                <a:lnTo>
                  <a:pt x="2157" y="5915"/>
                </a:lnTo>
                <a:lnTo>
                  <a:pt x="2166" y="5897"/>
                </a:lnTo>
                <a:close/>
                <a:moveTo>
                  <a:pt x="2118" y="6045"/>
                </a:moveTo>
                <a:lnTo>
                  <a:pt x="2120" y="6028"/>
                </a:lnTo>
                <a:lnTo>
                  <a:pt x="2115" y="6015"/>
                </a:lnTo>
                <a:lnTo>
                  <a:pt x="2105" y="6006"/>
                </a:lnTo>
                <a:lnTo>
                  <a:pt x="2089" y="6003"/>
                </a:lnTo>
                <a:lnTo>
                  <a:pt x="2072" y="6006"/>
                </a:lnTo>
                <a:lnTo>
                  <a:pt x="2055" y="6015"/>
                </a:lnTo>
                <a:lnTo>
                  <a:pt x="2041" y="6028"/>
                </a:lnTo>
                <a:lnTo>
                  <a:pt x="2033" y="6045"/>
                </a:lnTo>
                <a:lnTo>
                  <a:pt x="2031" y="6062"/>
                </a:lnTo>
                <a:lnTo>
                  <a:pt x="2036" y="6075"/>
                </a:lnTo>
                <a:lnTo>
                  <a:pt x="2047" y="6084"/>
                </a:lnTo>
                <a:lnTo>
                  <a:pt x="2062" y="6087"/>
                </a:lnTo>
                <a:lnTo>
                  <a:pt x="2079" y="6084"/>
                </a:lnTo>
                <a:lnTo>
                  <a:pt x="2096" y="6075"/>
                </a:lnTo>
                <a:lnTo>
                  <a:pt x="2110" y="6062"/>
                </a:lnTo>
                <a:lnTo>
                  <a:pt x="2118" y="6045"/>
                </a:lnTo>
                <a:close/>
                <a:moveTo>
                  <a:pt x="2041" y="6151"/>
                </a:moveTo>
                <a:lnTo>
                  <a:pt x="2024" y="6154"/>
                </a:lnTo>
                <a:lnTo>
                  <a:pt x="2008" y="6163"/>
                </a:lnTo>
                <a:lnTo>
                  <a:pt x="1994" y="6176"/>
                </a:lnTo>
                <a:lnTo>
                  <a:pt x="1986" y="6193"/>
                </a:lnTo>
                <a:lnTo>
                  <a:pt x="1984" y="6209"/>
                </a:lnTo>
                <a:lnTo>
                  <a:pt x="1989" y="6222"/>
                </a:lnTo>
                <a:lnTo>
                  <a:pt x="2000" y="6231"/>
                </a:lnTo>
                <a:lnTo>
                  <a:pt x="2015" y="6234"/>
                </a:lnTo>
                <a:lnTo>
                  <a:pt x="2032" y="6231"/>
                </a:lnTo>
                <a:lnTo>
                  <a:pt x="2049" y="6222"/>
                </a:lnTo>
                <a:lnTo>
                  <a:pt x="2062" y="6209"/>
                </a:lnTo>
                <a:lnTo>
                  <a:pt x="2070" y="6193"/>
                </a:lnTo>
                <a:lnTo>
                  <a:pt x="2072" y="6176"/>
                </a:lnTo>
                <a:lnTo>
                  <a:pt x="2068" y="6163"/>
                </a:lnTo>
                <a:lnTo>
                  <a:pt x="2057" y="6154"/>
                </a:lnTo>
                <a:lnTo>
                  <a:pt x="2041" y="6151"/>
                </a:lnTo>
                <a:close/>
                <a:moveTo>
                  <a:pt x="1974" y="6488"/>
                </a:moveTo>
                <a:lnTo>
                  <a:pt x="1976" y="6472"/>
                </a:lnTo>
                <a:lnTo>
                  <a:pt x="1971" y="6459"/>
                </a:lnTo>
                <a:lnTo>
                  <a:pt x="1961" y="6450"/>
                </a:lnTo>
                <a:lnTo>
                  <a:pt x="1946" y="6447"/>
                </a:lnTo>
                <a:lnTo>
                  <a:pt x="1930" y="6450"/>
                </a:lnTo>
                <a:lnTo>
                  <a:pt x="1914" y="6459"/>
                </a:lnTo>
                <a:lnTo>
                  <a:pt x="1901" y="6472"/>
                </a:lnTo>
                <a:lnTo>
                  <a:pt x="1893" y="6488"/>
                </a:lnTo>
                <a:lnTo>
                  <a:pt x="1891" y="6503"/>
                </a:lnTo>
                <a:lnTo>
                  <a:pt x="1895" y="6517"/>
                </a:lnTo>
                <a:lnTo>
                  <a:pt x="1906" y="6525"/>
                </a:lnTo>
                <a:lnTo>
                  <a:pt x="1921" y="6528"/>
                </a:lnTo>
                <a:lnTo>
                  <a:pt x="1937" y="6525"/>
                </a:lnTo>
                <a:lnTo>
                  <a:pt x="1953" y="6517"/>
                </a:lnTo>
                <a:lnTo>
                  <a:pt x="1966" y="6503"/>
                </a:lnTo>
                <a:lnTo>
                  <a:pt x="1974" y="6488"/>
                </a:lnTo>
                <a:close/>
                <a:moveTo>
                  <a:pt x="1926" y="6635"/>
                </a:moveTo>
                <a:lnTo>
                  <a:pt x="1928" y="6620"/>
                </a:lnTo>
                <a:lnTo>
                  <a:pt x="1924" y="6606"/>
                </a:lnTo>
                <a:lnTo>
                  <a:pt x="1914" y="6598"/>
                </a:lnTo>
                <a:lnTo>
                  <a:pt x="1899" y="6595"/>
                </a:lnTo>
                <a:lnTo>
                  <a:pt x="1882" y="6598"/>
                </a:lnTo>
                <a:lnTo>
                  <a:pt x="1867" y="6606"/>
                </a:lnTo>
                <a:lnTo>
                  <a:pt x="1854" y="6620"/>
                </a:lnTo>
                <a:lnTo>
                  <a:pt x="1846" y="6635"/>
                </a:lnTo>
                <a:lnTo>
                  <a:pt x="1844" y="6650"/>
                </a:lnTo>
                <a:lnTo>
                  <a:pt x="1848" y="6664"/>
                </a:lnTo>
                <a:lnTo>
                  <a:pt x="1859" y="6672"/>
                </a:lnTo>
                <a:lnTo>
                  <a:pt x="1873" y="6675"/>
                </a:lnTo>
                <a:lnTo>
                  <a:pt x="1890" y="6672"/>
                </a:lnTo>
                <a:lnTo>
                  <a:pt x="1906" y="6664"/>
                </a:lnTo>
                <a:lnTo>
                  <a:pt x="1918" y="6650"/>
                </a:lnTo>
                <a:lnTo>
                  <a:pt x="1926" y="6635"/>
                </a:lnTo>
                <a:close/>
                <a:moveTo>
                  <a:pt x="1878" y="6782"/>
                </a:moveTo>
                <a:lnTo>
                  <a:pt x="1880" y="6768"/>
                </a:lnTo>
                <a:lnTo>
                  <a:pt x="1875" y="6755"/>
                </a:lnTo>
                <a:lnTo>
                  <a:pt x="1866" y="6746"/>
                </a:lnTo>
                <a:lnTo>
                  <a:pt x="1851" y="6743"/>
                </a:lnTo>
                <a:lnTo>
                  <a:pt x="1835" y="6746"/>
                </a:lnTo>
                <a:lnTo>
                  <a:pt x="1820" y="6755"/>
                </a:lnTo>
                <a:lnTo>
                  <a:pt x="1807" y="6768"/>
                </a:lnTo>
                <a:lnTo>
                  <a:pt x="1799" y="6782"/>
                </a:lnTo>
                <a:lnTo>
                  <a:pt x="1797" y="6798"/>
                </a:lnTo>
                <a:lnTo>
                  <a:pt x="1802" y="6811"/>
                </a:lnTo>
                <a:lnTo>
                  <a:pt x="1812" y="6819"/>
                </a:lnTo>
                <a:lnTo>
                  <a:pt x="1826" y="6822"/>
                </a:lnTo>
                <a:lnTo>
                  <a:pt x="1842" y="6819"/>
                </a:lnTo>
                <a:lnTo>
                  <a:pt x="1858" y="6811"/>
                </a:lnTo>
                <a:lnTo>
                  <a:pt x="1870" y="6798"/>
                </a:lnTo>
                <a:lnTo>
                  <a:pt x="1878" y="6782"/>
                </a:lnTo>
                <a:close/>
                <a:moveTo>
                  <a:pt x="1830" y="6930"/>
                </a:moveTo>
                <a:lnTo>
                  <a:pt x="1832" y="6915"/>
                </a:lnTo>
                <a:lnTo>
                  <a:pt x="1827" y="6903"/>
                </a:lnTo>
                <a:lnTo>
                  <a:pt x="1818" y="6895"/>
                </a:lnTo>
                <a:lnTo>
                  <a:pt x="1803" y="6892"/>
                </a:lnTo>
                <a:lnTo>
                  <a:pt x="1788" y="6895"/>
                </a:lnTo>
                <a:lnTo>
                  <a:pt x="1773" y="6903"/>
                </a:lnTo>
                <a:lnTo>
                  <a:pt x="1760" y="6915"/>
                </a:lnTo>
                <a:lnTo>
                  <a:pt x="1753" y="6930"/>
                </a:lnTo>
                <a:lnTo>
                  <a:pt x="1751" y="6946"/>
                </a:lnTo>
                <a:lnTo>
                  <a:pt x="1755" y="6957"/>
                </a:lnTo>
                <a:lnTo>
                  <a:pt x="1765" y="6966"/>
                </a:lnTo>
                <a:lnTo>
                  <a:pt x="1779" y="6968"/>
                </a:lnTo>
                <a:lnTo>
                  <a:pt x="1795" y="6966"/>
                </a:lnTo>
                <a:lnTo>
                  <a:pt x="1810" y="6957"/>
                </a:lnTo>
                <a:lnTo>
                  <a:pt x="1822" y="6945"/>
                </a:lnTo>
                <a:lnTo>
                  <a:pt x="1830" y="6930"/>
                </a:lnTo>
                <a:close/>
                <a:moveTo>
                  <a:pt x="1782" y="7078"/>
                </a:moveTo>
                <a:lnTo>
                  <a:pt x="1783" y="7063"/>
                </a:lnTo>
                <a:lnTo>
                  <a:pt x="1779" y="7051"/>
                </a:lnTo>
                <a:lnTo>
                  <a:pt x="1770" y="7043"/>
                </a:lnTo>
                <a:lnTo>
                  <a:pt x="1756" y="7040"/>
                </a:lnTo>
                <a:lnTo>
                  <a:pt x="1740" y="7043"/>
                </a:lnTo>
                <a:lnTo>
                  <a:pt x="1726" y="7051"/>
                </a:lnTo>
                <a:lnTo>
                  <a:pt x="1714" y="7063"/>
                </a:lnTo>
                <a:lnTo>
                  <a:pt x="1706" y="7078"/>
                </a:lnTo>
                <a:lnTo>
                  <a:pt x="1704" y="7093"/>
                </a:lnTo>
                <a:lnTo>
                  <a:pt x="1708" y="7104"/>
                </a:lnTo>
                <a:lnTo>
                  <a:pt x="1719" y="7112"/>
                </a:lnTo>
                <a:lnTo>
                  <a:pt x="1732" y="7115"/>
                </a:lnTo>
                <a:lnTo>
                  <a:pt x="1747" y="7112"/>
                </a:lnTo>
                <a:lnTo>
                  <a:pt x="1762" y="7104"/>
                </a:lnTo>
                <a:lnTo>
                  <a:pt x="1774" y="7093"/>
                </a:lnTo>
                <a:lnTo>
                  <a:pt x="1782" y="7078"/>
                </a:lnTo>
                <a:close/>
                <a:moveTo>
                  <a:pt x="1685" y="7373"/>
                </a:moveTo>
                <a:lnTo>
                  <a:pt x="1687" y="7359"/>
                </a:lnTo>
                <a:lnTo>
                  <a:pt x="1683" y="7347"/>
                </a:lnTo>
                <a:lnTo>
                  <a:pt x="1674" y="7339"/>
                </a:lnTo>
                <a:lnTo>
                  <a:pt x="1660" y="7337"/>
                </a:lnTo>
                <a:lnTo>
                  <a:pt x="1646" y="7339"/>
                </a:lnTo>
                <a:lnTo>
                  <a:pt x="1632" y="7347"/>
                </a:lnTo>
                <a:lnTo>
                  <a:pt x="1621" y="7359"/>
                </a:lnTo>
                <a:lnTo>
                  <a:pt x="1613" y="7373"/>
                </a:lnTo>
                <a:lnTo>
                  <a:pt x="1611" y="7387"/>
                </a:lnTo>
                <a:lnTo>
                  <a:pt x="1615" y="7398"/>
                </a:lnTo>
                <a:lnTo>
                  <a:pt x="1625" y="7406"/>
                </a:lnTo>
                <a:lnTo>
                  <a:pt x="1638" y="7409"/>
                </a:lnTo>
                <a:lnTo>
                  <a:pt x="1652" y="7406"/>
                </a:lnTo>
                <a:lnTo>
                  <a:pt x="1667" y="7398"/>
                </a:lnTo>
                <a:lnTo>
                  <a:pt x="1678" y="7387"/>
                </a:lnTo>
                <a:lnTo>
                  <a:pt x="1685" y="7373"/>
                </a:lnTo>
                <a:close/>
                <a:moveTo>
                  <a:pt x="1613" y="7485"/>
                </a:moveTo>
                <a:lnTo>
                  <a:pt x="1598" y="7488"/>
                </a:lnTo>
                <a:lnTo>
                  <a:pt x="1585" y="7495"/>
                </a:lnTo>
                <a:lnTo>
                  <a:pt x="1574" y="7507"/>
                </a:lnTo>
                <a:lnTo>
                  <a:pt x="1566" y="7520"/>
                </a:lnTo>
                <a:lnTo>
                  <a:pt x="1565" y="7534"/>
                </a:lnTo>
                <a:lnTo>
                  <a:pt x="1569" y="7546"/>
                </a:lnTo>
                <a:lnTo>
                  <a:pt x="1578" y="7553"/>
                </a:lnTo>
                <a:lnTo>
                  <a:pt x="1591" y="7556"/>
                </a:lnTo>
                <a:lnTo>
                  <a:pt x="1605" y="7553"/>
                </a:lnTo>
                <a:lnTo>
                  <a:pt x="1619" y="7546"/>
                </a:lnTo>
                <a:lnTo>
                  <a:pt x="1630" y="7534"/>
                </a:lnTo>
                <a:lnTo>
                  <a:pt x="1637" y="7520"/>
                </a:lnTo>
                <a:lnTo>
                  <a:pt x="1639" y="7507"/>
                </a:lnTo>
                <a:lnTo>
                  <a:pt x="1635" y="7495"/>
                </a:lnTo>
                <a:lnTo>
                  <a:pt x="1626" y="7488"/>
                </a:lnTo>
                <a:lnTo>
                  <a:pt x="1613" y="7485"/>
                </a:lnTo>
                <a:close/>
                <a:moveTo>
                  <a:pt x="1589" y="7668"/>
                </a:moveTo>
                <a:lnTo>
                  <a:pt x="1591" y="7655"/>
                </a:lnTo>
                <a:lnTo>
                  <a:pt x="1587" y="7644"/>
                </a:lnTo>
                <a:lnTo>
                  <a:pt x="1578" y="7636"/>
                </a:lnTo>
                <a:lnTo>
                  <a:pt x="1565" y="7633"/>
                </a:lnTo>
                <a:lnTo>
                  <a:pt x="1551" y="7636"/>
                </a:lnTo>
                <a:lnTo>
                  <a:pt x="1538" y="7644"/>
                </a:lnTo>
                <a:lnTo>
                  <a:pt x="1528" y="7655"/>
                </a:lnTo>
                <a:lnTo>
                  <a:pt x="1520" y="7668"/>
                </a:lnTo>
                <a:lnTo>
                  <a:pt x="1518" y="7681"/>
                </a:lnTo>
                <a:lnTo>
                  <a:pt x="1522" y="7692"/>
                </a:lnTo>
                <a:lnTo>
                  <a:pt x="1531" y="7700"/>
                </a:lnTo>
                <a:lnTo>
                  <a:pt x="1544" y="7702"/>
                </a:lnTo>
                <a:lnTo>
                  <a:pt x="1557" y="7700"/>
                </a:lnTo>
                <a:lnTo>
                  <a:pt x="1570" y="7692"/>
                </a:lnTo>
                <a:lnTo>
                  <a:pt x="1582" y="7681"/>
                </a:lnTo>
                <a:lnTo>
                  <a:pt x="1589" y="7668"/>
                </a:lnTo>
                <a:close/>
                <a:moveTo>
                  <a:pt x="1517" y="7783"/>
                </a:moveTo>
                <a:lnTo>
                  <a:pt x="1504" y="7785"/>
                </a:lnTo>
                <a:lnTo>
                  <a:pt x="1491" y="7792"/>
                </a:lnTo>
                <a:lnTo>
                  <a:pt x="1481" y="7802"/>
                </a:lnTo>
                <a:lnTo>
                  <a:pt x="1474" y="7815"/>
                </a:lnTo>
                <a:lnTo>
                  <a:pt x="1472" y="7829"/>
                </a:lnTo>
                <a:lnTo>
                  <a:pt x="1477" y="7839"/>
                </a:lnTo>
                <a:lnTo>
                  <a:pt x="1485" y="7846"/>
                </a:lnTo>
                <a:lnTo>
                  <a:pt x="1497" y="7848"/>
                </a:lnTo>
                <a:lnTo>
                  <a:pt x="1510" y="7846"/>
                </a:lnTo>
                <a:lnTo>
                  <a:pt x="1524" y="7839"/>
                </a:lnTo>
                <a:lnTo>
                  <a:pt x="1534" y="7829"/>
                </a:lnTo>
                <a:lnTo>
                  <a:pt x="1540" y="7815"/>
                </a:lnTo>
                <a:lnTo>
                  <a:pt x="1542" y="7802"/>
                </a:lnTo>
                <a:lnTo>
                  <a:pt x="1538" y="7792"/>
                </a:lnTo>
                <a:lnTo>
                  <a:pt x="1530" y="7785"/>
                </a:lnTo>
                <a:lnTo>
                  <a:pt x="1517" y="7783"/>
                </a:lnTo>
                <a:close/>
                <a:moveTo>
                  <a:pt x="1470" y="7931"/>
                </a:moveTo>
                <a:lnTo>
                  <a:pt x="1457" y="7933"/>
                </a:lnTo>
                <a:lnTo>
                  <a:pt x="1444" y="7940"/>
                </a:lnTo>
                <a:lnTo>
                  <a:pt x="1434" y="7950"/>
                </a:lnTo>
                <a:lnTo>
                  <a:pt x="1427" y="7962"/>
                </a:lnTo>
                <a:lnTo>
                  <a:pt x="1425" y="7976"/>
                </a:lnTo>
                <a:lnTo>
                  <a:pt x="1430" y="7986"/>
                </a:lnTo>
                <a:lnTo>
                  <a:pt x="1438" y="7993"/>
                </a:lnTo>
                <a:lnTo>
                  <a:pt x="1449" y="7995"/>
                </a:lnTo>
                <a:lnTo>
                  <a:pt x="1463" y="7993"/>
                </a:lnTo>
                <a:lnTo>
                  <a:pt x="1475" y="7986"/>
                </a:lnTo>
                <a:lnTo>
                  <a:pt x="1486" y="7976"/>
                </a:lnTo>
                <a:lnTo>
                  <a:pt x="1492" y="7962"/>
                </a:lnTo>
                <a:lnTo>
                  <a:pt x="1494" y="7950"/>
                </a:lnTo>
                <a:lnTo>
                  <a:pt x="1490" y="7940"/>
                </a:lnTo>
                <a:lnTo>
                  <a:pt x="1482" y="7933"/>
                </a:lnTo>
                <a:lnTo>
                  <a:pt x="1470" y="7931"/>
                </a:lnTo>
                <a:close/>
                <a:moveTo>
                  <a:pt x="1422" y="8079"/>
                </a:moveTo>
                <a:lnTo>
                  <a:pt x="1409" y="8081"/>
                </a:lnTo>
                <a:lnTo>
                  <a:pt x="1397" y="8088"/>
                </a:lnTo>
                <a:lnTo>
                  <a:pt x="1388" y="8098"/>
                </a:lnTo>
                <a:lnTo>
                  <a:pt x="1380" y="8111"/>
                </a:lnTo>
                <a:lnTo>
                  <a:pt x="1379" y="8123"/>
                </a:lnTo>
                <a:lnTo>
                  <a:pt x="1383" y="8133"/>
                </a:lnTo>
                <a:lnTo>
                  <a:pt x="1391" y="8139"/>
                </a:lnTo>
                <a:lnTo>
                  <a:pt x="1402" y="8142"/>
                </a:lnTo>
                <a:lnTo>
                  <a:pt x="1415" y="8139"/>
                </a:lnTo>
                <a:lnTo>
                  <a:pt x="1427" y="8133"/>
                </a:lnTo>
                <a:lnTo>
                  <a:pt x="1438" y="8123"/>
                </a:lnTo>
                <a:lnTo>
                  <a:pt x="1444" y="8111"/>
                </a:lnTo>
                <a:lnTo>
                  <a:pt x="1445" y="8098"/>
                </a:lnTo>
                <a:lnTo>
                  <a:pt x="1442" y="8088"/>
                </a:lnTo>
                <a:lnTo>
                  <a:pt x="1434" y="8081"/>
                </a:lnTo>
                <a:lnTo>
                  <a:pt x="1422" y="8079"/>
                </a:lnTo>
                <a:close/>
                <a:moveTo>
                  <a:pt x="1395" y="8258"/>
                </a:moveTo>
                <a:lnTo>
                  <a:pt x="1397" y="8247"/>
                </a:lnTo>
                <a:lnTo>
                  <a:pt x="1394" y="8236"/>
                </a:lnTo>
                <a:lnTo>
                  <a:pt x="1386" y="8230"/>
                </a:lnTo>
                <a:lnTo>
                  <a:pt x="1374" y="8228"/>
                </a:lnTo>
                <a:lnTo>
                  <a:pt x="1362" y="8230"/>
                </a:lnTo>
                <a:lnTo>
                  <a:pt x="1351" y="8236"/>
                </a:lnTo>
                <a:lnTo>
                  <a:pt x="1341" y="8247"/>
                </a:lnTo>
                <a:lnTo>
                  <a:pt x="1335" y="8258"/>
                </a:lnTo>
                <a:lnTo>
                  <a:pt x="1334" y="8270"/>
                </a:lnTo>
                <a:lnTo>
                  <a:pt x="1337" y="8279"/>
                </a:lnTo>
                <a:lnTo>
                  <a:pt x="1345" y="8285"/>
                </a:lnTo>
                <a:lnTo>
                  <a:pt x="1355" y="8288"/>
                </a:lnTo>
                <a:lnTo>
                  <a:pt x="1368" y="8285"/>
                </a:lnTo>
                <a:lnTo>
                  <a:pt x="1379" y="8279"/>
                </a:lnTo>
                <a:lnTo>
                  <a:pt x="1389" y="8270"/>
                </a:lnTo>
                <a:lnTo>
                  <a:pt x="1395" y="8258"/>
                </a:lnTo>
                <a:close/>
                <a:moveTo>
                  <a:pt x="1347" y="8405"/>
                </a:moveTo>
                <a:lnTo>
                  <a:pt x="1349" y="8394"/>
                </a:lnTo>
                <a:lnTo>
                  <a:pt x="1345" y="8384"/>
                </a:lnTo>
                <a:lnTo>
                  <a:pt x="1338" y="8378"/>
                </a:lnTo>
                <a:lnTo>
                  <a:pt x="1327" y="8376"/>
                </a:lnTo>
                <a:lnTo>
                  <a:pt x="1315" y="8378"/>
                </a:lnTo>
                <a:lnTo>
                  <a:pt x="1304" y="8384"/>
                </a:lnTo>
                <a:lnTo>
                  <a:pt x="1295" y="8394"/>
                </a:lnTo>
                <a:lnTo>
                  <a:pt x="1289" y="8405"/>
                </a:lnTo>
                <a:lnTo>
                  <a:pt x="1287" y="8417"/>
                </a:lnTo>
                <a:lnTo>
                  <a:pt x="1291" y="8426"/>
                </a:lnTo>
                <a:lnTo>
                  <a:pt x="1298" y="8433"/>
                </a:lnTo>
                <a:lnTo>
                  <a:pt x="1308" y="8435"/>
                </a:lnTo>
                <a:lnTo>
                  <a:pt x="1320" y="8433"/>
                </a:lnTo>
                <a:lnTo>
                  <a:pt x="1331" y="8426"/>
                </a:lnTo>
                <a:lnTo>
                  <a:pt x="1341" y="8417"/>
                </a:lnTo>
                <a:lnTo>
                  <a:pt x="1347" y="8405"/>
                </a:lnTo>
                <a:close/>
                <a:moveTo>
                  <a:pt x="1299" y="8553"/>
                </a:moveTo>
                <a:lnTo>
                  <a:pt x="1300" y="8543"/>
                </a:lnTo>
                <a:lnTo>
                  <a:pt x="1298" y="8534"/>
                </a:lnTo>
                <a:lnTo>
                  <a:pt x="1292" y="8528"/>
                </a:lnTo>
                <a:lnTo>
                  <a:pt x="1282" y="8524"/>
                </a:lnTo>
                <a:lnTo>
                  <a:pt x="1287" y="8509"/>
                </a:lnTo>
                <a:lnTo>
                  <a:pt x="1291" y="8494"/>
                </a:lnTo>
                <a:lnTo>
                  <a:pt x="1294" y="8477"/>
                </a:lnTo>
                <a:lnTo>
                  <a:pt x="1298" y="8462"/>
                </a:lnTo>
                <a:lnTo>
                  <a:pt x="1297" y="8456"/>
                </a:lnTo>
                <a:lnTo>
                  <a:pt x="1292" y="8454"/>
                </a:lnTo>
                <a:lnTo>
                  <a:pt x="1283" y="8455"/>
                </a:lnTo>
                <a:lnTo>
                  <a:pt x="1275" y="8458"/>
                </a:lnTo>
                <a:lnTo>
                  <a:pt x="1269" y="8472"/>
                </a:lnTo>
                <a:lnTo>
                  <a:pt x="1262" y="8494"/>
                </a:lnTo>
                <a:lnTo>
                  <a:pt x="1253" y="8520"/>
                </a:lnTo>
                <a:lnTo>
                  <a:pt x="1243" y="8551"/>
                </a:lnTo>
                <a:lnTo>
                  <a:pt x="1243" y="8552"/>
                </a:lnTo>
                <a:lnTo>
                  <a:pt x="1242" y="8553"/>
                </a:lnTo>
                <a:lnTo>
                  <a:pt x="1242" y="8554"/>
                </a:lnTo>
                <a:lnTo>
                  <a:pt x="1242" y="8555"/>
                </a:lnTo>
                <a:lnTo>
                  <a:pt x="1230" y="8590"/>
                </a:lnTo>
                <a:lnTo>
                  <a:pt x="1219" y="8626"/>
                </a:lnTo>
                <a:lnTo>
                  <a:pt x="1208" y="8661"/>
                </a:lnTo>
                <a:lnTo>
                  <a:pt x="1198" y="8696"/>
                </a:lnTo>
                <a:lnTo>
                  <a:pt x="1197" y="8698"/>
                </a:lnTo>
                <a:lnTo>
                  <a:pt x="1196" y="8700"/>
                </a:lnTo>
                <a:lnTo>
                  <a:pt x="1195" y="8703"/>
                </a:lnTo>
                <a:lnTo>
                  <a:pt x="1195" y="8706"/>
                </a:lnTo>
                <a:lnTo>
                  <a:pt x="1184" y="8740"/>
                </a:lnTo>
                <a:lnTo>
                  <a:pt x="1176" y="8768"/>
                </a:lnTo>
                <a:lnTo>
                  <a:pt x="1171" y="8786"/>
                </a:lnTo>
                <a:lnTo>
                  <a:pt x="1169" y="8793"/>
                </a:lnTo>
                <a:lnTo>
                  <a:pt x="1169" y="8810"/>
                </a:lnTo>
                <a:lnTo>
                  <a:pt x="1175" y="8819"/>
                </a:lnTo>
                <a:lnTo>
                  <a:pt x="1185" y="8817"/>
                </a:lnTo>
                <a:lnTo>
                  <a:pt x="1197" y="8797"/>
                </a:lnTo>
                <a:lnTo>
                  <a:pt x="1207" y="8771"/>
                </a:lnTo>
                <a:lnTo>
                  <a:pt x="1212" y="8752"/>
                </a:lnTo>
                <a:lnTo>
                  <a:pt x="1214" y="8738"/>
                </a:lnTo>
                <a:lnTo>
                  <a:pt x="1216" y="8728"/>
                </a:lnTo>
                <a:lnTo>
                  <a:pt x="1227" y="8725"/>
                </a:lnTo>
                <a:lnTo>
                  <a:pt x="1236" y="8719"/>
                </a:lnTo>
                <a:lnTo>
                  <a:pt x="1245" y="8710"/>
                </a:lnTo>
                <a:lnTo>
                  <a:pt x="1251" y="8700"/>
                </a:lnTo>
                <a:lnTo>
                  <a:pt x="1252" y="8691"/>
                </a:lnTo>
                <a:lnTo>
                  <a:pt x="1250" y="8684"/>
                </a:lnTo>
                <a:lnTo>
                  <a:pt x="1245" y="8678"/>
                </a:lnTo>
                <a:lnTo>
                  <a:pt x="1237" y="8675"/>
                </a:lnTo>
                <a:lnTo>
                  <a:pt x="1247" y="8651"/>
                </a:lnTo>
                <a:lnTo>
                  <a:pt x="1254" y="8628"/>
                </a:lnTo>
                <a:lnTo>
                  <a:pt x="1262" y="8604"/>
                </a:lnTo>
                <a:lnTo>
                  <a:pt x="1268" y="8581"/>
                </a:lnTo>
                <a:lnTo>
                  <a:pt x="1278" y="8577"/>
                </a:lnTo>
                <a:lnTo>
                  <a:pt x="1287" y="8570"/>
                </a:lnTo>
                <a:lnTo>
                  <a:pt x="1294" y="8562"/>
                </a:lnTo>
                <a:lnTo>
                  <a:pt x="1299" y="8553"/>
                </a:lnTo>
                <a:close/>
                <a:moveTo>
                  <a:pt x="1202" y="8848"/>
                </a:moveTo>
                <a:lnTo>
                  <a:pt x="1204" y="8837"/>
                </a:lnTo>
                <a:lnTo>
                  <a:pt x="1201" y="8829"/>
                </a:lnTo>
                <a:lnTo>
                  <a:pt x="1194" y="8824"/>
                </a:lnTo>
                <a:lnTo>
                  <a:pt x="1184" y="8822"/>
                </a:lnTo>
                <a:lnTo>
                  <a:pt x="1173" y="8824"/>
                </a:lnTo>
                <a:lnTo>
                  <a:pt x="1163" y="8829"/>
                </a:lnTo>
                <a:lnTo>
                  <a:pt x="1155" y="8837"/>
                </a:lnTo>
                <a:lnTo>
                  <a:pt x="1149" y="8848"/>
                </a:lnTo>
                <a:lnTo>
                  <a:pt x="1148" y="8859"/>
                </a:lnTo>
                <a:lnTo>
                  <a:pt x="1151" y="8867"/>
                </a:lnTo>
                <a:lnTo>
                  <a:pt x="1158" y="8873"/>
                </a:lnTo>
                <a:lnTo>
                  <a:pt x="1167" y="8875"/>
                </a:lnTo>
                <a:lnTo>
                  <a:pt x="1178" y="8873"/>
                </a:lnTo>
                <a:lnTo>
                  <a:pt x="1188" y="8867"/>
                </a:lnTo>
                <a:lnTo>
                  <a:pt x="1197" y="8859"/>
                </a:lnTo>
                <a:lnTo>
                  <a:pt x="1202" y="8848"/>
                </a:lnTo>
                <a:close/>
                <a:moveTo>
                  <a:pt x="1120" y="9021"/>
                </a:moveTo>
                <a:lnTo>
                  <a:pt x="1130" y="9019"/>
                </a:lnTo>
                <a:lnTo>
                  <a:pt x="1140" y="9014"/>
                </a:lnTo>
                <a:lnTo>
                  <a:pt x="1149" y="9006"/>
                </a:lnTo>
                <a:lnTo>
                  <a:pt x="1154" y="8996"/>
                </a:lnTo>
                <a:lnTo>
                  <a:pt x="1155" y="8985"/>
                </a:lnTo>
                <a:lnTo>
                  <a:pt x="1152" y="8977"/>
                </a:lnTo>
                <a:lnTo>
                  <a:pt x="1146" y="8972"/>
                </a:lnTo>
                <a:lnTo>
                  <a:pt x="1136" y="8970"/>
                </a:lnTo>
                <a:lnTo>
                  <a:pt x="1126" y="8972"/>
                </a:lnTo>
                <a:lnTo>
                  <a:pt x="1116" y="8977"/>
                </a:lnTo>
                <a:lnTo>
                  <a:pt x="1108" y="8985"/>
                </a:lnTo>
                <a:lnTo>
                  <a:pt x="1103" y="8996"/>
                </a:lnTo>
                <a:lnTo>
                  <a:pt x="1102" y="9006"/>
                </a:lnTo>
                <a:lnTo>
                  <a:pt x="1105" y="9014"/>
                </a:lnTo>
                <a:lnTo>
                  <a:pt x="1111" y="9019"/>
                </a:lnTo>
                <a:lnTo>
                  <a:pt x="1120" y="9021"/>
                </a:lnTo>
                <a:close/>
                <a:moveTo>
                  <a:pt x="1073" y="9167"/>
                </a:moveTo>
                <a:lnTo>
                  <a:pt x="1083" y="9165"/>
                </a:lnTo>
                <a:lnTo>
                  <a:pt x="1092" y="9160"/>
                </a:lnTo>
                <a:lnTo>
                  <a:pt x="1100" y="9153"/>
                </a:lnTo>
                <a:lnTo>
                  <a:pt x="1105" y="9143"/>
                </a:lnTo>
                <a:lnTo>
                  <a:pt x="1106" y="9134"/>
                </a:lnTo>
                <a:lnTo>
                  <a:pt x="1104" y="9126"/>
                </a:lnTo>
                <a:lnTo>
                  <a:pt x="1098" y="9121"/>
                </a:lnTo>
                <a:lnTo>
                  <a:pt x="1088" y="9119"/>
                </a:lnTo>
                <a:lnTo>
                  <a:pt x="1078" y="9121"/>
                </a:lnTo>
                <a:lnTo>
                  <a:pt x="1069" y="9126"/>
                </a:lnTo>
                <a:lnTo>
                  <a:pt x="1062" y="9134"/>
                </a:lnTo>
                <a:lnTo>
                  <a:pt x="1057" y="9143"/>
                </a:lnTo>
                <a:lnTo>
                  <a:pt x="1056" y="9153"/>
                </a:lnTo>
                <a:lnTo>
                  <a:pt x="1059" y="9160"/>
                </a:lnTo>
                <a:lnTo>
                  <a:pt x="1064" y="9165"/>
                </a:lnTo>
                <a:lnTo>
                  <a:pt x="1073" y="9167"/>
                </a:lnTo>
                <a:close/>
                <a:moveTo>
                  <a:pt x="1026" y="9313"/>
                </a:moveTo>
                <a:lnTo>
                  <a:pt x="1035" y="9312"/>
                </a:lnTo>
                <a:lnTo>
                  <a:pt x="1044" y="9307"/>
                </a:lnTo>
                <a:lnTo>
                  <a:pt x="1052" y="9300"/>
                </a:lnTo>
                <a:lnTo>
                  <a:pt x="1057" y="9291"/>
                </a:lnTo>
                <a:lnTo>
                  <a:pt x="1058" y="9282"/>
                </a:lnTo>
                <a:lnTo>
                  <a:pt x="1056" y="9275"/>
                </a:lnTo>
                <a:lnTo>
                  <a:pt x="1050" y="9269"/>
                </a:lnTo>
                <a:lnTo>
                  <a:pt x="1041" y="9267"/>
                </a:lnTo>
                <a:lnTo>
                  <a:pt x="1031" y="9269"/>
                </a:lnTo>
                <a:lnTo>
                  <a:pt x="1022" y="9275"/>
                </a:lnTo>
                <a:lnTo>
                  <a:pt x="1015" y="9282"/>
                </a:lnTo>
                <a:lnTo>
                  <a:pt x="1010" y="9291"/>
                </a:lnTo>
                <a:lnTo>
                  <a:pt x="1009" y="9300"/>
                </a:lnTo>
                <a:lnTo>
                  <a:pt x="1012" y="9307"/>
                </a:lnTo>
                <a:lnTo>
                  <a:pt x="1018" y="9312"/>
                </a:lnTo>
                <a:lnTo>
                  <a:pt x="1026" y="9313"/>
                </a:lnTo>
                <a:close/>
                <a:moveTo>
                  <a:pt x="979" y="9461"/>
                </a:moveTo>
                <a:lnTo>
                  <a:pt x="988" y="9458"/>
                </a:lnTo>
                <a:lnTo>
                  <a:pt x="996" y="9453"/>
                </a:lnTo>
                <a:lnTo>
                  <a:pt x="1004" y="9446"/>
                </a:lnTo>
                <a:lnTo>
                  <a:pt x="1008" y="9438"/>
                </a:lnTo>
                <a:lnTo>
                  <a:pt x="1009" y="9430"/>
                </a:lnTo>
                <a:lnTo>
                  <a:pt x="1007" y="9423"/>
                </a:lnTo>
                <a:lnTo>
                  <a:pt x="1002" y="9418"/>
                </a:lnTo>
                <a:lnTo>
                  <a:pt x="993" y="9416"/>
                </a:lnTo>
                <a:lnTo>
                  <a:pt x="984" y="9418"/>
                </a:lnTo>
                <a:lnTo>
                  <a:pt x="976" y="9423"/>
                </a:lnTo>
                <a:lnTo>
                  <a:pt x="969" y="9430"/>
                </a:lnTo>
                <a:lnTo>
                  <a:pt x="964" y="9438"/>
                </a:lnTo>
                <a:lnTo>
                  <a:pt x="963" y="9446"/>
                </a:lnTo>
                <a:lnTo>
                  <a:pt x="966" y="9453"/>
                </a:lnTo>
                <a:lnTo>
                  <a:pt x="971" y="9458"/>
                </a:lnTo>
                <a:lnTo>
                  <a:pt x="979" y="9461"/>
                </a:lnTo>
                <a:close/>
                <a:moveTo>
                  <a:pt x="932" y="9607"/>
                </a:moveTo>
                <a:lnTo>
                  <a:pt x="940" y="9606"/>
                </a:lnTo>
                <a:lnTo>
                  <a:pt x="948" y="9601"/>
                </a:lnTo>
                <a:lnTo>
                  <a:pt x="956" y="9594"/>
                </a:lnTo>
                <a:lnTo>
                  <a:pt x="960" y="9585"/>
                </a:lnTo>
                <a:lnTo>
                  <a:pt x="961" y="9577"/>
                </a:lnTo>
                <a:lnTo>
                  <a:pt x="959" y="9571"/>
                </a:lnTo>
                <a:lnTo>
                  <a:pt x="954" y="9566"/>
                </a:lnTo>
                <a:lnTo>
                  <a:pt x="945" y="9565"/>
                </a:lnTo>
                <a:lnTo>
                  <a:pt x="937" y="9566"/>
                </a:lnTo>
                <a:lnTo>
                  <a:pt x="929" y="9571"/>
                </a:lnTo>
                <a:lnTo>
                  <a:pt x="922" y="9577"/>
                </a:lnTo>
                <a:lnTo>
                  <a:pt x="918" y="9585"/>
                </a:lnTo>
                <a:lnTo>
                  <a:pt x="917" y="9594"/>
                </a:lnTo>
                <a:lnTo>
                  <a:pt x="919" y="9601"/>
                </a:lnTo>
                <a:lnTo>
                  <a:pt x="924" y="9606"/>
                </a:lnTo>
                <a:lnTo>
                  <a:pt x="932" y="9607"/>
                </a:lnTo>
                <a:close/>
                <a:moveTo>
                  <a:pt x="885" y="9753"/>
                </a:moveTo>
                <a:lnTo>
                  <a:pt x="893" y="9752"/>
                </a:lnTo>
                <a:lnTo>
                  <a:pt x="901" y="9748"/>
                </a:lnTo>
                <a:lnTo>
                  <a:pt x="908" y="9741"/>
                </a:lnTo>
                <a:lnTo>
                  <a:pt x="912" y="9733"/>
                </a:lnTo>
                <a:lnTo>
                  <a:pt x="913" y="9725"/>
                </a:lnTo>
                <a:lnTo>
                  <a:pt x="910" y="9719"/>
                </a:lnTo>
                <a:lnTo>
                  <a:pt x="905" y="9715"/>
                </a:lnTo>
                <a:lnTo>
                  <a:pt x="897" y="9713"/>
                </a:lnTo>
                <a:lnTo>
                  <a:pt x="889" y="9715"/>
                </a:lnTo>
                <a:lnTo>
                  <a:pt x="882" y="9719"/>
                </a:lnTo>
                <a:lnTo>
                  <a:pt x="875" y="9725"/>
                </a:lnTo>
                <a:lnTo>
                  <a:pt x="872" y="9733"/>
                </a:lnTo>
                <a:lnTo>
                  <a:pt x="871" y="9741"/>
                </a:lnTo>
                <a:lnTo>
                  <a:pt x="873" y="9748"/>
                </a:lnTo>
                <a:lnTo>
                  <a:pt x="878" y="9752"/>
                </a:lnTo>
                <a:lnTo>
                  <a:pt x="885" y="9753"/>
                </a:lnTo>
                <a:close/>
                <a:moveTo>
                  <a:pt x="3816" y="165"/>
                </a:moveTo>
                <a:lnTo>
                  <a:pt x="3825" y="162"/>
                </a:lnTo>
                <a:lnTo>
                  <a:pt x="3832" y="158"/>
                </a:lnTo>
                <a:lnTo>
                  <a:pt x="3839" y="152"/>
                </a:lnTo>
                <a:lnTo>
                  <a:pt x="3843" y="144"/>
                </a:lnTo>
                <a:lnTo>
                  <a:pt x="3844" y="136"/>
                </a:lnTo>
                <a:lnTo>
                  <a:pt x="3842" y="130"/>
                </a:lnTo>
                <a:lnTo>
                  <a:pt x="3837" y="126"/>
                </a:lnTo>
                <a:lnTo>
                  <a:pt x="3829" y="124"/>
                </a:lnTo>
                <a:lnTo>
                  <a:pt x="3821" y="126"/>
                </a:lnTo>
                <a:lnTo>
                  <a:pt x="3813" y="130"/>
                </a:lnTo>
                <a:lnTo>
                  <a:pt x="3807" y="136"/>
                </a:lnTo>
                <a:lnTo>
                  <a:pt x="3802" y="144"/>
                </a:lnTo>
                <a:lnTo>
                  <a:pt x="3801" y="152"/>
                </a:lnTo>
                <a:lnTo>
                  <a:pt x="3803" y="158"/>
                </a:lnTo>
                <a:lnTo>
                  <a:pt x="3809" y="162"/>
                </a:lnTo>
                <a:lnTo>
                  <a:pt x="3816" y="165"/>
                </a:lnTo>
                <a:close/>
                <a:moveTo>
                  <a:pt x="3769" y="314"/>
                </a:moveTo>
                <a:lnTo>
                  <a:pt x="3777" y="312"/>
                </a:lnTo>
                <a:lnTo>
                  <a:pt x="3786" y="307"/>
                </a:lnTo>
                <a:lnTo>
                  <a:pt x="3792" y="300"/>
                </a:lnTo>
                <a:lnTo>
                  <a:pt x="3797" y="291"/>
                </a:lnTo>
                <a:lnTo>
                  <a:pt x="3798" y="283"/>
                </a:lnTo>
                <a:lnTo>
                  <a:pt x="3795" y="276"/>
                </a:lnTo>
                <a:lnTo>
                  <a:pt x="3790" y="272"/>
                </a:lnTo>
                <a:lnTo>
                  <a:pt x="3782" y="270"/>
                </a:lnTo>
                <a:lnTo>
                  <a:pt x="3774" y="272"/>
                </a:lnTo>
                <a:lnTo>
                  <a:pt x="3765" y="276"/>
                </a:lnTo>
                <a:lnTo>
                  <a:pt x="3759" y="283"/>
                </a:lnTo>
                <a:lnTo>
                  <a:pt x="3753" y="291"/>
                </a:lnTo>
                <a:lnTo>
                  <a:pt x="3752" y="300"/>
                </a:lnTo>
                <a:lnTo>
                  <a:pt x="3755" y="307"/>
                </a:lnTo>
                <a:lnTo>
                  <a:pt x="3761" y="312"/>
                </a:lnTo>
                <a:lnTo>
                  <a:pt x="3769" y="314"/>
                </a:lnTo>
                <a:close/>
                <a:moveTo>
                  <a:pt x="3530" y="1056"/>
                </a:moveTo>
                <a:lnTo>
                  <a:pt x="3541" y="1054"/>
                </a:lnTo>
                <a:lnTo>
                  <a:pt x="3551" y="1048"/>
                </a:lnTo>
                <a:lnTo>
                  <a:pt x="3559" y="1039"/>
                </a:lnTo>
                <a:lnTo>
                  <a:pt x="3565" y="1029"/>
                </a:lnTo>
                <a:lnTo>
                  <a:pt x="3567" y="1019"/>
                </a:lnTo>
                <a:lnTo>
                  <a:pt x="3563" y="1011"/>
                </a:lnTo>
                <a:lnTo>
                  <a:pt x="3556" y="1005"/>
                </a:lnTo>
                <a:lnTo>
                  <a:pt x="3547" y="1002"/>
                </a:lnTo>
                <a:lnTo>
                  <a:pt x="3536" y="1005"/>
                </a:lnTo>
                <a:lnTo>
                  <a:pt x="3526" y="1011"/>
                </a:lnTo>
                <a:lnTo>
                  <a:pt x="3517" y="1019"/>
                </a:lnTo>
                <a:lnTo>
                  <a:pt x="3512" y="1029"/>
                </a:lnTo>
                <a:lnTo>
                  <a:pt x="3510" y="1039"/>
                </a:lnTo>
                <a:lnTo>
                  <a:pt x="3513" y="1048"/>
                </a:lnTo>
                <a:lnTo>
                  <a:pt x="3521" y="1054"/>
                </a:lnTo>
                <a:lnTo>
                  <a:pt x="3530" y="1056"/>
                </a:lnTo>
                <a:close/>
                <a:moveTo>
                  <a:pt x="3483" y="1204"/>
                </a:moveTo>
                <a:lnTo>
                  <a:pt x="3494" y="1202"/>
                </a:lnTo>
                <a:lnTo>
                  <a:pt x="3504" y="1197"/>
                </a:lnTo>
                <a:lnTo>
                  <a:pt x="3513" y="1187"/>
                </a:lnTo>
                <a:lnTo>
                  <a:pt x="3518" y="1177"/>
                </a:lnTo>
                <a:lnTo>
                  <a:pt x="3520" y="1166"/>
                </a:lnTo>
                <a:lnTo>
                  <a:pt x="3516" y="1158"/>
                </a:lnTo>
                <a:lnTo>
                  <a:pt x="3510" y="1152"/>
                </a:lnTo>
                <a:lnTo>
                  <a:pt x="3500" y="1150"/>
                </a:lnTo>
                <a:lnTo>
                  <a:pt x="3489" y="1152"/>
                </a:lnTo>
                <a:lnTo>
                  <a:pt x="3478" y="1158"/>
                </a:lnTo>
                <a:lnTo>
                  <a:pt x="3469" y="1166"/>
                </a:lnTo>
                <a:lnTo>
                  <a:pt x="3463" y="1177"/>
                </a:lnTo>
                <a:lnTo>
                  <a:pt x="3462" y="1187"/>
                </a:lnTo>
                <a:lnTo>
                  <a:pt x="3465" y="1197"/>
                </a:lnTo>
                <a:lnTo>
                  <a:pt x="3473" y="1202"/>
                </a:lnTo>
                <a:lnTo>
                  <a:pt x="3483" y="1204"/>
                </a:lnTo>
                <a:close/>
                <a:moveTo>
                  <a:pt x="3473" y="1324"/>
                </a:moveTo>
                <a:lnTo>
                  <a:pt x="3474" y="1313"/>
                </a:lnTo>
                <a:lnTo>
                  <a:pt x="3470" y="1304"/>
                </a:lnTo>
                <a:lnTo>
                  <a:pt x="3463" y="1299"/>
                </a:lnTo>
                <a:lnTo>
                  <a:pt x="3453" y="1296"/>
                </a:lnTo>
                <a:lnTo>
                  <a:pt x="3441" y="1299"/>
                </a:lnTo>
                <a:lnTo>
                  <a:pt x="3431" y="1304"/>
                </a:lnTo>
                <a:lnTo>
                  <a:pt x="3421" y="1313"/>
                </a:lnTo>
                <a:lnTo>
                  <a:pt x="3415" y="1324"/>
                </a:lnTo>
                <a:lnTo>
                  <a:pt x="3414" y="1336"/>
                </a:lnTo>
                <a:lnTo>
                  <a:pt x="3417" y="1345"/>
                </a:lnTo>
                <a:lnTo>
                  <a:pt x="3425" y="1350"/>
                </a:lnTo>
                <a:lnTo>
                  <a:pt x="3435" y="1353"/>
                </a:lnTo>
                <a:lnTo>
                  <a:pt x="3447" y="1350"/>
                </a:lnTo>
                <a:lnTo>
                  <a:pt x="3457" y="1345"/>
                </a:lnTo>
                <a:lnTo>
                  <a:pt x="3466" y="1336"/>
                </a:lnTo>
                <a:lnTo>
                  <a:pt x="3473" y="1324"/>
                </a:lnTo>
                <a:close/>
                <a:moveTo>
                  <a:pt x="3367" y="1472"/>
                </a:moveTo>
                <a:lnTo>
                  <a:pt x="3366" y="1483"/>
                </a:lnTo>
                <a:lnTo>
                  <a:pt x="3369" y="1492"/>
                </a:lnTo>
                <a:lnTo>
                  <a:pt x="3377" y="1499"/>
                </a:lnTo>
                <a:lnTo>
                  <a:pt x="3387" y="1501"/>
                </a:lnTo>
                <a:lnTo>
                  <a:pt x="3399" y="1499"/>
                </a:lnTo>
                <a:lnTo>
                  <a:pt x="3410" y="1492"/>
                </a:lnTo>
                <a:lnTo>
                  <a:pt x="3419" y="1483"/>
                </a:lnTo>
                <a:lnTo>
                  <a:pt x="3426" y="1472"/>
                </a:lnTo>
                <a:lnTo>
                  <a:pt x="3427" y="1460"/>
                </a:lnTo>
                <a:lnTo>
                  <a:pt x="3423" y="1451"/>
                </a:lnTo>
                <a:lnTo>
                  <a:pt x="3416" y="1445"/>
                </a:lnTo>
                <a:lnTo>
                  <a:pt x="3406" y="1443"/>
                </a:lnTo>
                <a:lnTo>
                  <a:pt x="3394" y="1445"/>
                </a:lnTo>
                <a:lnTo>
                  <a:pt x="3383" y="1451"/>
                </a:lnTo>
                <a:lnTo>
                  <a:pt x="3373" y="1460"/>
                </a:lnTo>
                <a:lnTo>
                  <a:pt x="3367" y="1472"/>
                </a:lnTo>
                <a:close/>
                <a:moveTo>
                  <a:pt x="3319" y="1620"/>
                </a:moveTo>
                <a:lnTo>
                  <a:pt x="3318" y="1631"/>
                </a:lnTo>
                <a:lnTo>
                  <a:pt x="3321" y="1640"/>
                </a:lnTo>
                <a:lnTo>
                  <a:pt x="3328" y="1647"/>
                </a:lnTo>
                <a:lnTo>
                  <a:pt x="3340" y="1649"/>
                </a:lnTo>
                <a:lnTo>
                  <a:pt x="3352" y="1647"/>
                </a:lnTo>
                <a:lnTo>
                  <a:pt x="3363" y="1640"/>
                </a:lnTo>
                <a:lnTo>
                  <a:pt x="3372" y="1631"/>
                </a:lnTo>
                <a:lnTo>
                  <a:pt x="3379" y="1620"/>
                </a:lnTo>
                <a:lnTo>
                  <a:pt x="3381" y="1607"/>
                </a:lnTo>
                <a:lnTo>
                  <a:pt x="3377" y="1598"/>
                </a:lnTo>
                <a:lnTo>
                  <a:pt x="3369" y="1592"/>
                </a:lnTo>
                <a:lnTo>
                  <a:pt x="3359" y="1589"/>
                </a:lnTo>
                <a:lnTo>
                  <a:pt x="3346" y="1592"/>
                </a:lnTo>
                <a:lnTo>
                  <a:pt x="3335" y="1598"/>
                </a:lnTo>
                <a:lnTo>
                  <a:pt x="3325" y="1607"/>
                </a:lnTo>
                <a:lnTo>
                  <a:pt x="3319" y="1620"/>
                </a:lnTo>
                <a:close/>
                <a:moveTo>
                  <a:pt x="3271" y="1767"/>
                </a:moveTo>
                <a:lnTo>
                  <a:pt x="3269" y="1779"/>
                </a:lnTo>
                <a:lnTo>
                  <a:pt x="3273" y="1788"/>
                </a:lnTo>
                <a:lnTo>
                  <a:pt x="3280" y="1795"/>
                </a:lnTo>
                <a:lnTo>
                  <a:pt x="3292" y="1797"/>
                </a:lnTo>
                <a:lnTo>
                  <a:pt x="3305" y="1795"/>
                </a:lnTo>
                <a:lnTo>
                  <a:pt x="3316" y="1788"/>
                </a:lnTo>
                <a:lnTo>
                  <a:pt x="3326" y="1779"/>
                </a:lnTo>
                <a:lnTo>
                  <a:pt x="3333" y="1767"/>
                </a:lnTo>
                <a:lnTo>
                  <a:pt x="3334" y="1755"/>
                </a:lnTo>
                <a:lnTo>
                  <a:pt x="3331" y="1745"/>
                </a:lnTo>
                <a:lnTo>
                  <a:pt x="3322" y="1738"/>
                </a:lnTo>
                <a:lnTo>
                  <a:pt x="3311" y="1736"/>
                </a:lnTo>
                <a:lnTo>
                  <a:pt x="3299" y="1738"/>
                </a:lnTo>
                <a:lnTo>
                  <a:pt x="3287" y="1745"/>
                </a:lnTo>
                <a:lnTo>
                  <a:pt x="3277" y="1755"/>
                </a:lnTo>
                <a:lnTo>
                  <a:pt x="3271" y="1767"/>
                </a:lnTo>
                <a:close/>
                <a:moveTo>
                  <a:pt x="3223" y="1914"/>
                </a:moveTo>
                <a:lnTo>
                  <a:pt x="3221" y="1926"/>
                </a:lnTo>
                <a:lnTo>
                  <a:pt x="3225" y="1936"/>
                </a:lnTo>
                <a:lnTo>
                  <a:pt x="3232" y="1944"/>
                </a:lnTo>
                <a:lnTo>
                  <a:pt x="3245" y="1946"/>
                </a:lnTo>
                <a:lnTo>
                  <a:pt x="3257" y="1944"/>
                </a:lnTo>
                <a:lnTo>
                  <a:pt x="3269" y="1936"/>
                </a:lnTo>
                <a:lnTo>
                  <a:pt x="3279" y="1926"/>
                </a:lnTo>
                <a:lnTo>
                  <a:pt x="3286" y="1914"/>
                </a:lnTo>
                <a:lnTo>
                  <a:pt x="3288" y="1902"/>
                </a:lnTo>
                <a:lnTo>
                  <a:pt x="3284" y="1893"/>
                </a:lnTo>
                <a:lnTo>
                  <a:pt x="3276" y="1885"/>
                </a:lnTo>
                <a:lnTo>
                  <a:pt x="3264" y="1883"/>
                </a:lnTo>
                <a:lnTo>
                  <a:pt x="3252" y="1885"/>
                </a:lnTo>
                <a:lnTo>
                  <a:pt x="3240" y="1893"/>
                </a:lnTo>
                <a:lnTo>
                  <a:pt x="3229" y="1902"/>
                </a:lnTo>
                <a:lnTo>
                  <a:pt x="3223" y="1914"/>
                </a:lnTo>
                <a:close/>
                <a:moveTo>
                  <a:pt x="3240" y="2062"/>
                </a:moveTo>
                <a:lnTo>
                  <a:pt x="3241" y="2049"/>
                </a:lnTo>
                <a:lnTo>
                  <a:pt x="3238" y="2039"/>
                </a:lnTo>
                <a:lnTo>
                  <a:pt x="3229" y="2033"/>
                </a:lnTo>
                <a:lnTo>
                  <a:pt x="3217" y="2029"/>
                </a:lnTo>
                <a:lnTo>
                  <a:pt x="3204" y="2033"/>
                </a:lnTo>
                <a:lnTo>
                  <a:pt x="3192" y="2039"/>
                </a:lnTo>
                <a:lnTo>
                  <a:pt x="3181" y="2049"/>
                </a:lnTo>
                <a:lnTo>
                  <a:pt x="3174" y="2062"/>
                </a:lnTo>
                <a:lnTo>
                  <a:pt x="3173" y="2074"/>
                </a:lnTo>
                <a:lnTo>
                  <a:pt x="3177" y="2085"/>
                </a:lnTo>
                <a:lnTo>
                  <a:pt x="3184" y="2092"/>
                </a:lnTo>
                <a:lnTo>
                  <a:pt x="3197" y="2094"/>
                </a:lnTo>
                <a:lnTo>
                  <a:pt x="3210" y="2092"/>
                </a:lnTo>
                <a:lnTo>
                  <a:pt x="3222" y="2085"/>
                </a:lnTo>
                <a:lnTo>
                  <a:pt x="3232" y="2074"/>
                </a:lnTo>
                <a:lnTo>
                  <a:pt x="3240" y="2062"/>
                </a:lnTo>
                <a:close/>
                <a:moveTo>
                  <a:pt x="3126" y="2209"/>
                </a:moveTo>
                <a:lnTo>
                  <a:pt x="3125" y="2223"/>
                </a:lnTo>
                <a:lnTo>
                  <a:pt x="3128" y="2233"/>
                </a:lnTo>
                <a:lnTo>
                  <a:pt x="3136" y="2240"/>
                </a:lnTo>
                <a:lnTo>
                  <a:pt x="3149" y="2243"/>
                </a:lnTo>
                <a:lnTo>
                  <a:pt x="3163" y="2240"/>
                </a:lnTo>
                <a:lnTo>
                  <a:pt x="3175" y="2233"/>
                </a:lnTo>
                <a:lnTo>
                  <a:pt x="3187" y="2223"/>
                </a:lnTo>
                <a:lnTo>
                  <a:pt x="3193" y="2209"/>
                </a:lnTo>
                <a:lnTo>
                  <a:pt x="3195" y="2197"/>
                </a:lnTo>
                <a:lnTo>
                  <a:pt x="3191" y="2186"/>
                </a:lnTo>
                <a:lnTo>
                  <a:pt x="3182" y="2179"/>
                </a:lnTo>
                <a:lnTo>
                  <a:pt x="3170" y="2177"/>
                </a:lnTo>
                <a:lnTo>
                  <a:pt x="3157" y="2179"/>
                </a:lnTo>
                <a:lnTo>
                  <a:pt x="3144" y="2186"/>
                </a:lnTo>
                <a:lnTo>
                  <a:pt x="3133" y="2197"/>
                </a:lnTo>
                <a:lnTo>
                  <a:pt x="3126" y="2209"/>
                </a:lnTo>
                <a:close/>
                <a:moveTo>
                  <a:pt x="2866" y="3242"/>
                </a:moveTo>
                <a:lnTo>
                  <a:pt x="2868" y="3227"/>
                </a:lnTo>
                <a:lnTo>
                  <a:pt x="2864" y="3216"/>
                </a:lnTo>
                <a:lnTo>
                  <a:pt x="2853" y="3208"/>
                </a:lnTo>
                <a:lnTo>
                  <a:pt x="2840" y="3205"/>
                </a:lnTo>
                <a:lnTo>
                  <a:pt x="2825" y="3208"/>
                </a:lnTo>
                <a:lnTo>
                  <a:pt x="2810" y="3216"/>
                </a:lnTo>
                <a:lnTo>
                  <a:pt x="2798" y="3227"/>
                </a:lnTo>
                <a:lnTo>
                  <a:pt x="2790" y="3242"/>
                </a:lnTo>
                <a:lnTo>
                  <a:pt x="2789" y="3257"/>
                </a:lnTo>
                <a:lnTo>
                  <a:pt x="2793" y="3269"/>
                </a:lnTo>
                <a:lnTo>
                  <a:pt x="2802" y="3277"/>
                </a:lnTo>
                <a:lnTo>
                  <a:pt x="2816" y="3280"/>
                </a:lnTo>
                <a:lnTo>
                  <a:pt x="2832" y="3277"/>
                </a:lnTo>
                <a:lnTo>
                  <a:pt x="2846" y="3269"/>
                </a:lnTo>
                <a:lnTo>
                  <a:pt x="2858" y="3257"/>
                </a:lnTo>
                <a:lnTo>
                  <a:pt x="2866" y="3242"/>
                </a:lnTo>
                <a:close/>
                <a:moveTo>
                  <a:pt x="2819" y="3390"/>
                </a:moveTo>
                <a:lnTo>
                  <a:pt x="2821" y="3375"/>
                </a:lnTo>
                <a:lnTo>
                  <a:pt x="2817" y="3363"/>
                </a:lnTo>
                <a:lnTo>
                  <a:pt x="2807" y="3355"/>
                </a:lnTo>
                <a:lnTo>
                  <a:pt x="2793" y="3352"/>
                </a:lnTo>
                <a:lnTo>
                  <a:pt x="2777" y="3355"/>
                </a:lnTo>
                <a:lnTo>
                  <a:pt x="2763" y="3363"/>
                </a:lnTo>
                <a:lnTo>
                  <a:pt x="2750" y="3375"/>
                </a:lnTo>
                <a:lnTo>
                  <a:pt x="2743" y="3390"/>
                </a:lnTo>
                <a:lnTo>
                  <a:pt x="2741" y="3405"/>
                </a:lnTo>
                <a:lnTo>
                  <a:pt x="2745" y="3416"/>
                </a:lnTo>
                <a:lnTo>
                  <a:pt x="2754" y="3424"/>
                </a:lnTo>
                <a:lnTo>
                  <a:pt x="2769" y="3427"/>
                </a:lnTo>
                <a:lnTo>
                  <a:pt x="2784" y="3424"/>
                </a:lnTo>
                <a:lnTo>
                  <a:pt x="2799" y="3416"/>
                </a:lnTo>
                <a:lnTo>
                  <a:pt x="2811" y="3405"/>
                </a:lnTo>
                <a:lnTo>
                  <a:pt x="2819" y="3390"/>
                </a:lnTo>
                <a:close/>
                <a:moveTo>
                  <a:pt x="2772" y="3537"/>
                </a:moveTo>
                <a:lnTo>
                  <a:pt x="2774" y="3522"/>
                </a:lnTo>
                <a:lnTo>
                  <a:pt x="2770" y="3510"/>
                </a:lnTo>
                <a:lnTo>
                  <a:pt x="2760" y="3502"/>
                </a:lnTo>
                <a:lnTo>
                  <a:pt x="2745" y="3499"/>
                </a:lnTo>
                <a:lnTo>
                  <a:pt x="2730" y="3502"/>
                </a:lnTo>
                <a:lnTo>
                  <a:pt x="2715" y="3510"/>
                </a:lnTo>
                <a:lnTo>
                  <a:pt x="2702" y="3522"/>
                </a:lnTo>
                <a:lnTo>
                  <a:pt x="2695" y="3537"/>
                </a:lnTo>
                <a:lnTo>
                  <a:pt x="2693" y="3552"/>
                </a:lnTo>
                <a:lnTo>
                  <a:pt x="2697" y="3564"/>
                </a:lnTo>
                <a:lnTo>
                  <a:pt x="2707" y="3572"/>
                </a:lnTo>
                <a:lnTo>
                  <a:pt x="2721" y="3576"/>
                </a:lnTo>
                <a:lnTo>
                  <a:pt x="2737" y="3572"/>
                </a:lnTo>
                <a:lnTo>
                  <a:pt x="2751" y="3564"/>
                </a:lnTo>
                <a:lnTo>
                  <a:pt x="2764" y="3552"/>
                </a:lnTo>
                <a:lnTo>
                  <a:pt x="2772" y="3537"/>
                </a:lnTo>
                <a:close/>
                <a:moveTo>
                  <a:pt x="2725" y="3685"/>
                </a:moveTo>
                <a:lnTo>
                  <a:pt x="2727" y="3670"/>
                </a:lnTo>
                <a:lnTo>
                  <a:pt x="2723" y="3657"/>
                </a:lnTo>
                <a:lnTo>
                  <a:pt x="2713" y="3649"/>
                </a:lnTo>
                <a:lnTo>
                  <a:pt x="2698" y="3646"/>
                </a:lnTo>
                <a:lnTo>
                  <a:pt x="2682" y="3649"/>
                </a:lnTo>
                <a:lnTo>
                  <a:pt x="2668" y="3657"/>
                </a:lnTo>
                <a:lnTo>
                  <a:pt x="2655" y="3670"/>
                </a:lnTo>
                <a:lnTo>
                  <a:pt x="2647" y="3685"/>
                </a:lnTo>
                <a:lnTo>
                  <a:pt x="2645" y="3700"/>
                </a:lnTo>
                <a:lnTo>
                  <a:pt x="2649" y="3712"/>
                </a:lnTo>
                <a:lnTo>
                  <a:pt x="2659" y="3721"/>
                </a:lnTo>
                <a:lnTo>
                  <a:pt x="2674" y="3724"/>
                </a:lnTo>
                <a:lnTo>
                  <a:pt x="2690" y="3721"/>
                </a:lnTo>
                <a:lnTo>
                  <a:pt x="2704" y="3712"/>
                </a:lnTo>
                <a:lnTo>
                  <a:pt x="2717" y="3700"/>
                </a:lnTo>
                <a:lnTo>
                  <a:pt x="2725" y="3685"/>
                </a:lnTo>
                <a:close/>
                <a:moveTo>
                  <a:pt x="2651" y="3793"/>
                </a:moveTo>
                <a:lnTo>
                  <a:pt x="2635" y="3796"/>
                </a:lnTo>
                <a:lnTo>
                  <a:pt x="2620" y="3804"/>
                </a:lnTo>
                <a:lnTo>
                  <a:pt x="2607" y="3817"/>
                </a:lnTo>
                <a:lnTo>
                  <a:pt x="2599" y="3832"/>
                </a:lnTo>
                <a:lnTo>
                  <a:pt x="2597" y="3847"/>
                </a:lnTo>
                <a:lnTo>
                  <a:pt x="2602" y="3860"/>
                </a:lnTo>
                <a:lnTo>
                  <a:pt x="2611" y="3869"/>
                </a:lnTo>
                <a:lnTo>
                  <a:pt x="2626" y="3872"/>
                </a:lnTo>
                <a:lnTo>
                  <a:pt x="2642" y="3869"/>
                </a:lnTo>
                <a:lnTo>
                  <a:pt x="2657" y="3860"/>
                </a:lnTo>
                <a:lnTo>
                  <a:pt x="2670" y="3847"/>
                </a:lnTo>
                <a:lnTo>
                  <a:pt x="2678" y="3832"/>
                </a:lnTo>
                <a:lnTo>
                  <a:pt x="2680" y="3817"/>
                </a:lnTo>
                <a:lnTo>
                  <a:pt x="2676" y="3804"/>
                </a:lnTo>
                <a:lnTo>
                  <a:pt x="2666" y="3796"/>
                </a:lnTo>
                <a:lnTo>
                  <a:pt x="2651" y="3793"/>
                </a:lnTo>
                <a:close/>
                <a:moveTo>
                  <a:pt x="2631" y="3980"/>
                </a:moveTo>
                <a:lnTo>
                  <a:pt x="2633" y="3964"/>
                </a:lnTo>
                <a:lnTo>
                  <a:pt x="2629" y="3952"/>
                </a:lnTo>
                <a:lnTo>
                  <a:pt x="2619" y="3943"/>
                </a:lnTo>
                <a:lnTo>
                  <a:pt x="2604" y="3940"/>
                </a:lnTo>
                <a:lnTo>
                  <a:pt x="2588" y="3943"/>
                </a:lnTo>
                <a:lnTo>
                  <a:pt x="2573" y="3952"/>
                </a:lnTo>
                <a:lnTo>
                  <a:pt x="2559" y="3964"/>
                </a:lnTo>
                <a:lnTo>
                  <a:pt x="2551" y="3980"/>
                </a:lnTo>
                <a:lnTo>
                  <a:pt x="2550" y="3996"/>
                </a:lnTo>
                <a:lnTo>
                  <a:pt x="2554" y="4008"/>
                </a:lnTo>
                <a:lnTo>
                  <a:pt x="2564" y="4016"/>
                </a:lnTo>
                <a:lnTo>
                  <a:pt x="2579" y="4019"/>
                </a:lnTo>
                <a:lnTo>
                  <a:pt x="2595" y="4016"/>
                </a:lnTo>
                <a:lnTo>
                  <a:pt x="2610" y="4008"/>
                </a:lnTo>
                <a:lnTo>
                  <a:pt x="2623" y="3996"/>
                </a:lnTo>
                <a:lnTo>
                  <a:pt x="2631" y="3980"/>
                </a:lnTo>
                <a:close/>
                <a:moveTo>
                  <a:pt x="2584" y="4127"/>
                </a:moveTo>
                <a:lnTo>
                  <a:pt x="2585" y="4112"/>
                </a:lnTo>
                <a:lnTo>
                  <a:pt x="2581" y="4099"/>
                </a:lnTo>
                <a:lnTo>
                  <a:pt x="2571" y="4091"/>
                </a:lnTo>
                <a:lnTo>
                  <a:pt x="2556" y="4088"/>
                </a:lnTo>
                <a:lnTo>
                  <a:pt x="2540" y="4091"/>
                </a:lnTo>
                <a:lnTo>
                  <a:pt x="2525" y="4099"/>
                </a:lnTo>
                <a:lnTo>
                  <a:pt x="2512" y="4112"/>
                </a:lnTo>
                <a:lnTo>
                  <a:pt x="2504" y="4127"/>
                </a:lnTo>
                <a:lnTo>
                  <a:pt x="2502" y="4143"/>
                </a:lnTo>
                <a:lnTo>
                  <a:pt x="2507" y="4155"/>
                </a:lnTo>
                <a:lnTo>
                  <a:pt x="2516" y="4164"/>
                </a:lnTo>
                <a:lnTo>
                  <a:pt x="2531" y="4167"/>
                </a:lnTo>
                <a:lnTo>
                  <a:pt x="2547" y="4164"/>
                </a:lnTo>
                <a:lnTo>
                  <a:pt x="2563" y="4155"/>
                </a:lnTo>
                <a:lnTo>
                  <a:pt x="2576" y="4143"/>
                </a:lnTo>
                <a:lnTo>
                  <a:pt x="2584" y="4127"/>
                </a:lnTo>
                <a:close/>
                <a:moveTo>
                  <a:pt x="2509" y="4235"/>
                </a:moveTo>
                <a:lnTo>
                  <a:pt x="2493" y="4238"/>
                </a:lnTo>
                <a:lnTo>
                  <a:pt x="2478" y="4247"/>
                </a:lnTo>
                <a:lnTo>
                  <a:pt x="2464" y="4259"/>
                </a:lnTo>
                <a:lnTo>
                  <a:pt x="2456" y="4275"/>
                </a:lnTo>
                <a:lnTo>
                  <a:pt x="2454" y="4291"/>
                </a:lnTo>
                <a:lnTo>
                  <a:pt x="2459" y="4303"/>
                </a:lnTo>
                <a:lnTo>
                  <a:pt x="2469" y="4311"/>
                </a:lnTo>
                <a:lnTo>
                  <a:pt x="2484" y="4315"/>
                </a:lnTo>
                <a:lnTo>
                  <a:pt x="2500" y="4311"/>
                </a:lnTo>
                <a:lnTo>
                  <a:pt x="2515" y="4303"/>
                </a:lnTo>
                <a:lnTo>
                  <a:pt x="2529" y="4291"/>
                </a:lnTo>
                <a:lnTo>
                  <a:pt x="2537" y="4275"/>
                </a:lnTo>
                <a:lnTo>
                  <a:pt x="2539" y="4259"/>
                </a:lnTo>
                <a:lnTo>
                  <a:pt x="2534" y="4247"/>
                </a:lnTo>
                <a:lnTo>
                  <a:pt x="2524" y="4238"/>
                </a:lnTo>
                <a:lnTo>
                  <a:pt x="2509" y="4235"/>
                </a:lnTo>
                <a:close/>
                <a:moveTo>
                  <a:pt x="2489" y="4423"/>
                </a:moveTo>
                <a:lnTo>
                  <a:pt x="2491" y="4406"/>
                </a:lnTo>
                <a:lnTo>
                  <a:pt x="2487" y="4394"/>
                </a:lnTo>
                <a:lnTo>
                  <a:pt x="2477" y="4385"/>
                </a:lnTo>
                <a:lnTo>
                  <a:pt x="2462" y="4382"/>
                </a:lnTo>
                <a:lnTo>
                  <a:pt x="2445" y="4385"/>
                </a:lnTo>
                <a:lnTo>
                  <a:pt x="2430" y="4394"/>
                </a:lnTo>
                <a:lnTo>
                  <a:pt x="2417" y="4406"/>
                </a:lnTo>
                <a:lnTo>
                  <a:pt x="2409" y="4423"/>
                </a:lnTo>
                <a:lnTo>
                  <a:pt x="2407" y="4438"/>
                </a:lnTo>
                <a:lnTo>
                  <a:pt x="2411" y="4450"/>
                </a:lnTo>
                <a:lnTo>
                  <a:pt x="2421" y="4459"/>
                </a:lnTo>
                <a:lnTo>
                  <a:pt x="2437" y="4463"/>
                </a:lnTo>
                <a:lnTo>
                  <a:pt x="2453" y="4459"/>
                </a:lnTo>
                <a:lnTo>
                  <a:pt x="2468" y="4450"/>
                </a:lnTo>
                <a:lnTo>
                  <a:pt x="2481" y="4438"/>
                </a:lnTo>
                <a:lnTo>
                  <a:pt x="2489" y="4423"/>
                </a:lnTo>
                <a:close/>
                <a:moveTo>
                  <a:pt x="2442" y="4570"/>
                </a:moveTo>
                <a:lnTo>
                  <a:pt x="2444" y="4555"/>
                </a:lnTo>
                <a:lnTo>
                  <a:pt x="2439" y="4541"/>
                </a:lnTo>
                <a:lnTo>
                  <a:pt x="2430" y="4533"/>
                </a:lnTo>
                <a:lnTo>
                  <a:pt x="2414" y="4530"/>
                </a:lnTo>
                <a:lnTo>
                  <a:pt x="2398" y="4533"/>
                </a:lnTo>
                <a:lnTo>
                  <a:pt x="2383" y="4541"/>
                </a:lnTo>
                <a:lnTo>
                  <a:pt x="2370" y="4555"/>
                </a:lnTo>
                <a:lnTo>
                  <a:pt x="2362" y="4570"/>
                </a:lnTo>
                <a:lnTo>
                  <a:pt x="2360" y="4585"/>
                </a:lnTo>
                <a:lnTo>
                  <a:pt x="2364" y="4598"/>
                </a:lnTo>
                <a:lnTo>
                  <a:pt x="2374" y="4607"/>
                </a:lnTo>
                <a:lnTo>
                  <a:pt x="2389" y="4610"/>
                </a:lnTo>
                <a:lnTo>
                  <a:pt x="2405" y="4607"/>
                </a:lnTo>
                <a:lnTo>
                  <a:pt x="2421" y="4598"/>
                </a:lnTo>
                <a:lnTo>
                  <a:pt x="2434" y="4585"/>
                </a:lnTo>
                <a:lnTo>
                  <a:pt x="2442" y="4570"/>
                </a:lnTo>
                <a:close/>
                <a:moveTo>
                  <a:pt x="2395" y="4717"/>
                </a:moveTo>
                <a:lnTo>
                  <a:pt x="2396" y="4702"/>
                </a:lnTo>
                <a:lnTo>
                  <a:pt x="2392" y="4689"/>
                </a:lnTo>
                <a:lnTo>
                  <a:pt x="2382" y="4680"/>
                </a:lnTo>
                <a:lnTo>
                  <a:pt x="2367" y="4677"/>
                </a:lnTo>
                <a:lnTo>
                  <a:pt x="2351" y="4680"/>
                </a:lnTo>
                <a:lnTo>
                  <a:pt x="2336" y="4689"/>
                </a:lnTo>
                <a:lnTo>
                  <a:pt x="2322" y="4702"/>
                </a:lnTo>
                <a:lnTo>
                  <a:pt x="2314" y="4717"/>
                </a:lnTo>
                <a:lnTo>
                  <a:pt x="2312" y="4733"/>
                </a:lnTo>
                <a:lnTo>
                  <a:pt x="2317" y="4746"/>
                </a:lnTo>
                <a:lnTo>
                  <a:pt x="2327" y="4755"/>
                </a:lnTo>
                <a:lnTo>
                  <a:pt x="2342" y="4758"/>
                </a:lnTo>
                <a:lnTo>
                  <a:pt x="2358" y="4755"/>
                </a:lnTo>
                <a:lnTo>
                  <a:pt x="2373" y="4746"/>
                </a:lnTo>
                <a:lnTo>
                  <a:pt x="2387" y="4733"/>
                </a:lnTo>
                <a:lnTo>
                  <a:pt x="2395" y="4717"/>
                </a:lnTo>
                <a:close/>
                <a:moveTo>
                  <a:pt x="2347" y="4865"/>
                </a:moveTo>
                <a:lnTo>
                  <a:pt x="2349" y="4849"/>
                </a:lnTo>
                <a:lnTo>
                  <a:pt x="2345" y="4837"/>
                </a:lnTo>
                <a:lnTo>
                  <a:pt x="2335" y="4828"/>
                </a:lnTo>
                <a:lnTo>
                  <a:pt x="2320" y="4824"/>
                </a:lnTo>
                <a:lnTo>
                  <a:pt x="2303" y="4828"/>
                </a:lnTo>
                <a:lnTo>
                  <a:pt x="2288" y="4837"/>
                </a:lnTo>
                <a:lnTo>
                  <a:pt x="2275" y="4849"/>
                </a:lnTo>
                <a:lnTo>
                  <a:pt x="2267" y="4865"/>
                </a:lnTo>
                <a:lnTo>
                  <a:pt x="2265" y="4880"/>
                </a:lnTo>
                <a:lnTo>
                  <a:pt x="2269" y="4893"/>
                </a:lnTo>
                <a:lnTo>
                  <a:pt x="2279" y="4902"/>
                </a:lnTo>
                <a:lnTo>
                  <a:pt x="2294" y="4905"/>
                </a:lnTo>
                <a:lnTo>
                  <a:pt x="2311" y="4902"/>
                </a:lnTo>
                <a:lnTo>
                  <a:pt x="2326" y="4893"/>
                </a:lnTo>
                <a:lnTo>
                  <a:pt x="2339" y="4880"/>
                </a:lnTo>
                <a:lnTo>
                  <a:pt x="2347" y="4865"/>
                </a:lnTo>
                <a:close/>
                <a:moveTo>
                  <a:pt x="2300" y="5012"/>
                </a:moveTo>
                <a:lnTo>
                  <a:pt x="2302" y="4997"/>
                </a:lnTo>
                <a:lnTo>
                  <a:pt x="2297" y="4984"/>
                </a:lnTo>
                <a:lnTo>
                  <a:pt x="2288" y="4976"/>
                </a:lnTo>
                <a:lnTo>
                  <a:pt x="2272" y="4972"/>
                </a:lnTo>
                <a:lnTo>
                  <a:pt x="2256" y="4976"/>
                </a:lnTo>
                <a:lnTo>
                  <a:pt x="2241" y="4984"/>
                </a:lnTo>
                <a:lnTo>
                  <a:pt x="2227" y="4997"/>
                </a:lnTo>
                <a:lnTo>
                  <a:pt x="2219" y="5012"/>
                </a:lnTo>
                <a:lnTo>
                  <a:pt x="2218" y="5028"/>
                </a:lnTo>
                <a:lnTo>
                  <a:pt x="2222" y="5041"/>
                </a:lnTo>
                <a:lnTo>
                  <a:pt x="2232" y="5049"/>
                </a:lnTo>
                <a:lnTo>
                  <a:pt x="2247" y="5052"/>
                </a:lnTo>
                <a:lnTo>
                  <a:pt x="2263" y="5049"/>
                </a:lnTo>
                <a:lnTo>
                  <a:pt x="2278" y="5041"/>
                </a:lnTo>
                <a:lnTo>
                  <a:pt x="2292" y="5028"/>
                </a:lnTo>
                <a:lnTo>
                  <a:pt x="2300" y="5012"/>
                </a:lnTo>
                <a:close/>
                <a:moveTo>
                  <a:pt x="2253" y="5159"/>
                </a:moveTo>
                <a:lnTo>
                  <a:pt x="2254" y="5144"/>
                </a:lnTo>
                <a:lnTo>
                  <a:pt x="2250" y="5132"/>
                </a:lnTo>
                <a:lnTo>
                  <a:pt x="2240" y="5123"/>
                </a:lnTo>
                <a:lnTo>
                  <a:pt x="2225" y="5120"/>
                </a:lnTo>
                <a:lnTo>
                  <a:pt x="2209" y="5123"/>
                </a:lnTo>
                <a:lnTo>
                  <a:pt x="2193" y="5132"/>
                </a:lnTo>
                <a:lnTo>
                  <a:pt x="2180" y="5144"/>
                </a:lnTo>
                <a:lnTo>
                  <a:pt x="2172" y="5159"/>
                </a:lnTo>
                <a:lnTo>
                  <a:pt x="2170" y="5176"/>
                </a:lnTo>
                <a:lnTo>
                  <a:pt x="2175" y="5188"/>
                </a:lnTo>
                <a:lnTo>
                  <a:pt x="2184" y="5197"/>
                </a:lnTo>
                <a:lnTo>
                  <a:pt x="2200" y="5200"/>
                </a:lnTo>
                <a:lnTo>
                  <a:pt x="2216" y="5197"/>
                </a:lnTo>
                <a:lnTo>
                  <a:pt x="2231" y="5188"/>
                </a:lnTo>
                <a:lnTo>
                  <a:pt x="2245" y="5176"/>
                </a:lnTo>
                <a:lnTo>
                  <a:pt x="2253" y="5159"/>
                </a:lnTo>
                <a:close/>
                <a:moveTo>
                  <a:pt x="2205" y="5308"/>
                </a:moveTo>
                <a:lnTo>
                  <a:pt x="2207" y="5292"/>
                </a:lnTo>
                <a:lnTo>
                  <a:pt x="2202" y="5279"/>
                </a:lnTo>
                <a:lnTo>
                  <a:pt x="2193" y="5271"/>
                </a:lnTo>
                <a:lnTo>
                  <a:pt x="2177" y="5268"/>
                </a:lnTo>
                <a:lnTo>
                  <a:pt x="2161" y="5271"/>
                </a:lnTo>
                <a:lnTo>
                  <a:pt x="2146" y="5279"/>
                </a:lnTo>
                <a:lnTo>
                  <a:pt x="2133" y="5292"/>
                </a:lnTo>
                <a:lnTo>
                  <a:pt x="2125" y="5308"/>
                </a:lnTo>
                <a:lnTo>
                  <a:pt x="2123" y="5323"/>
                </a:lnTo>
                <a:lnTo>
                  <a:pt x="2128" y="5335"/>
                </a:lnTo>
                <a:lnTo>
                  <a:pt x="2137" y="5344"/>
                </a:lnTo>
                <a:lnTo>
                  <a:pt x="2152" y="5347"/>
                </a:lnTo>
                <a:lnTo>
                  <a:pt x="2169" y="5344"/>
                </a:lnTo>
                <a:lnTo>
                  <a:pt x="2184" y="5335"/>
                </a:lnTo>
                <a:lnTo>
                  <a:pt x="2197" y="5323"/>
                </a:lnTo>
                <a:lnTo>
                  <a:pt x="2205" y="5308"/>
                </a:lnTo>
                <a:close/>
                <a:moveTo>
                  <a:pt x="2157" y="5455"/>
                </a:moveTo>
                <a:lnTo>
                  <a:pt x="2159" y="5439"/>
                </a:lnTo>
                <a:lnTo>
                  <a:pt x="2155" y="5427"/>
                </a:lnTo>
                <a:lnTo>
                  <a:pt x="2145" y="5418"/>
                </a:lnTo>
                <a:lnTo>
                  <a:pt x="2130" y="5415"/>
                </a:lnTo>
                <a:lnTo>
                  <a:pt x="2114" y="5418"/>
                </a:lnTo>
                <a:lnTo>
                  <a:pt x="2099" y="5427"/>
                </a:lnTo>
                <a:lnTo>
                  <a:pt x="2086" y="5439"/>
                </a:lnTo>
                <a:lnTo>
                  <a:pt x="2078" y="5455"/>
                </a:lnTo>
                <a:lnTo>
                  <a:pt x="2076" y="5470"/>
                </a:lnTo>
                <a:lnTo>
                  <a:pt x="2080" y="5483"/>
                </a:lnTo>
                <a:lnTo>
                  <a:pt x="2090" y="5492"/>
                </a:lnTo>
                <a:lnTo>
                  <a:pt x="2105" y="5495"/>
                </a:lnTo>
                <a:lnTo>
                  <a:pt x="2121" y="5492"/>
                </a:lnTo>
                <a:lnTo>
                  <a:pt x="2136" y="5483"/>
                </a:lnTo>
                <a:lnTo>
                  <a:pt x="2149" y="5470"/>
                </a:lnTo>
                <a:lnTo>
                  <a:pt x="2157" y="5455"/>
                </a:lnTo>
                <a:close/>
                <a:moveTo>
                  <a:pt x="2110" y="5603"/>
                </a:moveTo>
                <a:lnTo>
                  <a:pt x="2111" y="5588"/>
                </a:lnTo>
                <a:lnTo>
                  <a:pt x="2107" y="5574"/>
                </a:lnTo>
                <a:lnTo>
                  <a:pt x="2097" y="5566"/>
                </a:lnTo>
                <a:lnTo>
                  <a:pt x="2083" y="5563"/>
                </a:lnTo>
                <a:lnTo>
                  <a:pt x="2067" y="5566"/>
                </a:lnTo>
                <a:lnTo>
                  <a:pt x="2052" y="5574"/>
                </a:lnTo>
                <a:lnTo>
                  <a:pt x="2039" y="5588"/>
                </a:lnTo>
                <a:lnTo>
                  <a:pt x="2031" y="5603"/>
                </a:lnTo>
                <a:lnTo>
                  <a:pt x="2029" y="5618"/>
                </a:lnTo>
                <a:lnTo>
                  <a:pt x="2033" y="5631"/>
                </a:lnTo>
                <a:lnTo>
                  <a:pt x="2043" y="5639"/>
                </a:lnTo>
                <a:lnTo>
                  <a:pt x="2058" y="5642"/>
                </a:lnTo>
                <a:lnTo>
                  <a:pt x="2074" y="5639"/>
                </a:lnTo>
                <a:lnTo>
                  <a:pt x="2089" y="5631"/>
                </a:lnTo>
                <a:lnTo>
                  <a:pt x="2102" y="5618"/>
                </a:lnTo>
                <a:lnTo>
                  <a:pt x="2110" y="5603"/>
                </a:lnTo>
                <a:close/>
                <a:moveTo>
                  <a:pt x="2062" y="5750"/>
                </a:moveTo>
                <a:lnTo>
                  <a:pt x="2064" y="5735"/>
                </a:lnTo>
                <a:lnTo>
                  <a:pt x="2059" y="5723"/>
                </a:lnTo>
                <a:lnTo>
                  <a:pt x="2050" y="5714"/>
                </a:lnTo>
                <a:lnTo>
                  <a:pt x="2035" y="5711"/>
                </a:lnTo>
                <a:lnTo>
                  <a:pt x="2019" y="5714"/>
                </a:lnTo>
                <a:lnTo>
                  <a:pt x="2005" y="5723"/>
                </a:lnTo>
                <a:lnTo>
                  <a:pt x="1992" y="5735"/>
                </a:lnTo>
                <a:lnTo>
                  <a:pt x="1984" y="5750"/>
                </a:lnTo>
                <a:lnTo>
                  <a:pt x="1982" y="5765"/>
                </a:lnTo>
                <a:lnTo>
                  <a:pt x="1986" y="5778"/>
                </a:lnTo>
                <a:lnTo>
                  <a:pt x="1996" y="5786"/>
                </a:lnTo>
                <a:lnTo>
                  <a:pt x="2011" y="5789"/>
                </a:lnTo>
                <a:lnTo>
                  <a:pt x="2026" y="5786"/>
                </a:lnTo>
                <a:lnTo>
                  <a:pt x="2041" y="5778"/>
                </a:lnTo>
                <a:lnTo>
                  <a:pt x="2054" y="5765"/>
                </a:lnTo>
                <a:lnTo>
                  <a:pt x="2062" y="5750"/>
                </a:lnTo>
                <a:close/>
                <a:moveTo>
                  <a:pt x="2014" y="5897"/>
                </a:moveTo>
                <a:lnTo>
                  <a:pt x="2016" y="5883"/>
                </a:lnTo>
                <a:lnTo>
                  <a:pt x="2012" y="5871"/>
                </a:lnTo>
                <a:lnTo>
                  <a:pt x="2002" y="5863"/>
                </a:lnTo>
                <a:lnTo>
                  <a:pt x="1988" y="5859"/>
                </a:lnTo>
                <a:lnTo>
                  <a:pt x="1972" y="5863"/>
                </a:lnTo>
                <a:lnTo>
                  <a:pt x="1957" y="5871"/>
                </a:lnTo>
                <a:lnTo>
                  <a:pt x="1944" y="5883"/>
                </a:lnTo>
                <a:lnTo>
                  <a:pt x="1937" y="5897"/>
                </a:lnTo>
                <a:lnTo>
                  <a:pt x="1935" y="5913"/>
                </a:lnTo>
                <a:lnTo>
                  <a:pt x="1939" y="5925"/>
                </a:lnTo>
                <a:lnTo>
                  <a:pt x="1949" y="5933"/>
                </a:lnTo>
                <a:lnTo>
                  <a:pt x="1963" y="5936"/>
                </a:lnTo>
                <a:lnTo>
                  <a:pt x="1979" y="5933"/>
                </a:lnTo>
                <a:lnTo>
                  <a:pt x="1993" y="5925"/>
                </a:lnTo>
                <a:lnTo>
                  <a:pt x="2006" y="5913"/>
                </a:lnTo>
                <a:lnTo>
                  <a:pt x="2014" y="5897"/>
                </a:lnTo>
                <a:close/>
                <a:moveTo>
                  <a:pt x="1966" y="6045"/>
                </a:moveTo>
                <a:lnTo>
                  <a:pt x="1968" y="6030"/>
                </a:lnTo>
                <a:lnTo>
                  <a:pt x="1964" y="6018"/>
                </a:lnTo>
                <a:lnTo>
                  <a:pt x="1955" y="6010"/>
                </a:lnTo>
                <a:lnTo>
                  <a:pt x="1940" y="6007"/>
                </a:lnTo>
                <a:lnTo>
                  <a:pt x="1925" y="6010"/>
                </a:lnTo>
                <a:lnTo>
                  <a:pt x="1910" y="6018"/>
                </a:lnTo>
                <a:lnTo>
                  <a:pt x="1897" y="6030"/>
                </a:lnTo>
                <a:lnTo>
                  <a:pt x="1890" y="6045"/>
                </a:lnTo>
                <a:lnTo>
                  <a:pt x="1888" y="6060"/>
                </a:lnTo>
                <a:lnTo>
                  <a:pt x="1892" y="6072"/>
                </a:lnTo>
                <a:lnTo>
                  <a:pt x="1902" y="6080"/>
                </a:lnTo>
                <a:lnTo>
                  <a:pt x="1916" y="6083"/>
                </a:lnTo>
                <a:lnTo>
                  <a:pt x="1932" y="6080"/>
                </a:lnTo>
                <a:lnTo>
                  <a:pt x="1946" y="6072"/>
                </a:lnTo>
                <a:lnTo>
                  <a:pt x="1959" y="6060"/>
                </a:lnTo>
                <a:lnTo>
                  <a:pt x="1966" y="6045"/>
                </a:lnTo>
                <a:close/>
                <a:moveTo>
                  <a:pt x="1893" y="6155"/>
                </a:moveTo>
                <a:lnTo>
                  <a:pt x="1877" y="6158"/>
                </a:lnTo>
                <a:lnTo>
                  <a:pt x="1863" y="6166"/>
                </a:lnTo>
                <a:lnTo>
                  <a:pt x="1850" y="6178"/>
                </a:lnTo>
                <a:lnTo>
                  <a:pt x="1843" y="6193"/>
                </a:lnTo>
                <a:lnTo>
                  <a:pt x="1841" y="6207"/>
                </a:lnTo>
                <a:lnTo>
                  <a:pt x="1845" y="6219"/>
                </a:lnTo>
                <a:lnTo>
                  <a:pt x="1854" y="6227"/>
                </a:lnTo>
                <a:lnTo>
                  <a:pt x="1869" y="6230"/>
                </a:lnTo>
                <a:lnTo>
                  <a:pt x="1884" y="6227"/>
                </a:lnTo>
                <a:lnTo>
                  <a:pt x="1898" y="6219"/>
                </a:lnTo>
                <a:lnTo>
                  <a:pt x="1911" y="6207"/>
                </a:lnTo>
                <a:lnTo>
                  <a:pt x="1919" y="6193"/>
                </a:lnTo>
                <a:lnTo>
                  <a:pt x="1920" y="6178"/>
                </a:lnTo>
                <a:lnTo>
                  <a:pt x="1916" y="6166"/>
                </a:lnTo>
                <a:lnTo>
                  <a:pt x="1907" y="6158"/>
                </a:lnTo>
                <a:lnTo>
                  <a:pt x="1893" y="6155"/>
                </a:lnTo>
                <a:close/>
                <a:moveTo>
                  <a:pt x="1871" y="6340"/>
                </a:moveTo>
                <a:lnTo>
                  <a:pt x="1872" y="6325"/>
                </a:lnTo>
                <a:lnTo>
                  <a:pt x="1868" y="6314"/>
                </a:lnTo>
                <a:lnTo>
                  <a:pt x="1859" y="6306"/>
                </a:lnTo>
                <a:lnTo>
                  <a:pt x="1845" y="6303"/>
                </a:lnTo>
                <a:lnTo>
                  <a:pt x="1830" y="6306"/>
                </a:lnTo>
                <a:lnTo>
                  <a:pt x="1816" y="6314"/>
                </a:lnTo>
                <a:lnTo>
                  <a:pt x="1803" y="6325"/>
                </a:lnTo>
                <a:lnTo>
                  <a:pt x="1796" y="6340"/>
                </a:lnTo>
                <a:lnTo>
                  <a:pt x="1794" y="6355"/>
                </a:lnTo>
                <a:lnTo>
                  <a:pt x="1798" y="6366"/>
                </a:lnTo>
                <a:lnTo>
                  <a:pt x="1807" y="6374"/>
                </a:lnTo>
                <a:lnTo>
                  <a:pt x="1822" y="6378"/>
                </a:lnTo>
                <a:lnTo>
                  <a:pt x="1837" y="6374"/>
                </a:lnTo>
                <a:lnTo>
                  <a:pt x="1851" y="6366"/>
                </a:lnTo>
                <a:lnTo>
                  <a:pt x="1863" y="6355"/>
                </a:lnTo>
                <a:lnTo>
                  <a:pt x="1871" y="6340"/>
                </a:lnTo>
                <a:close/>
                <a:moveTo>
                  <a:pt x="1823" y="6488"/>
                </a:moveTo>
                <a:lnTo>
                  <a:pt x="1824" y="6474"/>
                </a:lnTo>
                <a:lnTo>
                  <a:pt x="1820" y="6462"/>
                </a:lnTo>
                <a:lnTo>
                  <a:pt x="1811" y="6454"/>
                </a:lnTo>
                <a:lnTo>
                  <a:pt x="1797" y="6451"/>
                </a:lnTo>
                <a:lnTo>
                  <a:pt x="1783" y="6454"/>
                </a:lnTo>
                <a:lnTo>
                  <a:pt x="1769" y="6462"/>
                </a:lnTo>
                <a:lnTo>
                  <a:pt x="1757" y="6474"/>
                </a:lnTo>
                <a:lnTo>
                  <a:pt x="1749" y="6488"/>
                </a:lnTo>
                <a:lnTo>
                  <a:pt x="1748" y="6502"/>
                </a:lnTo>
                <a:lnTo>
                  <a:pt x="1752" y="6513"/>
                </a:lnTo>
                <a:lnTo>
                  <a:pt x="1762" y="6522"/>
                </a:lnTo>
                <a:lnTo>
                  <a:pt x="1774" y="6524"/>
                </a:lnTo>
                <a:lnTo>
                  <a:pt x="1789" y="6522"/>
                </a:lnTo>
                <a:lnTo>
                  <a:pt x="1803" y="6513"/>
                </a:lnTo>
                <a:lnTo>
                  <a:pt x="1815" y="6502"/>
                </a:lnTo>
                <a:lnTo>
                  <a:pt x="1823" y="6488"/>
                </a:lnTo>
                <a:close/>
                <a:moveTo>
                  <a:pt x="1775" y="6635"/>
                </a:moveTo>
                <a:lnTo>
                  <a:pt x="1776" y="6621"/>
                </a:lnTo>
                <a:lnTo>
                  <a:pt x="1772" y="6609"/>
                </a:lnTo>
                <a:lnTo>
                  <a:pt x="1764" y="6602"/>
                </a:lnTo>
                <a:lnTo>
                  <a:pt x="1750" y="6599"/>
                </a:lnTo>
                <a:lnTo>
                  <a:pt x="1735" y="6602"/>
                </a:lnTo>
                <a:lnTo>
                  <a:pt x="1722" y="6609"/>
                </a:lnTo>
                <a:lnTo>
                  <a:pt x="1710" y="6621"/>
                </a:lnTo>
                <a:lnTo>
                  <a:pt x="1702" y="6635"/>
                </a:lnTo>
                <a:lnTo>
                  <a:pt x="1701" y="6649"/>
                </a:lnTo>
                <a:lnTo>
                  <a:pt x="1705" y="6661"/>
                </a:lnTo>
                <a:lnTo>
                  <a:pt x="1714" y="6669"/>
                </a:lnTo>
                <a:lnTo>
                  <a:pt x="1727" y="6671"/>
                </a:lnTo>
                <a:lnTo>
                  <a:pt x="1742" y="6669"/>
                </a:lnTo>
                <a:lnTo>
                  <a:pt x="1755" y="6661"/>
                </a:lnTo>
                <a:lnTo>
                  <a:pt x="1768" y="6649"/>
                </a:lnTo>
                <a:lnTo>
                  <a:pt x="1775" y="6635"/>
                </a:lnTo>
                <a:close/>
                <a:moveTo>
                  <a:pt x="1727" y="6782"/>
                </a:moveTo>
                <a:lnTo>
                  <a:pt x="1728" y="6769"/>
                </a:lnTo>
                <a:lnTo>
                  <a:pt x="1724" y="6758"/>
                </a:lnTo>
                <a:lnTo>
                  <a:pt x="1716" y="6751"/>
                </a:lnTo>
                <a:lnTo>
                  <a:pt x="1702" y="6747"/>
                </a:lnTo>
                <a:lnTo>
                  <a:pt x="1688" y="6751"/>
                </a:lnTo>
                <a:lnTo>
                  <a:pt x="1675" y="6758"/>
                </a:lnTo>
                <a:lnTo>
                  <a:pt x="1663" y="6769"/>
                </a:lnTo>
                <a:lnTo>
                  <a:pt x="1656" y="6782"/>
                </a:lnTo>
                <a:lnTo>
                  <a:pt x="1654" y="6797"/>
                </a:lnTo>
                <a:lnTo>
                  <a:pt x="1658" y="6808"/>
                </a:lnTo>
                <a:lnTo>
                  <a:pt x="1668" y="6815"/>
                </a:lnTo>
                <a:lnTo>
                  <a:pt x="1680" y="6818"/>
                </a:lnTo>
                <a:lnTo>
                  <a:pt x="1694" y="6815"/>
                </a:lnTo>
                <a:lnTo>
                  <a:pt x="1708" y="6808"/>
                </a:lnTo>
                <a:lnTo>
                  <a:pt x="1720" y="6797"/>
                </a:lnTo>
                <a:lnTo>
                  <a:pt x="1727" y="6782"/>
                </a:lnTo>
                <a:close/>
                <a:moveTo>
                  <a:pt x="1678" y="6930"/>
                </a:moveTo>
                <a:lnTo>
                  <a:pt x="1680" y="6917"/>
                </a:lnTo>
                <a:lnTo>
                  <a:pt x="1676" y="6906"/>
                </a:lnTo>
                <a:lnTo>
                  <a:pt x="1668" y="6899"/>
                </a:lnTo>
                <a:lnTo>
                  <a:pt x="1655" y="6896"/>
                </a:lnTo>
                <a:lnTo>
                  <a:pt x="1641" y="6899"/>
                </a:lnTo>
                <a:lnTo>
                  <a:pt x="1628" y="6906"/>
                </a:lnTo>
                <a:lnTo>
                  <a:pt x="1616" y="6917"/>
                </a:lnTo>
                <a:lnTo>
                  <a:pt x="1609" y="6930"/>
                </a:lnTo>
                <a:lnTo>
                  <a:pt x="1608" y="6944"/>
                </a:lnTo>
                <a:lnTo>
                  <a:pt x="1611" y="6955"/>
                </a:lnTo>
                <a:lnTo>
                  <a:pt x="1621" y="6962"/>
                </a:lnTo>
                <a:lnTo>
                  <a:pt x="1633" y="6964"/>
                </a:lnTo>
                <a:lnTo>
                  <a:pt x="1647" y="6962"/>
                </a:lnTo>
                <a:lnTo>
                  <a:pt x="1660" y="6955"/>
                </a:lnTo>
                <a:lnTo>
                  <a:pt x="1672" y="6944"/>
                </a:lnTo>
                <a:lnTo>
                  <a:pt x="1678" y="6930"/>
                </a:lnTo>
                <a:close/>
                <a:moveTo>
                  <a:pt x="1631" y="7078"/>
                </a:moveTo>
                <a:lnTo>
                  <a:pt x="1632" y="7064"/>
                </a:lnTo>
                <a:lnTo>
                  <a:pt x="1628" y="7054"/>
                </a:lnTo>
                <a:lnTo>
                  <a:pt x="1620" y="7047"/>
                </a:lnTo>
                <a:lnTo>
                  <a:pt x="1607" y="7044"/>
                </a:lnTo>
                <a:lnTo>
                  <a:pt x="1593" y="7047"/>
                </a:lnTo>
                <a:lnTo>
                  <a:pt x="1581" y="7054"/>
                </a:lnTo>
                <a:lnTo>
                  <a:pt x="1569" y="7064"/>
                </a:lnTo>
                <a:lnTo>
                  <a:pt x="1562" y="7078"/>
                </a:lnTo>
                <a:lnTo>
                  <a:pt x="1561" y="7091"/>
                </a:lnTo>
                <a:lnTo>
                  <a:pt x="1564" y="7102"/>
                </a:lnTo>
                <a:lnTo>
                  <a:pt x="1574" y="7109"/>
                </a:lnTo>
                <a:lnTo>
                  <a:pt x="1586" y="7111"/>
                </a:lnTo>
                <a:lnTo>
                  <a:pt x="1600" y="7109"/>
                </a:lnTo>
                <a:lnTo>
                  <a:pt x="1612" y="7102"/>
                </a:lnTo>
                <a:lnTo>
                  <a:pt x="1624" y="7091"/>
                </a:lnTo>
                <a:lnTo>
                  <a:pt x="1631" y="7078"/>
                </a:lnTo>
                <a:close/>
                <a:moveTo>
                  <a:pt x="1583" y="7226"/>
                </a:moveTo>
                <a:lnTo>
                  <a:pt x="1584" y="7212"/>
                </a:lnTo>
                <a:lnTo>
                  <a:pt x="1580" y="7202"/>
                </a:lnTo>
                <a:lnTo>
                  <a:pt x="1572" y="7195"/>
                </a:lnTo>
                <a:lnTo>
                  <a:pt x="1559" y="7192"/>
                </a:lnTo>
                <a:lnTo>
                  <a:pt x="1546" y="7195"/>
                </a:lnTo>
                <a:lnTo>
                  <a:pt x="1534" y="7202"/>
                </a:lnTo>
                <a:lnTo>
                  <a:pt x="1522" y="7212"/>
                </a:lnTo>
                <a:lnTo>
                  <a:pt x="1516" y="7226"/>
                </a:lnTo>
                <a:lnTo>
                  <a:pt x="1514" y="7238"/>
                </a:lnTo>
                <a:lnTo>
                  <a:pt x="1518" y="7249"/>
                </a:lnTo>
                <a:lnTo>
                  <a:pt x="1527" y="7255"/>
                </a:lnTo>
                <a:lnTo>
                  <a:pt x="1539" y="7258"/>
                </a:lnTo>
                <a:lnTo>
                  <a:pt x="1552" y="7255"/>
                </a:lnTo>
                <a:lnTo>
                  <a:pt x="1565" y="7249"/>
                </a:lnTo>
                <a:lnTo>
                  <a:pt x="1576" y="7238"/>
                </a:lnTo>
                <a:lnTo>
                  <a:pt x="1583" y="7226"/>
                </a:lnTo>
                <a:close/>
                <a:moveTo>
                  <a:pt x="1534" y="7373"/>
                </a:moveTo>
                <a:lnTo>
                  <a:pt x="1536" y="7361"/>
                </a:lnTo>
                <a:lnTo>
                  <a:pt x="1532" y="7350"/>
                </a:lnTo>
                <a:lnTo>
                  <a:pt x="1524" y="7343"/>
                </a:lnTo>
                <a:lnTo>
                  <a:pt x="1512" y="7340"/>
                </a:lnTo>
                <a:lnTo>
                  <a:pt x="1499" y="7343"/>
                </a:lnTo>
                <a:lnTo>
                  <a:pt x="1487" y="7350"/>
                </a:lnTo>
                <a:lnTo>
                  <a:pt x="1477" y="7361"/>
                </a:lnTo>
                <a:lnTo>
                  <a:pt x="1469" y="7373"/>
                </a:lnTo>
                <a:lnTo>
                  <a:pt x="1468" y="7385"/>
                </a:lnTo>
                <a:lnTo>
                  <a:pt x="1471" y="7395"/>
                </a:lnTo>
                <a:lnTo>
                  <a:pt x="1480" y="7402"/>
                </a:lnTo>
                <a:lnTo>
                  <a:pt x="1492" y="7406"/>
                </a:lnTo>
                <a:lnTo>
                  <a:pt x="1505" y="7402"/>
                </a:lnTo>
                <a:lnTo>
                  <a:pt x="1517" y="7395"/>
                </a:lnTo>
                <a:lnTo>
                  <a:pt x="1528" y="7385"/>
                </a:lnTo>
                <a:lnTo>
                  <a:pt x="1534" y="7373"/>
                </a:lnTo>
                <a:close/>
                <a:moveTo>
                  <a:pt x="1486" y="7520"/>
                </a:moveTo>
                <a:lnTo>
                  <a:pt x="1488" y="7508"/>
                </a:lnTo>
                <a:lnTo>
                  <a:pt x="1484" y="7499"/>
                </a:lnTo>
                <a:lnTo>
                  <a:pt x="1475" y="7491"/>
                </a:lnTo>
                <a:lnTo>
                  <a:pt x="1464" y="7488"/>
                </a:lnTo>
                <a:lnTo>
                  <a:pt x="1451" y="7491"/>
                </a:lnTo>
                <a:lnTo>
                  <a:pt x="1440" y="7499"/>
                </a:lnTo>
                <a:lnTo>
                  <a:pt x="1430" y="7508"/>
                </a:lnTo>
                <a:lnTo>
                  <a:pt x="1423" y="7520"/>
                </a:lnTo>
                <a:lnTo>
                  <a:pt x="1421" y="7532"/>
                </a:lnTo>
                <a:lnTo>
                  <a:pt x="1425" y="7542"/>
                </a:lnTo>
                <a:lnTo>
                  <a:pt x="1433" y="7550"/>
                </a:lnTo>
                <a:lnTo>
                  <a:pt x="1444" y="7552"/>
                </a:lnTo>
                <a:lnTo>
                  <a:pt x="1457" y="7550"/>
                </a:lnTo>
                <a:lnTo>
                  <a:pt x="1469" y="7542"/>
                </a:lnTo>
                <a:lnTo>
                  <a:pt x="1480" y="7532"/>
                </a:lnTo>
                <a:lnTo>
                  <a:pt x="1486" y="7520"/>
                </a:lnTo>
                <a:close/>
                <a:moveTo>
                  <a:pt x="1438" y="7668"/>
                </a:moveTo>
                <a:lnTo>
                  <a:pt x="1439" y="7656"/>
                </a:lnTo>
                <a:lnTo>
                  <a:pt x="1436" y="7646"/>
                </a:lnTo>
                <a:lnTo>
                  <a:pt x="1429" y="7640"/>
                </a:lnTo>
                <a:lnTo>
                  <a:pt x="1417" y="7638"/>
                </a:lnTo>
                <a:lnTo>
                  <a:pt x="1404" y="7640"/>
                </a:lnTo>
                <a:lnTo>
                  <a:pt x="1393" y="7646"/>
                </a:lnTo>
                <a:lnTo>
                  <a:pt x="1383" y="7656"/>
                </a:lnTo>
                <a:lnTo>
                  <a:pt x="1376" y="7668"/>
                </a:lnTo>
                <a:lnTo>
                  <a:pt x="1375" y="7679"/>
                </a:lnTo>
                <a:lnTo>
                  <a:pt x="1378" y="7690"/>
                </a:lnTo>
                <a:lnTo>
                  <a:pt x="1386" y="7696"/>
                </a:lnTo>
                <a:lnTo>
                  <a:pt x="1397" y="7699"/>
                </a:lnTo>
                <a:lnTo>
                  <a:pt x="1410" y="7696"/>
                </a:lnTo>
                <a:lnTo>
                  <a:pt x="1421" y="7690"/>
                </a:lnTo>
                <a:lnTo>
                  <a:pt x="1432" y="7679"/>
                </a:lnTo>
                <a:lnTo>
                  <a:pt x="1438" y="7668"/>
                </a:lnTo>
                <a:close/>
                <a:moveTo>
                  <a:pt x="1369" y="7786"/>
                </a:moveTo>
                <a:lnTo>
                  <a:pt x="1357" y="7788"/>
                </a:lnTo>
                <a:lnTo>
                  <a:pt x="1346" y="7794"/>
                </a:lnTo>
                <a:lnTo>
                  <a:pt x="1336" y="7804"/>
                </a:lnTo>
                <a:lnTo>
                  <a:pt x="1329" y="7815"/>
                </a:lnTo>
                <a:lnTo>
                  <a:pt x="1328" y="7827"/>
                </a:lnTo>
                <a:lnTo>
                  <a:pt x="1331" y="7837"/>
                </a:lnTo>
                <a:lnTo>
                  <a:pt x="1340" y="7843"/>
                </a:lnTo>
                <a:lnTo>
                  <a:pt x="1350" y="7845"/>
                </a:lnTo>
                <a:lnTo>
                  <a:pt x="1362" y="7843"/>
                </a:lnTo>
                <a:lnTo>
                  <a:pt x="1374" y="7837"/>
                </a:lnTo>
                <a:lnTo>
                  <a:pt x="1384" y="7827"/>
                </a:lnTo>
                <a:lnTo>
                  <a:pt x="1390" y="7815"/>
                </a:lnTo>
                <a:lnTo>
                  <a:pt x="1391" y="7804"/>
                </a:lnTo>
                <a:lnTo>
                  <a:pt x="1388" y="7794"/>
                </a:lnTo>
                <a:lnTo>
                  <a:pt x="1380" y="7788"/>
                </a:lnTo>
                <a:lnTo>
                  <a:pt x="1369" y="7786"/>
                </a:lnTo>
                <a:close/>
                <a:moveTo>
                  <a:pt x="1342" y="7962"/>
                </a:moveTo>
                <a:lnTo>
                  <a:pt x="1343" y="7951"/>
                </a:lnTo>
                <a:lnTo>
                  <a:pt x="1340" y="7942"/>
                </a:lnTo>
                <a:lnTo>
                  <a:pt x="1332" y="7936"/>
                </a:lnTo>
                <a:lnTo>
                  <a:pt x="1321" y="7934"/>
                </a:lnTo>
                <a:lnTo>
                  <a:pt x="1310" y="7936"/>
                </a:lnTo>
                <a:lnTo>
                  <a:pt x="1299" y="7942"/>
                </a:lnTo>
                <a:lnTo>
                  <a:pt x="1290" y="7951"/>
                </a:lnTo>
                <a:lnTo>
                  <a:pt x="1283" y="7962"/>
                </a:lnTo>
                <a:lnTo>
                  <a:pt x="1281" y="7974"/>
                </a:lnTo>
                <a:lnTo>
                  <a:pt x="1285" y="7983"/>
                </a:lnTo>
                <a:lnTo>
                  <a:pt x="1293" y="7990"/>
                </a:lnTo>
                <a:lnTo>
                  <a:pt x="1303" y="7992"/>
                </a:lnTo>
                <a:lnTo>
                  <a:pt x="1315" y="7990"/>
                </a:lnTo>
                <a:lnTo>
                  <a:pt x="1326" y="7983"/>
                </a:lnTo>
                <a:lnTo>
                  <a:pt x="1336" y="7974"/>
                </a:lnTo>
                <a:lnTo>
                  <a:pt x="1342" y="7962"/>
                </a:lnTo>
                <a:close/>
                <a:moveTo>
                  <a:pt x="1236" y="8111"/>
                </a:moveTo>
                <a:lnTo>
                  <a:pt x="1235" y="8122"/>
                </a:lnTo>
                <a:lnTo>
                  <a:pt x="1239" y="8130"/>
                </a:lnTo>
                <a:lnTo>
                  <a:pt x="1246" y="8136"/>
                </a:lnTo>
                <a:lnTo>
                  <a:pt x="1256" y="8138"/>
                </a:lnTo>
                <a:lnTo>
                  <a:pt x="1267" y="8136"/>
                </a:lnTo>
                <a:lnTo>
                  <a:pt x="1278" y="8130"/>
                </a:lnTo>
                <a:lnTo>
                  <a:pt x="1288" y="8122"/>
                </a:lnTo>
                <a:lnTo>
                  <a:pt x="1293" y="8111"/>
                </a:lnTo>
                <a:lnTo>
                  <a:pt x="1295" y="8099"/>
                </a:lnTo>
                <a:lnTo>
                  <a:pt x="1292" y="8090"/>
                </a:lnTo>
                <a:lnTo>
                  <a:pt x="1284" y="8084"/>
                </a:lnTo>
                <a:lnTo>
                  <a:pt x="1274" y="8082"/>
                </a:lnTo>
                <a:lnTo>
                  <a:pt x="1262" y="8084"/>
                </a:lnTo>
                <a:lnTo>
                  <a:pt x="1252" y="8090"/>
                </a:lnTo>
                <a:lnTo>
                  <a:pt x="1243" y="8099"/>
                </a:lnTo>
                <a:lnTo>
                  <a:pt x="1236" y="8111"/>
                </a:lnTo>
                <a:close/>
                <a:moveTo>
                  <a:pt x="1190" y="8258"/>
                </a:moveTo>
                <a:lnTo>
                  <a:pt x="1188" y="8269"/>
                </a:lnTo>
                <a:lnTo>
                  <a:pt x="1192" y="8277"/>
                </a:lnTo>
                <a:lnTo>
                  <a:pt x="1199" y="8283"/>
                </a:lnTo>
                <a:lnTo>
                  <a:pt x="1209" y="8285"/>
                </a:lnTo>
                <a:lnTo>
                  <a:pt x="1220" y="8283"/>
                </a:lnTo>
                <a:lnTo>
                  <a:pt x="1230" y="8277"/>
                </a:lnTo>
                <a:lnTo>
                  <a:pt x="1240" y="8269"/>
                </a:lnTo>
                <a:lnTo>
                  <a:pt x="1245" y="8258"/>
                </a:lnTo>
                <a:lnTo>
                  <a:pt x="1247" y="8248"/>
                </a:lnTo>
                <a:lnTo>
                  <a:pt x="1244" y="8238"/>
                </a:lnTo>
                <a:lnTo>
                  <a:pt x="1236" y="8232"/>
                </a:lnTo>
                <a:lnTo>
                  <a:pt x="1226" y="8230"/>
                </a:lnTo>
                <a:lnTo>
                  <a:pt x="1215" y="8232"/>
                </a:lnTo>
                <a:lnTo>
                  <a:pt x="1205" y="8238"/>
                </a:lnTo>
                <a:lnTo>
                  <a:pt x="1196" y="8248"/>
                </a:lnTo>
                <a:lnTo>
                  <a:pt x="1190" y="8258"/>
                </a:lnTo>
                <a:close/>
                <a:moveTo>
                  <a:pt x="1021" y="8871"/>
                </a:moveTo>
                <a:lnTo>
                  <a:pt x="1030" y="8870"/>
                </a:lnTo>
                <a:lnTo>
                  <a:pt x="1039" y="8865"/>
                </a:lnTo>
                <a:lnTo>
                  <a:pt x="1046" y="8858"/>
                </a:lnTo>
                <a:lnTo>
                  <a:pt x="1052" y="8848"/>
                </a:lnTo>
                <a:lnTo>
                  <a:pt x="1053" y="8839"/>
                </a:lnTo>
                <a:lnTo>
                  <a:pt x="1050" y="8831"/>
                </a:lnTo>
                <a:lnTo>
                  <a:pt x="1044" y="8827"/>
                </a:lnTo>
                <a:lnTo>
                  <a:pt x="1035" y="8825"/>
                </a:lnTo>
                <a:lnTo>
                  <a:pt x="1026" y="8827"/>
                </a:lnTo>
                <a:lnTo>
                  <a:pt x="1017" y="8831"/>
                </a:lnTo>
                <a:lnTo>
                  <a:pt x="1010" y="8839"/>
                </a:lnTo>
                <a:lnTo>
                  <a:pt x="1005" y="8848"/>
                </a:lnTo>
                <a:lnTo>
                  <a:pt x="1004" y="8857"/>
                </a:lnTo>
                <a:lnTo>
                  <a:pt x="1007" y="8865"/>
                </a:lnTo>
                <a:lnTo>
                  <a:pt x="1012" y="8870"/>
                </a:lnTo>
                <a:lnTo>
                  <a:pt x="1021" y="8871"/>
                </a:lnTo>
                <a:close/>
                <a:moveTo>
                  <a:pt x="988" y="8973"/>
                </a:moveTo>
                <a:lnTo>
                  <a:pt x="979" y="8975"/>
                </a:lnTo>
                <a:lnTo>
                  <a:pt x="970" y="8979"/>
                </a:lnTo>
                <a:lnTo>
                  <a:pt x="963" y="8986"/>
                </a:lnTo>
                <a:lnTo>
                  <a:pt x="959" y="8996"/>
                </a:lnTo>
                <a:lnTo>
                  <a:pt x="958" y="9005"/>
                </a:lnTo>
                <a:lnTo>
                  <a:pt x="960" y="9012"/>
                </a:lnTo>
                <a:lnTo>
                  <a:pt x="966" y="9016"/>
                </a:lnTo>
                <a:lnTo>
                  <a:pt x="974" y="9018"/>
                </a:lnTo>
                <a:lnTo>
                  <a:pt x="983" y="9016"/>
                </a:lnTo>
                <a:lnTo>
                  <a:pt x="991" y="9012"/>
                </a:lnTo>
                <a:lnTo>
                  <a:pt x="998" y="9005"/>
                </a:lnTo>
                <a:lnTo>
                  <a:pt x="1004" y="8996"/>
                </a:lnTo>
                <a:lnTo>
                  <a:pt x="1005" y="8986"/>
                </a:lnTo>
                <a:lnTo>
                  <a:pt x="1002" y="8979"/>
                </a:lnTo>
                <a:lnTo>
                  <a:pt x="996" y="8975"/>
                </a:lnTo>
                <a:lnTo>
                  <a:pt x="988" y="8973"/>
                </a:lnTo>
                <a:close/>
                <a:moveTo>
                  <a:pt x="926" y="9165"/>
                </a:moveTo>
                <a:lnTo>
                  <a:pt x="935" y="9163"/>
                </a:lnTo>
                <a:lnTo>
                  <a:pt x="943" y="9158"/>
                </a:lnTo>
                <a:lnTo>
                  <a:pt x="950" y="9152"/>
                </a:lnTo>
                <a:lnTo>
                  <a:pt x="955" y="9143"/>
                </a:lnTo>
                <a:lnTo>
                  <a:pt x="956" y="9135"/>
                </a:lnTo>
                <a:lnTo>
                  <a:pt x="954" y="9127"/>
                </a:lnTo>
                <a:lnTo>
                  <a:pt x="948" y="9123"/>
                </a:lnTo>
                <a:lnTo>
                  <a:pt x="940" y="9121"/>
                </a:lnTo>
                <a:lnTo>
                  <a:pt x="931" y="9123"/>
                </a:lnTo>
                <a:lnTo>
                  <a:pt x="923" y="9127"/>
                </a:lnTo>
                <a:lnTo>
                  <a:pt x="916" y="9135"/>
                </a:lnTo>
                <a:lnTo>
                  <a:pt x="912" y="9143"/>
                </a:lnTo>
                <a:lnTo>
                  <a:pt x="911" y="9152"/>
                </a:lnTo>
                <a:lnTo>
                  <a:pt x="913" y="9158"/>
                </a:lnTo>
                <a:lnTo>
                  <a:pt x="919" y="9163"/>
                </a:lnTo>
                <a:lnTo>
                  <a:pt x="926" y="9165"/>
                </a:lnTo>
                <a:close/>
                <a:moveTo>
                  <a:pt x="879" y="9311"/>
                </a:moveTo>
                <a:lnTo>
                  <a:pt x="888" y="9309"/>
                </a:lnTo>
                <a:lnTo>
                  <a:pt x="895" y="9305"/>
                </a:lnTo>
                <a:lnTo>
                  <a:pt x="902" y="9298"/>
                </a:lnTo>
                <a:lnTo>
                  <a:pt x="907" y="9291"/>
                </a:lnTo>
                <a:lnTo>
                  <a:pt x="908" y="9283"/>
                </a:lnTo>
                <a:lnTo>
                  <a:pt x="905" y="9277"/>
                </a:lnTo>
                <a:lnTo>
                  <a:pt x="900" y="9271"/>
                </a:lnTo>
                <a:lnTo>
                  <a:pt x="892" y="9270"/>
                </a:lnTo>
                <a:lnTo>
                  <a:pt x="884" y="9271"/>
                </a:lnTo>
                <a:lnTo>
                  <a:pt x="876" y="9277"/>
                </a:lnTo>
                <a:lnTo>
                  <a:pt x="870" y="9283"/>
                </a:lnTo>
                <a:lnTo>
                  <a:pt x="866" y="9291"/>
                </a:lnTo>
                <a:lnTo>
                  <a:pt x="865" y="9298"/>
                </a:lnTo>
                <a:lnTo>
                  <a:pt x="867" y="9305"/>
                </a:lnTo>
                <a:lnTo>
                  <a:pt x="872" y="9309"/>
                </a:lnTo>
                <a:lnTo>
                  <a:pt x="879" y="9311"/>
                </a:lnTo>
                <a:close/>
                <a:moveTo>
                  <a:pt x="832" y="9457"/>
                </a:moveTo>
                <a:lnTo>
                  <a:pt x="840" y="9456"/>
                </a:lnTo>
                <a:lnTo>
                  <a:pt x="848" y="9452"/>
                </a:lnTo>
                <a:lnTo>
                  <a:pt x="854" y="9446"/>
                </a:lnTo>
                <a:lnTo>
                  <a:pt x="859" y="9438"/>
                </a:lnTo>
                <a:lnTo>
                  <a:pt x="860" y="9431"/>
                </a:lnTo>
                <a:lnTo>
                  <a:pt x="856" y="9424"/>
                </a:lnTo>
                <a:lnTo>
                  <a:pt x="852" y="9420"/>
                </a:lnTo>
                <a:lnTo>
                  <a:pt x="845" y="9419"/>
                </a:lnTo>
                <a:lnTo>
                  <a:pt x="837" y="9420"/>
                </a:lnTo>
                <a:lnTo>
                  <a:pt x="829" y="9424"/>
                </a:lnTo>
                <a:lnTo>
                  <a:pt x="823" y="9431"/>
                </a:lnTo>
                <a:lnTo>
                  <a:pt x="819" y="9438"/>
                </a:lnTo>
                <a:lnTo>
                  <a:pt x="818" y="9446"/>
                </a:lnTo>
                <a:lnTo>
                  <a:pt x="821" y="9452"/>
                </a:lnTo>
                <a:lnTo>
                  <a:pt x="825" y="9456"/>
                </a:lnTo>
                <a:lnTo>
                  <a:pt x="832" y="9457"/>
                </a:lnTo>
                <a:close/>
                <a:moveTo>
                  <a:pt x="785" y="9604"/>
                </a:moveTo>
                <a:lnTo>
                  <a:pt x="793" y="9603"/>
                </a:lnTo>
                <a:lnTo>
                  <a:pt x="800" y="9598"/>
                </a:lnTo>
                <a:lnTo>
                  <a:pt x="805" y="9592"/>
                </a:lnTo>
                <a:lnTo>
                  <a:pt x="809" y="9585"/>
                </a:lnTo>
                <a:lnTo>
                  <a:pt x="810" y="9578"/>
                </a:lnTo>
                <a:lnTo>
                  <a:pt x="808" y="9573"/>
                </a:lnTo>
                <a:lnTo>
                  <a:pt x="803" y="9569"/>
                </a:lnTo>
                <a:lnTo>
                  <a:pt x="797" y="9567"/>
                </a:lnTo>
                <a:lnTo>
                  <a:pt x="789" y="9569"/>
                </a:lnTo>
                <a:lnTo>
                  <a:pt x="782" y="9573"/>
                </a:lnTo>
                <a:lnTo>
                  <a:pt x="777" y="9578"/>
                </a:lnTo>
                <a:lnTo>
                  <a:pt x="773" y="9585"/>
                </a:lnTo>
                <a:lnTo>
                  <a:pt x="772" y="9592"/>
                </a:lnTo>
                <a:lnTo>
                  <a:pt x="774" y="9598"/>
                </a:lnTo>
                <a:lnTo>
                  <a:pt x="779" y="9603"/>
                </a:lnTo>
                <a:lnTo>
                  <a:pt x="785" y="9604"/>
                </a:lnTo>
                <a:close/>
                <a:moveTo>
                  <a:pt x="738" y="9751"/>
                </a:moveTo>
                <a:lnTo>
                  <a:pt x="745" y="9749"/>
                </a:lnTo>
                <a:lnTo>
                  <a:pt x="752" y="9746"/>
                </a:lnTo>
                <a:lnTo>
                  <a:pt x="757" y="9740"/>
                </a:lnTo>
                <a:lnTo>
                  <a:pt x="761" y="9733"/>
                </a:lnTo>
                <a:lnTo>
                  <a:pt x="761" y="9726"/>
                </a:lnTo>
                <a:lnTo>
                  <a:pt x="759" y="9721"/>
                </a:lnTo>
                <a:lnTo>
                  <a:pt x="755" y="9717"/>
                </a:lnTo>
                <a:lnTo>
                  <a:pt x="749" y="9716"/>
                </a:lnTo>
                <a:lnTo>
                  <a:pt x="742" y="9717"/>
                </a:lnTo>
                <a:lnTo>
                  <a:pt x="736" y="9721"/>
                </a:lnTo>
                <a:lnTo>
                  <a:pt x="730" y="9726"/>
                </a:lnTo>
                <a:lnTo>
                  <a:pt x="727" y="9733"/>
                </a:lnTo>
                <a:lnTo>
                  <a:pt x="726" y="9740"/>
                </a:lnTo>
                <a:lnTo>
                  <a:pt x="728" y="9746"/>
                </a:lnTo>
                <a:lnTo>
                  <a:pt x="732" y="9749"/>
                </a:lnTo>
                <a:lnTo>
                  <a:pt x="738" y="9751"/>
                </a:lnTo>
                <a:close/>
                <a:moveTo>
                  <a:pt x="3670" y="161"/>
                </a:moveTo>
                <a:lnTo>
                  <a:pt x="3677" y="160"/>
                </a:lnTo>
                <a:lnTo>
                  <a:pt x="3684" y="156"/>
                </a:lnTo>
                <a:lnTo>
                  <a:pt x="3689" y="151"/>
                </a:lnTo>
                <a:lnTo>
                  <a:pt x="3693" y="144"/>
                </a:lnTo>
                <a:lnTo>
                  <a:pt x="3694" y="137"/>
                </a:lnTo>
                <a:lnTo>
                  <a:pt x="3692" y="132"/>
                </a:lnTo>
                <a:lnTo>
                  <a:pt x="3687" y="128"/>
                </a:lnTo>
                <a:lnTo>
                  <a:pt x="3681" y="127"/>
                </a:lnTo>
                <a:lnTo>
                  <a:pt x="3674" y="128"/>
                </a:lnTo>
                <a:lnTo>
                  <a:pt x="3667" y="132"/>
                </a:lnTo>
                <a:lnTo>
                  <a:pt x="3662" y="137"/>
                </a:lnTo>
                <a:lnTo>
                  <a:pt x="3657" y="144"/>
                </a:lnTo>
                <a:lnTo>
                  <a:pt x="3657" y="151"/>
                </a:lnTo>
                <a:lnTo>
                  <a:pt x="3658" y="156"/>
                </a:lnTo>
                <a:lnTo>
                  <a:pt x="3664" y="160"/>
                </a:lnTo>
                <a:lnTo>
                  <a:pt x="3670" y="161"/>
                </a:lnTo>
                <a:close/>
                <a:moveTo>
                  <a:pt x="3622" y="310"/>
                </a:moveTo>
                <a:lnTo>
                  <a:pt x="3630" y="309"/>
                </a:lnTo>
                <a:lnTo>
                  <a:pt x="3637" y="305"/>
                </a:lnTo>
                <a:lnTo>
                  <a:pt x="3643" y="298"/>
                </a:lnTo>
                <a:lnTo>
                  <a:pt x="3646" y="291"/>
                </a:lnTo>
                <a:lnTo>
                  <a:pt x="3647" y="284"/>
                </a:lnTo>
                <a:lnTo>
                  <a:pt x="3645" y="279"/>
                </a:lnTo>
                <a:lnTo>
                  <a:pt x="3641" y="275"/>
                </a:lnTo>
                <a:lnTo>
                  <a:pt x="3634" y="273"/>
                </a:lnTo>
                <a:lnTo>
                  <a:pt x="3626" y="275"/>
                </a:lnTo>
                <a:lnTo>
                  <a:pt x="3620" y="279"/>
                </a:lnTo>
                <a:lnTo>
                  <a:pt x="3613" y="284"/>
                </a:lnTo>
                <a:lnTo>
                  <a:pt x="3609" y="291"/>
                </a:lnTo>
                <a:lnTo>
                  <a:pt x="3608" y="298"/>
                </a:lnTo>
                <a:lnTo>
                  <a:pt x="3610" y="305"/>
                </a:lnTo>
                <a:lnTo>
                  <a:pt x="3616" y="309"/>
                </a:lnTo>
                <a:lnTo>
                  <a:pt x="3622" y="310"/>
                </a:lnTo>
                <a:close/>
                <a:moveTo>
                  <a:pt x="3575" y="459"/>
                </a:moveTo>
                <a:lnTo>
                  <a:pt x="3583" y="457"/>
                </a:lnTo>
                <a:lnTo>
                  <a:pt x="3590" y="453"/>
                </a:lnTo>
                <a:lnTo>
                  <a:pt x="3596" y="447"/>
                </a:lnTo>
                <a:lnTo>
                  <a:pt x="3600" y="439"/>
                </a:lnTo>
                <a:lnTo>
                  <a:pt x="3601" y="431"/>
                </a:lnTo>
                <a:lnTo>
                  <a:pt x="3599" y="425"/>
                </a:lnTo>
                <a:lnTo>
                  <a:pt x="3594" y="421"/>
                </a:lnTo>
                <a:lnTo>
                  <a:pt x="3587" y="420"/>
                </a:lnTo>
                <a:lnTo>
                  <a:pt x="3579" y="421"/>
                </a:lnTo>
                <a:lnTo>
                  <a:pt x="3572" y="425"/>
                </a:lnTo>
                <a:lnTo>
                  <a:pt x="3564" y="431"/>
                </a:lnTo>
                <a:lnTo>
                  <a:pt x="3561" y="439"/>
                </a:lnTo>
                <a:lnTo>
                  <a:pt x="3560" y="447"/>
                </a:lnTo>
                <a:lnTo>
                  <a:pt x="3562" y="453"/>
                </a:lnTo>
                <a:lnTo>
                  <a:pt x="3568" y="457"/>
                </a:lnTo>
                <a:lnTo>
                  <a:pt x="3575" y="459"/>
                </a:lnTo>
                <a:close/>
                <a:moveTo>
                  <a:pt x="3527" y="607"/>
                </a:moveTo>
                <a:lnTo>
                  <a:pt x="3535" y="606"/>
                </a:lnTo>
                <a:lnTo>
                  <a:pt x="3543" y="601"/>
                </a:lnTo>
                <a:lnTo>
                  <a:pt x="3549" y="595"/>
                </a:lnTo>
                <a:lnTo>
                  <a:pt x="3553" y="587"/>
                </a:lnTo>
                <a:lnTo>
                  <a:pt x="3554" y="578"/>
                </a:lnTo>
                <a:lnTo>
                  <a:pt x="3552" y="572"/>
                </a:lnTo>
                <a:lnTo>
                  <a:pt x="3547" y="568"/>
                </a:lnTo>
                <a:lnTo>
                  <a:pt x="3540" y="566"/>
                </a:lnTo>
                <a:lnTo>
                  <a:pt x="3532" y="568"/>
                </a:lnTo>
                <a:lnTo>
                  <a:pt x="3524" y="572"/>
                </a:lnTo>
                <a:lnTo>
                  <a:pt x="3516" y="578"/>
                </a:lnTo>
                <a:lnTo>
                  <a:pt x="3512" y="587"/>
                </a:lnTo>
                <a:lnTo>
                  <a:pt x="3511" y="595"/>
                </a:lnTo>
                <a:lnTo>
                  <a:pt x="3514" y="601"/>
                </a:lnTo>
                <a:lnTo>
                  <a:pt x="3520" y="606"/>
                </a:lnTo>
                <a:lnTo>
                  <a:pt x="3527" y="607"/>
                </a:lnTo>
                <a:close/>
                <a:moveTo>
                  <a:pt x="3479" y="755"/>
                </a:moveTo>
                <a:lnTo>
                  <a:pt x="3488" y="754"/>
                </a:lnTo>
                <a:lnTo>
                  <a:pt x="3496" y="749"/>
                </a:lnTo>
                <a:lnTo>
                  <a:pt x="3503" y="743"/>
                </a:lnTo>
                <a:lnTo>
                  <a:pt x="3507" y="735"/>
                </a:lnTo>
                <a:lnTo>
                  <a:pt x="3508" y="726"/>
                </a:lnTo>
                <a:lnTo>
                  <a:pt x="3505" y="719"/>
                </a:lnTo>
                <a:lnTo>
                  <a:pt x="3500" y="714"/>
                </a:lnTo>
                <a:lnTo>
                  <a:pt x="3493" y="713"/>
                </a:lnTo>
                <a:lnTo>
                  <a:pt x="3484" y="714"/>
                </a:lnTo>
                <a:lnTo>
                  <a:pt x="3476" y="719"/>
                </a:lnTo>
                <a:lnTo>
                  <a:pt x="3468" y="726"/>
                </a:lnTo>
                <a:lnTo>
                  <a:pt x="3464" y="735"/>
                </a:lnTo>
                <a:lnTo>
                  <a:pt x="3463" y="743"/>
                </a:lnTo>
                <a:lnTo>
                  <a:pt x="3466" y="749"/>
                </a:lnTo>
                <a:lnTo>
                  <a:pt x="3472" y="754"/>
                </a:lnTo>
                <a:lnTo>
                  <a:pt x="3479" y="755"/>
                </a:lnTo>
                <a:close/>
                <a:moveTo>
                  <a:pt x="3432" y="903"/>
                </a:moveTo>
                <a:lnTo>
                  <a:pt x="3441" y="902"/>
                </a:lnTo>
                <a:lnTo>
                  <a:pt x="3449" y="897"/>
                </a:lnTo>
                <a:lnTo>
                  <a:pt x="3456" y="890"/>
                </a:lnTo>
                <a:lnTo>
                  <a:pt x="3460" y="882"/>
                </a:lnTo>
                <a:lnTo>
                  <a:pt x="3461" y="873"/>
                </a:lnTo>
                <a:lnTo>
                  <a:pt x="3459" y="867"/>
                </a:lnTo>
                <a:lnTo>
                  <a:pt x="3453" y="861"/>
                </a:lnTo>
                <a:lnTo>
                  <a:pt x="3446" y="859"/>
                </a:lnTo>
                <a:lnTo>
                  <a:pt x="3437" y="861"/>
                </a:lnTo>
                <a:lnTo>
                  <a:pt x="3428" y="867"/>
                </a:lnTo>
                <a:lnTo>
                  <a:pt x="3420" y="873"/>
                </a:lnTo>
                <a:lnTo>
                  <a:pt x="3416" y="882"/>
                </a:lnTo>
                <a:lnTo>
                  <a:pt x="3415" y="890"/>
                </a:lnTo>
                <a:lnTo>
                  <a:pt x="3417" y="897"/>
                </a:lnTo>
                <a:lnTo>
                  <a:pt x="3423" y="902"/>
                </a:lnTo>
                <a:lnTo>
                  <a:pt x="3432" y="903"/>
                </a:lnTo>
                <a:close/>
                <a:moveTo>
                  <a:pt x="3384" y="1053"/>
                </a:moveTo>
                <a:lnTo>
                  <a:pt x="3393" y="1050"/>
                </a:lnTo>
                <a:lnTo>
                  <a:pt x="3402" y="1045"/>
                </a:lnTo>
                <a:lnTo>
                  <a:pt x="3409" y="1038"/>
                </a:lnTo>
                <a:lnTo>
                  <a:pt x="3414" y="1029"/>
                </a:lnTo>
                <a:lnTo>
                  <a:pt x="3415" y="1021"/>
                </a:lnTo>
                <a:lnTo>
                  <a:pt x="3412" y="1013"/>
                </a:lnTo>
                <a:lnTo>
                  <a:pt x="3407" y="1009"/>
                </a:lnTo>
                <a:lnTo>
                  <a:pt x="3399" y="1007"/>
                </a:lnTo>
                <a:lnTo>
                  <a:pt x="3389" y="1009"/>
                </a:lnTo>
                <a:lnTo>
                  <a:pt x="3381" y="1013"/>
                </a:lnTo>
                <a:lnTo>
                  <a:pt x="3372" y="1021"/>
                </a:lnTo>
                <a:lnTo>
                  <a:pt x="3368" y="1029"/>
                </a:lnTo>
                <a:lnTo>
                  <a:pt x="3367" y="1038"/>
                </a:lnTo>
                <a:lnTo>
                  <a:pt x="3369" y="1045"/>
                </a:lnTo>
                <a:lnTo>
                  <a:pt x="3375" y="1050"/>
                </a:lnTo>
                <a:lnTo>
                  <a:pt x="3384" y="1053"/>
                </a:lnTo>
                <a:close/>
                <a:moveTo>
                  <a:pt x="3336" y="1201"/>
                </a:moveTo>
                <a:lnTo>
                  <a:pt x="3346" y="1199"/>
                </a:lnTo>
                <a:lnTo>
                  <a:pt x="3355" y="1194"/>
                </a:lnTo>
                <a:lnTo>
                  <a:pt x="3362" y="1186"/>
                </a:lnTo>
                <a:lnTo>
                  <a:pt x="3367" y="1177"/>
                </a:lnTo>
                <a:lnTo>
                  <a:pt x="3368" y="1168"/>
                </a:lnTo>
                <a:lnTo>
                  <a:pt x="3366" y="1160"/>
                </a:lnTo>
                <a:lnTo>
                  <a:pt x="3360" y="1155"/>
                </a:lnTo>
                <a:lnTo>
                  <a:pt x="3351" y="1153"/>
                </a:lnTo>
                <a:lnTo>
                  <a:pt x="3342" y="1155"/>
                </a:lnTo>
                <a:lnTo>
                  <a:pt x="3333" y="1160"/>
                </a:lnTo>
                <a:lnTo>
                  <a:pt x="3324" y="1168"/>
                </a:lnTo>
                <a:lnTo>
                  <a:pt x="3320" y="1177"/>
                </a:lnTo>
                <a:lnTo>
                  <a:pt x="3319" y="1186"/>
                </a:lnTo>
                <a:lnTo>
                  <a:pt x="3321" y="1194"/>
                </a:lnTo>
                <a:lnTo>
                  <a:pt x="3327" y="1199"/>
                </a:lnTo>
                <a:lnTo>
                  <a:pt x="3336" y="1201"/>
                </a:lnTo>
                <a:close/>
                <a:moveTo>
                  <a:pt x="3289" y="1349"/>
                </a:moveTo>
                <a:lnTo>
                  <a:pt x="3299" y="1347"/>
                </a:lnTo>
                <a:lnTo>
                  <a:pt x="3308" y="1342"/>
                </a:lnTo>
                <a:lnTo>
                  <a:pt x="3316" y="1334"/>
                </a:lnTo>
                <a:lnTo>
                  <a:pt x="3321" y="1324"/>
                </a:lnTo>
                <a:lnTo>
                  <a:pt x="3322" y="1315"/>
                </a:lnTo>
                <a:lnTo>
                  <a:pt x="3319" y="1307"/>
                </a:lnTo>
                <a:lnTo>
                  <a:pt x="3313" y="1302"/>
                </a:lnTo>
                <a:lnTo>
                  <a:pt x="3304" y="1300"/>
                </a:lnTo>
                <a:lnTo>
                  <a:pt x="3294" y="1302"/>
                </a:lnTo>
                <a:lnTo>
                  <a:pt x="3285" y="1307"/>
                </a:lnTo>
                <a:lnTo>
                  <a:pt x="3276" y="1315"/>
                </a:lnTo>
                <a:lnTo>
                  <a:pt x="3272" y="1324"/>
                </a:lnTo>
                <a:lnTo>
                  <a:pt x="3270" y="1334"/>
                </a:lnTo>
                <a:lnTo>
                  <a:pt x="3273" y="1342"/>
                </a:lnTo>
                <a:lnTo>
                  <a:pt x="3279" y="1347"/>
                </a:lnTo>
                <a:lnTo>
                  <a:pt x="3289" y="1349"/>
                </a:lnTo>
                <a:close/>
                <a:moveTo>
                  <a:pt x="3241" y="1497"/>
                </a:moveTo>
                <a:lnTo>
                  <a:pt x="3252" y="1495"/>
                </a:lnTo>
                <a:lnTo>
                  <a:pt x="3261" y="1490"/>
                </a:lnTo>
                <a:lnTo>
                  <a:pt x="3269" y="1482"/>
                </a:lnTo>
                <a:lnTo>
                  <a:pt x="3274" y="1472"/>
                </a:lnTo>
                <a:lnTo>
                  <a:pt x="3275" y="1462"/>
                </a:lnTo>
                <a:lnTo>
                  <a:pt x="3272" y="1454"/>
                </a:lnTo>
                <a:lnTo>
                  <a:pt x="3266" y="1448"/>
                </a:lnTo>
                <a:lnTo>
                  <a:pt x="3257" y="1446"/>
                </a:lnTo>
                <a:lnTo>
                  <a:pt x="3247" y="1448"/>
                </a:lnTo>
                <a:lnTo>
                  <a:pt x="3237" y="1454"/>
                </a:lnTo>
                <a:lnTo>
                  <a:pt x="3228" y="1462"/>
                </a:lnTo>
                <a:lnTo>
                  <a:pt x="3223" y="1472"/>
                </a:lnTo>
                <a:lnTo>
                  <a:pt x="3222" y="1482"/>
                </a:lnTo>
                <a:lnTo>
                  <a:pt x="3225" y="1490"/>
                </a:lnTo>
                <a:lnTo>
                  <a:pt x="3231" y="1495"/>
                </a:lnTo>
                <a:lnTo>
                  <a:pt x="3241" y="1497"/>
                </a:lnTo>
                <a:close/>
                <a:moveTo>
                  <a:pt x="3194" y="1645"/>
                </a:moveTo>
                <a:lnTo>
                  <a:pt x="3204" y="1643"/>
                </a:lnTo>
                <a:lnTo>
                  <a:pt x="3214" y="1638"/>
                </a:lnTo>
                <a:lnTo>
                  <a:pt x="3222" y="1630"/>
                </a:lnTo>
                <a:lnTo>
                  <a:pt x="3227" y="1620"/>
                </a:lnTo>
                <a:lnTo>
                  <a:pt x="3229" y="1609"/>
                </a:lnTo>
                <a:lnTo>
                  <a:pt x="3226" y="1601"/>
                </a:lnTo>
                <a:lnTo>
                  <a:pt x="3219" y="1595"/>
                </a:lnTo>
                <a:lnTo>
                  <a:pt x="3210" y="1593"/>
                </a:lnTo>
                <a:lnTo>
                  <a:pt x="3199" y="1595"/>
                </a:lnTo>
                <a:lnTo>
                  <a:pt x="3190" y="1601"/>
                </a:lnTo>
                <a:lnTo>
                  <a:pt x="3180" y="1609"/>
                </a:lnTo>
                <a:lnTo>
                  <a:pt x="3175" y="1620"/>
                </a:lnTo>
                <a:lnTo>
                  <a:pt x="3174" y="1630"/>
                </a:lnTo>
                <a:lnTo>
                  <a:pt x="3177" y="1638"/>
                </a:lnTo>
                <a:lnTo>
                  <a:pt x="3183" y="1643"/>
                </a:lnTo>
                <a:lnTo>
                  <a:pt x="3194" y="1645"/>
                </a:lnTo>
                <a:close/>
                <a:moveTo>
                  <a:pt x="3146" y="1793"/>
                </a:moveTo>
                <a:lnTo>
                  <a:pt x="3157" y="1791"/>
                </a:lnTo>
                <a:lnTo>
                  <a:pt x="3167" y="1786"/>
                </a:lnTo>
                <a:lnTo>
                  <a:pt x="3175" y="1777"/>
                </a:lnTo>
                <a:lnTo>
                  <a:pt x="3181" y="1767"/>
                </a:lnTo>
                <a:lnTo>
                  <a:pt x="3182" y="1757"/>
                </a:lnTo>
                <a:lnTo>
                  <a:pt x="3179" y="1747"/>
                </a:lnTo>
                <a:lnTo>
                  <a:pt x="3173" y="1742"/>
                </a:lnTo>
                <a:lnTo>
                  <a:pt x="3163" y="1740"/>
                </a:lnTo>
                <a:lnTo>
                  <a:pt x="3152" y="1742"/>
                </a:lnTo>
                <a:lnTo>
                  <a:pt x="3142" y="1747"/>
                </a:lnTo>
                <a:lnTo>
                  <a:pt x="3132" y="1757"/>
                </a:lnTo>
                <a:lnTo>
                  <a:pt x="3127" y="1767"/>
                </a:lnTo>
                <a:lnTo>
                  <a:pt x="3126" y="1777"/>
                </a:lnTo>
                <a:lnTo>
                  <a:pt x="3129" y="1786"/>
                </a:lnTo>
                <a:lnTo>
                  <a:pt x="3135" y="1791"/>
                </a:lnTo>
                <a:lnTo>
                  <a:pt x="3146" y="1793"/>
                </a:lnTo>
                <a:close/>
                <a:moveTo>
                  <a:pt x="3098" y="1943"/>
                </a:moveTo>
                <a:lnTo>
                  <a:pt x="3110" y="1940"/>
                </a:lnTo>
                <a:lnTo>
                  <a:pt x="3120" y="1934"/>
                </a:lnTo>
                <a:lnTo>
                  <a:pt x="3129" y="1925"/>
                </a:lnTo>
                <a:lnTo>
                  <a:pt x="3134" y="1914"/>
                </a:lnTo>
                <a:lnTo>
                  <a:pt x="3136" y="1904"/>
                </a:lnTo>
                <a:lnTo>
                  <a:pt x="3133" y="1895"/>
                </a:lnTo>
                <a:lnTo>
                  <a:pt x="3126" y="1888"/>
                </a:lnTo>
                <a:lnTo>
                  <a:pt x="3116" y="1886"/>
                </a:lnTo>
                <a:lnTo>
                  <a:pt x="3105" y="1888"/>
                </a:lnTo>
                <a:lnTo>
                  <a:pt x="3094" y="1895"/>
                </a:lnTo>
                <a:lnTo>
                  <a:pt x="3084" y="1904"/>
                </a:lnTo>
                <a:lnTo>
                  <a:pt x="3079" y="1914"/>
                </a:lnTo>
                <a:lnTo>
                  <a:pt x="3078" y="1925"/>
                </a:lnTo>
                <a:lnTo>
                  <a:pt x="3081" y="1934"/>
                </a:lnTo>
                <a:lnTo>
                  <a:pt x="3087" y="1941"/>
                </a:lnTo>
                <a:lnTo>
                  <a:pt x="3098" y="1943"/>
                </a:lnTo>
                <a:close/>
                <a:moveTo>
                  <a:pt x="3088" y="2062"/>
                </a:moveTo>
                <a:lnTo>
                  <a:pt x="3089" y="2051"/>
                </a:lnTo>
                <a:lnTo>
                  <a:pt x="3086" y="2042"/>
                </a:lnTo>
                <a:lnTo>
                  <a:pt x="3079" y="2036"/>
                </a:lnTo>
                <a:lnTo>
                  <a:pt x="3069" y="2034"/>
                </a:lnTo>
                <a:lnTo>
                  <a:pt x="3057" y="2036"/>
                </a:lnTo>
                <a:lnTo>
                  <a:pt x="3046" y="2042"/>
                </a:lnTo>
                <a:lnTo>
                  <a:pt x="3036" y="2051"/>
                </a:lnTo>
                <a:lnTo>
                  <a:pt x="3031" y="2062"/>
                </a:lnTo>
                <a:lnTo>
                  <a:pt x="3029" y="2073"/>
                </a:lnTo>
                <a:lnTo>
                  <a:pt x="3033" y="2083"/>
                </a:lnTo>
                <a:lnTo>
                  <a:pt x="3039" y="2089"/>
                </a:lnTo>
                <a:lnTo>
                  <a:pt x="3051" y="2091"/>
                </a:lnTo>
                <a:lnTo>
                  <a:pt x="3062" y="2089"/>
                </a:lnTo>
                <a:lnTo>
                  <a:pt x="3073" y="2083"/>
                </a:lnTo>
                <a:lnTo>
                  <a:pt x="3082" y="2073"/>
                </a:lnTo>
                <a:lnTo>
                  <a:pt x="3088" y="2062"/>
                </a:lnTo>
                <a:close/>
                <a:moveTo>
                  <a:pt x="3041" y="2209"/>
                </a:moveTo>
                <a:lnTo>
                  <a:pt x="3042" y="2198"/>
                </a:lnTo>
                <a:lnTo>
                  <a:pt x="3039" y="2189"/>
                </a:lnTo>
                <a:lnTo>
                  <a:pt x="3032" y="2183"/>
                </a:lnTo>
                <a:lnTo>
                  <a:pt x="3021" y="2181"/>
                </a:lnTo>
                <a:lnTo>
                  <a:pt x="3010" y="2183"/>
                </a:lnTo>
                <a:lnTo>
                  <a:pt x="2999" y="2189"/>
                </a:lnTo>
                <a:lnTo>
                  <a:pt x="2989" y="2198"/>
                </a:lnTo>
                <a:lnTo>
                  <a:pt x="2983" y="2209"/>
                </a:lnTo>
                <a:lnTo>
                  <a:pt x="2982" y="2221"/>
                </a:lnTo>
                <a:lnTo>
                  <a:pt x="2985" y="2230"/>
                </a:lnTo>
                <a:lnTo>
                  <a:pt x="2992" y="2236"/>
                </a:lnTo>
                <a:lnTo>
                  <a:pt x="3003" y="2239"/>
                </a:lnTo>
                <a:lnTo>
                  <a:pt x="3015" y="2236"/>
                </a:lnTo>
                <a:lnTo>
                  <a:pt x="3026" y="2230"/>
                </a:lnTo>
                <a:lnTo>
                  <a:pt x="3035" y="2221"/>
                </a:lnTo>
                <a:lnTo>
                  <a:pt x="3041" y="2209"/>
                </a:lnTo>
                <a:close/>
                <a:moveTo>
                  <a:pt x="2994" y="2357"/>
                </a:moveTo>
                <a:lnTo>
                  <a:pt x="2997" y="2345"/>
                </a:lnTo>
                <a:lnTo>
                  <a:pt x="2992" y="2336"/>
                </a:lnTo>
                <a:lnTo>
                  <a:pt x="2985" y="2330"/>
                </a:lnTo>
                <a:lnTo>
                  <a:pt x="2974" y="2327"/>
                </a:lnTo>
                <a:lnTo>
                  <a:pt x="2962" y="2330"/>
                </a:lnTo>
                <a:lnTo>
                  <a:pt x="2951" y="2336"/>
                </a:lnTo>
                <a:lnTo>
                  <a:pt x="2941" y="2345"/>
                </a:lnTo>
                <a:lnTo>
                  <a:pt x="2935" y="2357"/>
                </a:lnTo>
                <a:lnTo>
                  <a:pt x="2933" y="2369"/>
                </a:lnTo>
                <a:lnTo>
                  <a:pt x="2937" y="2378"/>
                </a:lnTo>
                <a:lnTo>
                  <a:pt x="2944" y="2384"/>
                </a:lnTo>
                <a:lnTo>
                  <a:pt x="2956" y="2387"/>
                </a:lnTo>
                <a:lnTo>
                  <a:pt x="2968" y="2384"/>
                </a:lnTo>
                <a:lnTo>
                  <a:pt x="2979" y="2378"/>
                </a:lnTo>
                <a:lnTo>
                  <a:pt x="2988" y="2369"/>
                </a:lnTo>
                <a:lnTo>
                  <a:pt x="2994" y="2357"/>
                </a:lnTo>
                <a:close/>
                <a:moveTo>
                  <a:pt x="2948" y="2505"/>
                </a:moveTo>
                <a:lnTo>
                  <a:pt x="2950" y="2492"/>
                </a:lnTo>
                <a:lnTo>
                  <a:pt x="2946" y="2483"/>
                </a:lnTo>
                <a:lnTo>
                  <a:pt x="2938" y="2476"/>
                </a:lnTo>
                <a:lnTo>
                  <a:pt x="2927" y="2474"/>
                </a:lnTo>
                <a:lnTo>
                  <a:pt x="2915" y="2476"/>
                </a:lnTo>
                <a:lnTo>
                  <a:pt x="2903" y="2483"/>
                </a:lnTo>
                <a:lnTo>
                  <a:pt x="2893" y="2492"/>
                </a:lnTo>
                <a:lnTo>
                  <a:pt x="2887" y="2505"/>
                </a:lnTo>
                <a:lnTo>
                  <a:pt x="2885" y="2517"/>
                </a:lnTo>
                <a:lnTo>
                  <a:pt x="2889" y="2526"/>
                </a:lnTo>
                <a:lnTo>
                  <a:pt x="2896" y="2533"/>
                </a:lnTo>
                <a:lnTo>
                  <a:pt x="2908" y="2535"/>
                </a:lnTo>
                <a:lnTo>
                  <a:pt x="2920" y="2533"/>
                </a:lnTo>
                <a:lnTo>
                  <a:pt x="2932" y="2526"/>
                </a:lnTo>
                <a:lnTo>
                  <a:pt x="2942" y="2517"/>
                </a:lnTo>
                <a:lnTo>
                  <a:pt x="2948" y="2505"/>
                </a:lnTo>
                <a:close/>
                <a:moveTo>
                  <a:pt x="2902" y="2652"/>
                </a:moveTo>
                <a:lnTo>
                  <a:pt x="2903" y="2640"/>
                </a:lnTo>
                <a:lnTo>
                  <a:pt x="2899" y="2630"/>
                </a:lnTo>
                <a:lnTo>
                  <a:pt x="2891" y="2623"/>
                </a:lnTo>
                <a:lnTo>
                  <a:pt x="2880" y="2621"/>
                </a:lnTo>
                <a:lnTo>
                  <a:pt x="2867" y="2623"/>
                </a:lnTo>
                <a:lnTo>
                  <a:pt x="2856" y="2630"/>
                </a:lnTo>
                <a:lnTo>
                  <a:pt x="2845" y="2640"/>
                </a:lnTo>
                <a:lnTo>
                  <a:pt x="2839" y="2652"/>
                </a:lnTo>
                <a:lnTo>
                  <a:pt x="2837" y="2664"/>
                </a:lnTo>
                <a:lnTo>
                  <a:pt x="2841" y="2674"/>
                </a:lnTo>
                <a:lnTo>
                  <a:pt x="2848" y="2680"/>
                </a:lnTo>
                <a:lnTo>
                  <a:pt x="2860" y="2683"/>
                </a:lnTo>
                <a:lnTo>
                  <a:pt x="2873" y="2680"/>
                </a:lnTo>
                <a:lnTo>
                  <a:pt x="2885" y="2674"/>
                </a:lnTo>
                <a:lnTo>
                  <a:pt x="2894" y="2664"/>
                </a:lnTo>
                <a:lnTo>
                  <a:pt x="2902" y="2652"/>
                </a:lnTo>
                <a:close/>
                <a:moveTo>
                  <a:pt x="2855" y="2800"/>
                </a:moveTo>
                <a:lnTo>
                  <a:pt x="2856" y="2788"/>
                </a:lnTo>
                <a:lnTo>
                  <a:pt x="2852" y="2777"/>
                </a:lnTo>
                <a:lnTo>
                  <a:pt x="2844" y="2770"/>
                </a:lnTo>
                <a:lnTo>
                  <a:pt x="2833" y="2768"/>
                </a:lnTo>
                <a:lnTo>
                  <a:pt x="2820" y="2770"/>
                </a:lnTo>
                <a:lnTo>
                  <a:pt x="2808" y="2777"/>
                </a:lnTo>
                <a:lnTo>
                  <a:pt x="2797" y="2788"/>
                </a:lnTo>
                <a:lnTo>
                  <a:pt x="2791" y="2800"/>
                </a:lnTo>
                <a:lnTo>
                  <a:pt x="2790" y="2812"/>
                </a:lnTo>
                <a:lnTo>
                  <a:pt x="2793" y="2821"/>
                </a:lnTo>
                <a:lnTo>
                  <a:pt x="2801" y="2829"/>
                </a:lnTo>
                <a:lnTo>
                  <a:pt x="2813" y="2831"/>
                </a:lnTo>
                <a:lnTo>
                  <a:pt x="2826" y="2829"/>
                </a:lnTo>
                <a:lnTo>
                  <a:pt x="2838" y="2821"/>
                </a:lnTo>
                <a:lnTo>
                  <a:pt x="2847" y="2812"/>
                </a:lnTo>
                <a:lnTo>
                  <a:pt x="2855" y="2800"/>
                </a:lnTo>
                <a:close/>
                <a:moveTo>
                  <a:pt x="2808" y="2947"/>
                </a:moveTo>
                <a:lnTo>
                  <a:pt x="2810" y="2935"/>
                </a:lnTo>
                <a:lnTo>
                  <a:pt x="2805" y="2925"/>
                </a:lnTo>
                <a:lnTo>
                  <a:pt x="2797" y="2917"/>
                </a:lnTo>
                <a:lnTo>
                  <a:pt x="2786" y="2914"/>
                </a:lnTo>
                <a:lnTo>
                  <a:pt x="2773" y="2917"/>
                </a:lnTo>
                <a:lnTo>
                  <a:pt x="2760" y="2925"/>
                </a:lnTo>
                <a:lnTo>
                  <a:pt x="2749" y="2935"/>
                </a:lnTo>
                <a:lnTo>
                  <a:pt x="2743" y="2947"/>
                </a:lnTo>
                <a:lnTo>
                  <a:pt x="2741" y="2959"/>
                </a:lnTo>
                <a:lnTo>
                  <a:pt x="2745" y="2970"/>
                </a:lnTo>
                <a:lnTo>
                  <a:pt x="2753" y="2977"/>
                </a:lnTo>
                <a:lnTo>
                  <a:pt x="2765" y="2980"/>
                </a:lnTo>
                <a:lnTo>
                  <a:pt x="2778" y="2977"/>
                </a:lnTo>
                <a:lnTo>
                  <a:pt x="2791" y="2970"/>
                </a:lnTo>
                <a:lnTo>
                  <a:pt x="2801" y="2959"/>
                </a:lnTo>
                <a:lnTo>
                  <a:pt x="2808" y="2947"/>
                </a:lnTo>
                <a:close/>
                <a:moveTo>
                  <a:pt x="2695" y="3094"/>
                </a:moveTo>
                <a:lnTo>
                  <a:pt x="2694" y="3108"/>
                </a:lnTo>
                <a:lnTo>
                  <a:pt x="2697" y="3118"/>
                </a:lnTo>
                <a:lnTo>
                  <a:pt x="2705" y="3125"/>
                </a:lnTo>
                <a:lnTo>
                  <a:pt x="2718" y="3127"/>
                </a:lnTo>
                <a:lnTo>
                  <a:pt x="2731" y="3125"/>
                </a:lnTo>
                <a:lnTo>
                  <a:pt x="2743" y="3118"/>
                </a:lnTo>
                <a:lnTo>
                  <a:pt x="2754" y="3108"/>
                </a:lnTo>
                <a:lnTo>
                  <a:pt x="2761" y="3094"/>
                </a:lnTo>
                <a:lnTo>
                  <a:pt x="2763" y="3082"/>
                </a:lnTo>
                <a:lnTo>
                  <a:pt x="2758" y="3072"/>
                </a:lnTo>
                <a:lnTo>
                  <a:pt x="2750" y="3065"/>
                </a:lnTo>
                <a:lnTo>
                  <a:pt x="2738" y="3062"/>
                </a:lnTo>
                <a:lnTo>
                  <a:pt x="2725" y="3065"/>
                </a:lnTo>
                <a:lnTo>
                  <a:pt x="2713" y="3072"/>
                </a:lnTo>
                <a:lnTo>
                  <a:pt x="2702" y="3082"/>
                </a:lnTo>
                <a:lnTo>
                  <a:pt x="2695" y="3094"/>
                </a:lnTo>
                <a:close/>
                <a:moveTo>
                  <a:pt x="2647" y="3242"/>
                </a:moveTo>
                <a:lnTo>
                  <a:pt x="2646" y="3255"/>
                </a:lnTo>
                <a:lnTo>
                  <a:pt x="2649" y="3266"/>
                </a:lnTo>
                <a:lnTo>
                  <a:pt x="2658" y="3273"/>
                </a:lnTo>
                <a:lnTo>
                  <a:pt x="2670" y="3275"/>
                </a:lnTo>
                <a:lnTo>
                  <a:pt x="2684" y="3273"/>
                </a:lnTo>
                <a:lnTo>
                  <a:pt x="2696" y="3266"/>
                </a:lnTo>
                <a:lnTo>
                  <a:pt x="2707" y="3255"/>
                </a:lnTo>
                <a:lnTo>
                  <a:pt x="2714" y="3242"/>
                </a:lnTo>
                <a:lnTo>
                  <a:pt x="2716" y="3229"/>
                </a:lnTo>
                <a:lnTo>
                  <a:pt x="2712" y="3219"/>
                </a:lnTo>
                <a:lnTo>
                  <a:pt x="2703" y="3212"/>
                </a:lnTo>
                <a:lnTo>
                  <a:pt x="2691" y="3209"/>
                </a:lnTo>
                <a:lnTo>
                  <a:pt x="2678" y="3212"/>
                </a:lnTo>
                <a:lnTo>
                  <a:pt x="2665" y="3219"/>
                </a:lnTo>
                <a:lnTo>
                  <a:pt x="2654" y="3229"/>
                </a:lnTo>
                <a:lnTo>
                  <a:pt x="2647" y="3242"/>
                </a:lnTo>
                <a:close/>
                <a:moveTo>
                  <a:pt x="2600" y="3390"/>
                </a:moveTo>
                <a:lnTo>
                  <a:pt x="2598" y="3403"/>
                </a:lnTo>
                <a:lnTo>
                  <a:pt x="2602" y="3413"/>
                </a:lnTo>
                <a:lnTo>
                  <a:pt x="2610" y="3420"/>
                </a:lnTo>
                <a:lnTo>
                  <a:pt x="2623" y="3423"/>
                </a:lnTo>
                <a:lnTo>
                  <a:pt x="2636" y="3420"/>
                </a:lnTo>
                <a:lnTo>
                  <a:pt x="2649" y="3413"/>
                </a:lnTo>
                <a:lnTo>
                  <a:pt x="2660" y="3403"/>
                </a:lnTo>
                <a:lnTo>
                  <a:pt x="2667" y="3390"/>
                </a:lnTo>
                <a:lnTo>
                  <a:pt x="2669" y="3376"/>
                </a:lnTo>
                <a:lnTo>
                  <a:pt x="2665" y="3366"/>
                </a:lnTo>
                <a:lnTo>
                  <a:pt x="2656" y="3359"/>
                </a:lnTo>
                <a:lnTo>
                  <a:pt x="2644" y="3356"/>
                </a:lnTo>
                <a:lnTo>
                  <a:pt x="2630" y="3359"/>
                </a:lnTo>
                <a:lnTo>
                  <a:pt x="2618" y="3366"/>
                </a:lnTo>
                <a:lnTo>
                  <a:pt x="2606" y="3376"/>
                </a:lnTo>
                <a:lnTo>
                  <a:pt x="2600" y="3390"/>
                </a:lnTo>
                <a:close/>
                <a:moveTo>
                  <a:pt x="2620" y="3537"/>
                </a:moveTo>
                <a:lnTo>
                  <a:pt x="2622" y="3524"/>
                </a:lnTo>
                <a:lnTo>
                  <a:pt x="2618" y="3513"/>
                </a:lnTo>
                <a:lnTo>
                  <a:pt x="2609" y="3506"/>
                </a:lnTo>
                <a:lnTo>
                  <a:pt x="2597" y="3503"/>
                </a:lnTo>
                <a:lnTo>
                  <a:pt x="2583" y="3506"/>
                </a:lnTo>
                <a:lnTo>
                  <a:pt x="2570" y="3513"/>
                </a:lnTo>
                <a:lnTo>
                  <a:pt x="2559" y="3524"/>
                </a:lnTo>
                <a:lnTo>
                  <a:pt x="2552" y="3537"/>
                </a:lnTo>
                <a:lnTo>
                  <a:pt x="2550" y="3550"/>
                </a:lnTo>
                <a:lnTo>
                  <a:pt x="2554" y="3561"/>
                </a:lnTo>
                <a:lnTo>
                  <a:pt x="2562" y="3568"/>
                </a:lnTo>
                <a:lnTo>
                  <a:pt x="2575" y="3571"/>
                </a:lnTo>
                <a:lnTo>
                  <a:pt x="2589" y="3568"/>
                </a:lnTo>
                <a:lnTo>
                  <a:pt x="2602" y="3561"/>
                </a:lnTo>
                <a:lnTo>
                  <a:pt x="2612" y="3550"/>
                </a:lnTo>
                <a:lnTo>
                  <a:pt x="2620" y="3537"/>
                </a:lnTo>
                <a:close/>
                <a:moveTo>
                  <a:pt x="2573" y="3685"/>
                </a:moveTo>
                <a:lnTo>
                  <a:pt x="2575" y="3672"/>
                </a:lnTo>
                <a:lnTo>
                  <a:pt x="2571" y="3660"/>
                </a:lnTo>
                <a:lnTo>
                  <a:pt x="2562" y="3653"/>
                </a:lnTo>
                <a:lnTo>
                  <a:pt x="2549" y="3650"/>
                </a:lnTo>
                <a:lnTo>
                  <a:pt x="2535" y="3653"/>
                </a:lnTo>
                <a:lnTo>
                  <a:pt x="2522" y="3660"/>
                </a:lnTo>
                <a:lnTo>
                  <a:pt x="2511" y="3672"/>
                </a:lnTo>
                <a:lnTo>
                  <a:pt x="2504" y="3685"/>
                </a:lnTo>
                <a:lnTo>
                  <a:pt x="2502" y="3698"/>
                </a:lnTo>
                <a:lnTo>
                  <a:pt x="2506" y="3709"/>
                </a:lnTo>
                <a:lnTo>
                  <a:pt x="2515" y="3717"/>
                </a:lnTo>
                <a:lnTo>
                  <a:pt x="2528" y="3719"/>
                </a:lnTo>
                <a:lnTo>
                  <a:pt x="2542" y="3717"/>
                </a:lnTo>
                <a:lnTo>
                  <a:pt x="2555" y="3709"/>
                </a:lnTo>
                <a:lnTo>
                  <a:pt x="2565" y="3698"/>
                </a:lnTo>
                <a:lnTo>
                  <a:pt x="2573" y="3685"/>
                </a:lnTo>
                <a:close/>
                <a:moveTo>
                  <a:pt x="2526" y="3832"/>
                </a:moveTo>
                <a:lnTo>
                  <a:pt x="2528" y="3819"/>
                </a:lnTo>
                <a:lnTo>
                  <a:pt x="2524" y="3808"/>
                </a:lnTo>
                <a:lnTo>
                  <a:pt x="2515" y="3800"/>
                </a:lnTo>
                <a:lnTo>
                  <a:pt x="2502" y="3797"/>
                </a:lnTo>
                <a:lnTo>
                  <a:pt x="2488" y="3800"/>
                </a:lnTo>
                <a:lnTo>
                  <a:pt x="2475" y="3808"/>
                </a:lnTo>
                <a:lnTo>
                  <a:pt x="2463" y="3819"/>
                </a:lnTo>
                <a:lnTo>
                  <a:pt x="2456" y="3832"/>
                </a:lnTo>
                <a:lnTo>
                  <a:pt x="2455" y="3845"/>
                </a:lnTo>
                <a:lnTo>
                  <a:pt x="2458" y="3857"/>
                </a:lnTo>
                <a:lnTo>
                  <a:pt x="2467" y="3865"/>
                </a:lnTo>
                <a:lnTo>
                  <a:pt x="2480" y="3867"/>
                </a:lnTo>
                <a:lnTo>
                  <a:pt x="2494" y="3865"/>
                </a:lnTo>
                <a:lnTo>
                  <a:pt x="2508" y="3857"/>
                </a:lnTo>
                <a:lnTo>
                  <a:pt x="2518" y="3845"/>
                </a:lnTo>
                <a:lnTo>
                  <a:pt x="2526" y="3832"/>
                </a:lnTo>
                <a:close/>
                <a:moveTo>
                  <a:pt x="2479" y="3980"/>
                </a:moveTo>
                <a:lnTo>
                  <a:pt x="2480" y="3966"/>
                </a:lnTo>
                <a:lnTo>
                  <a:pt x="2477" y="3955"/>
                </a:lnTo>
                <a:lnTo>
                  <a:pt x="2467" y="3948"/>
                </a:lnTo>
                <a:lnTo>
                  <a:pt x="2455" y="3945"/>
                </a:lnTo>
                <a:lnTo>
                  <a:pt x="2441" y="3948"/>
                </a:lnTo>
                <a:lnTo>
                  <a:pt x="2428" y="3955"/>
                </a:lnTo>
                <a:lnTo>
                  <a:pt x="2416" y="3966"/>
                </a:lnTo>
                <a:lnTo>
                  <a:pt x="2409" y="3980"/>
                </a:lnTo>
                <a:lnTo>
                  <a:pt x="2407" y="3993"/>
                </a:lnTo>
                <a:lnTo>
                  <a:pt x="2411" y="4005"/>
                </a:lnTo>
                <a:lnTo>
                  <a:pt x="2420" y="4012"/>
                </a:lnTo>
                <a:lnTo>
                  <a:pt x="2433" y="4015"/>
                </a:lnTo>
                <a:lnTo>
                  <a:pt x="2447" y="4012"/>
                </a:lnTo>
                <a:lnTo>
                  <a:pt x="2460" y="4005"/>
                </a:lnTo>
                <a:lnTo>
                  <a:pt x="2471" y="3993"/>
                </a:lnTo>
                <a:lnTo>
                  <a:pt x="2479" y="3980"/>
                </a:lnTo>
                <a:close/>
                <a:moveTo>
                  <a:pt x="2408" y="4092"/>
                </a:moveTo>
                <a:lnTo>
                  <a:pt x="2393" y="4095"/>
                </a:lnTo>
                <a:lnTo>
                  <a:pt x="2380" y="4103"/>
                </a:lnTo>
                <a:lnTo>
                  <a:pt x="2368" y="4114"/>
                </a:lnTo>
                <a:lnTo>
                  <a:pt x="2361" y="4127"/>
                </a:lnTo>
                <a:lnTo>
                  <a:pt x="2359" y="4141"/>
                </a:lnTo>
                <a:lnTo>
                  <a:pt x="2363" y="4152"/>
                </a:lnTo>
                <a:lnTo>
                  <a:pt x="2372" y="4160"/>
                </a:lnTo>
                <a:lnTo>
                  <a:pt x="2385" y="4162"/>
                </a:lnTo>
                <a:lnTo>
                  <a:pt x="2400" y="4160"/>
                </a:lnTo>
                <a:lnTo>
                  <a:pt x="2413" y="4152"/>
                </a:lnTo>
                <a:lnTo>
                  <a:pt x="2424" y="4141"/>
                </a:lnTo>
                <a:lnTo>
                  <a:pt x="2432" y="4127"/>
                </a:lnTo>
                <a:lnTo>
                  <a:pt x="2434" y="4114"/>
                </a:lnTo>
                <a:lnTo>
                  <a:pt x="2430" y="4103"/>
                </a:lnTo>
                <a:lnTo>
                  <a:pt x="2420" y="4095"/>
                </a:lnTo>
                <a:lnTo>
                  <a:pt x="2408" y="4092"/>
                </a:lnTo>
                <a:close/>
                <a:moveTo>
                  <a:pt x="2338" y="4310"/>
                </a:moveTo>
                <a:lnTo>
                  <a:pt x="2352" y="4307"/>
                </a:lnTo>
                <a:lnTo>
                  <a:pt x="2366" y="4300"/>
                </a:lnTo>
                <a:lnTo>
                  <a:pt x="2377" y="4289"/>
                </a:lnTo>
                <a:lnTo>
                  <a:pt x="2385" y="4275"/>
                </a:lnTo>
                <a:lnTo>
                  <a:pt x="2386" y="4261"/>
                </a:lnTo>
                <a:lnTo>
                  <a:pt x="2382" y="4250"/>
                </a:lnTo>
                <a:lnTo>
                  <a:pt x="2373" y="4243"/>
                </a:lnTo>
                <a:lnTo>
                  <a:pt x="2360" y="4240"/>
                </a:lnTo>
                <a:lnTo>
                  <a:pt x="2346" y="4243"/>
                </a:lnTo>
                <a:lnTo>
                  <a:pt x="2333" y="4250"/>
                </a:lnTo>
                <a:lnTo>
                  <a:pt x="2321" y="4261"/>
                </a:lnTo>
                <a:lnTo>
                  <a:pt x="2314" y="4275"/>
                </a:lnTo>
                <a:lnTo>
                  <a:pt x="2312" y="4289"/>
                </a:lnTo>
                <a:lnTo>
                  <a:pt x="2316" y="4300"/>
                </a:lnTo>
                <a:lnTo>
                  <a:pt x="2325" y="4307"/>
                </a:lnTo>
                <a:lnTo>
                  <a:pt x="2338" y="4310"/>
                </a:lnTo>
                <a:close/>
                <a:moveTo>
                  <a:pt x="2266" y="4423"/>
                </a:moveTo>
                <a:lnTo>
                  <a:pt x="2265" y="4436"/>
                </a:lnTo>
                <a:lnTo>
                  <a:pt x="2269" y="4447"/>
                </a:lnTo>
                <a:lnTo>
                  <a:pt x="2277" y="4454"/>
                </a:lnTo>
                <a:lnTo>
                  <a:pt x="2291" y="4457"/>
                </a:lnTo>
                <a:lnTo>
                  <a:pt x="2305" y="4454"/>
                </a:lnTo>
                <a:lnTo>
                  <a:pt x="2318" y="4447"/>
                </a:lnTo>
                <a:lnTo>
                  <a:pt x="2329" y="4436"/>
                </a:lnTo>
                <a:lnTo>
                  <a:pt x="2337" y="4423"/>
                </a:lnTo>
                <a:lnTo>
                  <a:pt x="2339" y="4408"/>
                </a:lnTo>
                <a:lnTo>
                  <a:pt x="2335" y="4397"/>
                </a:lnTo>
                <a:lnTo>
                  <a:pt x="2325" y="4390"/>
                </a:lnTo>
                <a:lnTo>
                  <a:pt x="2313" y="4387"/>
                </a:lnTo>
                <a:lnTo>
                  <a:pt x="2299" y="4390"/>
                </a:lnTo>
                <a:lnTo>
                  <a:pt x="2285" y="4397"/>
                </a:lnTo>
                <a:lnTo>
                  <a:pt x="2273" y="4408"/>
                </a:lnTo>
                <a:lnTo>
                  <a:pt x="2266" y="4423"/>
                </a:lnTo>
                <a:close/>
                <a:moveTo>
                  <a:pt x="2219" y="4570"/>
                </a:moveTo>
                <a:lnTo>
                  <a:pt x="2217" y="4583"/>
                </a:lnTo>
                <a:lnTo>
                  <a:pt x="2221" y="4594"/>
                </a:lnTo>
                <a:lnTo>
                  <a:pt x="2230" y="4603"/>
                </a:lnTo>
                <a:lnTo>
                  <a:pt x="2243" y="4605"/>
                </a:lnTo>
                <a:lnTo>
                  <a:pt x="2258" y="4603"/>
                </a:lnTo>
                <a:lnTo>
                  <a:pt x="2271" y="4594"/>
                </a:lnTo>
                <a:lnTo>
                  <a:pt x="2282" y="4583"/>
                </a:lnTo>
                <a:lnTo>
                  <a:pt x="2290" y="4570"/>
                </a:lnTo>
                <a:lnTo>
                  <a:pt x="2291" y="4557"/>
                </a:lnTo>
                <a:lnTo>
                  <a:pt x="2288" y="4545"/>
                </a:lnTo>
                <a:lnTo>
                  <a:pt x="2278" y="4537"/>
                </a:lnTo>
                <a:lnTo>
                  <a:pt x="2265" y="4535"/>
                </a:lnTo>
                <a:lnTo>
                  <a:pt x="2251" y="4537"/>
                </a:lnTo>
                <a:lnTo>
                  <a:pt x="2238" y="4545"/>
                </a:lnTo>
                <a:lnTo>
                  <a:pt x="2226" y="4557"/>
                </a:lnTo>
                <a:lnTo>
                  <a:pt x="2219" y="4570"/>
                </a:lnTo>
                <a:close/>
                <a:moveTo>
                  <a:pt x="2171" y="4717"/>
                </a:moveTo>
                <a:lnTo>
                  <a:pt x="2170" y="4731"/>
                </a:lnTo>
                <a:lnTo>
                  <a:pt x="2173" y="4743"/>
                </a:lnTo>
                <a:lnTo>
                  <a:pt x="2182" y="4750"/>
                </a:lnTo>
                <a:lnTo>
                  <a:pt x="2196" y="4753"/>
                </a:lnTo>
                <a:lnTo>
                  <a:pt x="2210" y="4750"/>
                </a:lnTo>
                <a:lnTo>
                  <a:pt x="2224" y="4743"/>
                </a:lnTo>
                <a:lnTo>
                  <a:pt x="2235" y="4731"/>
                </a:lnTo>
                <a:lnTo>
                  <a:pt x="2243" y="4717"/>
                </a:lnTo>
                <a:lnTo>
                  <a:pt x="2244" y="4704"/>
                </a:lnTo>
                <a:lnTo>
                  <a:pt x="2241" y="4692"/>
                </a:lnTo>
                <a:lnTo>
                  <a:pt x="2231" y="4684"/>
                </a:lnTo>
                <a:lnTo>
                  <a:pt x="2218" y="4682"/>
                </a:lnTo>
                <a:lnTo>
                  <a:pt x="2204" y="4684"/>
                </a:lnTo>
                <a:lnTo>
                  <a:pt x="2190" y="4692"/>
                </a:lnTo>
                <a:lnTo>
                  <a:pt x="2178" y="4704"/>
                </a:lnTo>
                <a:lnTo>
                  <a:pt x="2171" y="4717"/>
                </a:lnTo>
                <a:close/>
                <a:moveTo>
                  <a:pt x="2124" y="4865"/>
                </a:moveTo>
                <a:lnTo>
                  <a:pt x="2123" y="4878"/>
                </a:lnTo>
                <a:lnTo>
                  <a:pt x="2126" y="4890"/>
                </a:lnTo>
                <a:lnTo>
                  <a:pt x="2135" y="4897"/>
                </a:lnTo>
                <a:lnTo>
                  <a:pt x="2149" y="4900"/>
                </a:lnTo>
                <a:lnTo>
                  <a:pt x="2163" y="4897"/>
                </a:lnTo>
                <a:lnTo>
                  <a:pt x="2176" y="4890"/>
                </a:lnTo>
                <a:lnTo>
                  <a:pt x="2187" y="4878"/>
                </a:lnTo>
                <a:lnTo>
                  <a:pt x="2195" y="4865"/>
                </a:lnTo>
                <a:lnTo>
                  <a:pt x="2197" y="4851"/>
                </a:lnTo>
                <a:lnTo>
                  <a:pt x="2193" y="4840"/>
                </a:lnTo>
                <a:lnTo>
                  <a:pt x="2183" y="4832"/>
                </a:lnTo>
                <a:lnTo>
                  <a:pt x="2171" y="4829"/>
                </a:lnTo>
                <a:lnTo>
                  <a:pt x="2156" y="4832"/>
                </a:lnTo>
                <a:lnTo>
                  <a:pt x="2143" y="4840"/>
                </a:lnTo>
                <a:lnTo>
                  <a:pt x="2131" y="4851"/>
                </a:lnTo>
                <a:lnTo>
                  <a:pt x="2124" y="4865"/>
                </a:lnTo>
                <a:close/>
                <a:moveTo>
                  <a:pt x="2077" y="5012"/>
                </a:moveTo>
                <a:lnTo>
                  <a:pt x="2075" y="5026"/>
                </a:lnTo>
                <a:lnTo>
                  <a:pt x="2079" y="5037"/>
                </a:lnTo>
                <a:lnTo>
                  <a:pt x="2088" y="5045"/>
                </a:lnTo>
                <a:lnTo>
                  <a:pt x="2101" y="5048"/>
                </a:lnTo>
                <a:lnTo>
                  <a:pt x="2115" y="5045"/>
                </a:lnTo>
                <a:lnTo>
                  <a:pt x="2129" y="5037"/>
                </a:lnTo>
                <a:lnTo>
                  <a:pt x="2140" y="5026"/>
                </a:lnTo>
                <a:lnTo>
                  <a:pt x="2148" y="5012"/>
                </a:lnTo>
                <a:lnTo>
                  <a:pt x="2149" y="4999"/>
                </a:lnTo>
                <a:lnTo>
                  <a:pt x="2145" y="4988"/>
                </a:lnTo>
                <a:lnTo>
                  <a:pt x="2136" y="4980"/>
                </a:lnTo>
                <a:lnTo>
                  <a:pt x="2123" y="4978"/>
                </a:lnTo>
                <a:lnTo>
                  <a:pt x="2109" y="4980"/>
                </a:lnTo>
                <a:lnTo>
                  <a:pt x="2096" y="4988"/>
                </a:lnTo>
                <a:lnTo>
                  <a:pt x="2084" y="4999"/>
                </a:lnTo>
                <a:lnTo>
                  <a:pt x="2077" y="5012"/>
                </a:lnTo>
                <a:close/>
                <a:moveTo>
                  <a:pt x="2029" y="5159"/>
                </a:moveTo>
                <a:lnTo>
                  <a:pt x="2028" y="5174"/>
                </a:lnTo>
                <a:lnTo>
                  <a:pt x="2032" y="5185"/>
                </a:lnTo>
                <a:lnTo>
                  <a:pt x="2040" y="5192"/>
                </a:lnTo>
                <a:lnTo>
                  <a:pt x="2054" y="5195"/>
                </a:lnTo>
                <a:lnTo>
                  <a:pt x="2068" y="5192"/>
                </a:lnTo>
                <a:lnTo>
                  <a:pt x="2081" y="5185"/>
                </a:lnTo>
                <a:lnTo>
                  <a:pt x="2092" y="5174"/>
                </a:lnTo>
                <a:lnTo>
                  <a:pt x="2100" y="5159"/>
                </a:lnTo>
                <a:lnTo>
                  <a:pt x="2102" y="5146"/>
                </a:lnTo>
                <a:lnTo>
                  <a:pt x="2098" y="5135"/>
                </a:lnTo>
                <a:lnTo>
                  <a:pt x="2089" y="5128"/>
                </a:lnTo>
                <a:lnTo>
                  <a:pt x="2076" y="5125"/>
                </a:lnTo>
                <a:lnTo>
                  <a:pt x="2062" y="5128"/>
                </a:lnTo>
                <a:lnTo>
                  <a:pt x="2048" y="5135"/>
                </a:lnTo>
                <a:lnTo>
                  <a:pt x="2037" y="5146"/>
                </a:lnTo>
                <a:lnTo>
                  <a:pt x="2029" y="5159"/>
                </a:lnTo>
                <a:close/>
                <a:moveTo>
                  <a:pt x="1982" y="5308"/>
                </a:moveTo>
                <a:lnTo>
                  <a:pt x="1981" y="5321"/>
                </a:lnTo>
                <a:lnTo>
                  <a:pt x="1984" y="5332"/>
                </a:lnTo>
                <a:lnTo>
                  <a:pt x="1993" y="5340"/>
                </a:lnTo>
                <a:lnTo>
                  <a:pt x="2006" y="5342"/>
                </a:lnTo>
                <a:lnTo>
                  <a:pt x="2021" y="5340"/>
                </a:lnTo>
                <a:lnTo>
                  <a:pt x="2034" y="5332"/>
                </a:lnTo>
                <a:lnTo>
                  <a:pt x="2045" y="5321"/>
                </a:lnTo>
                <a:lnTo>
                  <a:pt x="2053" y="5308"/>
                </a:lnTo>
                <a:lnTo>
                  <a:pt x="2055" y="5293"/>
                </a:lnTo>
                <a:lnTo>
                  <a:pt x="2051" y="5282"/>
                </a:lnTo>
                <a:lnTo>
                  <a:pt x="2041" y="5275"/>
                </a:lnTo>
                <a:lnTo>
                  <a:pt x="2029" y="5272"/>
                </a:lnTo>
                <a:lnTo>
                  <a:pt x="2014" y="5275"/>
                </a:lnTo>
                <a:lnTo>
                  <a:pt x="2001" y="5282"/>
                </a:lnTo>
                <a:lnTo>
                  <a:pt x="1989" y="5293"/>
                </a:lnTo>
                <a:lnTo>
                  <a:pt x="1982" y="5308"/>
                </a:lnTo>
                <a:close/>
                <a:moveTo>
                  <a:pt x="2005" y="5455"/>
                </a:moveTo>
                <a:lnTo>
                  <a:pt x="2007" y="5441"/>
                </a:lnTo>
                <a:lnTo>
                  <a:pt x="2003" y="5430"/>
                </a:lnTo>
                <a:lnTo>
                  <a:pt x="1993" y="5423"/>
                </a:lnTo>
                <a:lnTo>
                  <a:pt x="1981" y="5420"/>
                </a:lnTo>
                <a:lnTo>
                  <a:pt x="1967" y="5423"/>
                </a:lnTo>
                <a:lnTo>
                  <a:pt x="1954" y="5430"/>
                </a:lnTo>
                <a:lnTo>
                  <a:pt x="1942" y="5441"/>
                </a:lnTo>
                <a:lnTo>
                  <a:pt x="1935" y="5455"/>
                </a:lnTo>
                <a:lnTo>
                  <a:pt x="1934" y="5468"/>
                </a:lnTo>
                <a:lnTo>
                  <a:pt x="1937" y="5479"/>
                </a:lnTo>
                <a:lnTo>
                  <a:pt x="1946" y="5487"/>
                </a:lnTo>
                <a:lnTo>
                  <a:pt x="1959" y="5490"/>
                </a:lnTo>
                <a:lnTo>
                  <a:pt x="1973" y="5487"/>
                </a:lnTo>
                <a:lnTo>
                  <a:pt x="1987" y="5479"/>
                </a:lnTo>
                <a:lnTo>
                  <a:pt x="1997" y="5468"/>
                </a:lnTo>
                <a:lnTo>
                  <a:pt x="2005" y="5455"/>
                </a:lnTo>
                <a:close/>
                <a:moveTo>
                  <a:pt x="1957" y="5603"/>
                </a:moveTo>
                <a:lnTo>
                  <a:pt x="1959" y="5589"/>
                </a:lnTo>
                <a:lnTo>
                  <a:pt x="1955" y="5578"/>
                </a:lnTo>
                <a:lnTo>
                  <a:pt x="1946" y="5571"/>
                </a:lnTo>
                <a:lnTo>
                  <a:pt x="1934" y="5568"/>
                </a:lnTo>
                <a:lnTo>
                  <a:pt x="1920" y="5571"/>
                </a:lnTo>
                <a:lnTo>
                  <a:pt x="1907" y="5578"/>
                </a:lnTo>
                <a:lnTo>
                  <a:pt x="1895" y="5589"/>
                </a:lnTo>
                <a:lnTo>
                  <a:pt x="1888" y="5603"/>
                </a:lnTo>
                <a:lnTo>
                  <a:pt x="1887" y="5616"/>
                </a:lnTo>
                <a:lnTo>
                  <a:pt x="1890" y="5626"/>
                </a:lnTo>
                <a:lnTo>
                  <a:pt x="1899" y="5635"/>
                </a:lnTo>
                <a:lnTo>
                  <a:pt x="1912" y="5637"/>
                </a:lnTo>
                <a:lnTo>
                  <a:pt x="1926" y="5635"/>
                </a:lnTo>
                <a:lnTo>
                  <a:pt x="1939" y="5626"/>
                </a:lnTo>
                <a:lnTo>
                  <a:pt x="1950" y="5616"/>
                </a:lnTo>
                <a:lnTo>
                  <a:pt x="1957" y="5603"/>
                </a:lnTo>
                <a:close/>
                <a:moveTo>
                  <a:pt x="1910" y="5750"/>
                </a:moveTo>
                <a:lnTo>
                  <a:pt x="1912" y="5737"/>
                </a:lnTo>
                <a:lnTo>
                  <a:pt x="1908" y="5726"/>
                </a:lnTo>
                <a:lnTo>
                  <a:pt x="1898" y="5718"/>
                </a:lnTo>
                <a:lnTo>
                  <a:pt x="1886" y="5715"/>
                </a:lnTo>
                <a:lnTo>
                  <a:pt x="1872" y="5718"/>
                </a:lnTo>
                <a:lnTo>
                  <a:pt x="1859" y="5726"/>
                </a:lnTo>
                <a:lnTo>
                  <a:pt x="1848" y="5737"/>
                </a:lnTo>
                <a:lnTo>
                  <a:pt x="1841" y="5750"/>
                </a:lnTo>
                <a:lnTo>
                  <a:pt x="1839" y="5763"/>
                </a:lnTo>
                <a:lnTo>
                  <a:pt x="1843" y="5775"/>
                </a:lnTo>
                <a:lnTo>
                  <a:pt x="1851" y="5782"/>
                </a:lnTo>
                <a:lnTo>
                  <a:pt x="1865" y="5785"/>
                </a:lnTo>
                <a:lnTo>
                  <a:pt x="1879" y="5782"/>
                </a:lnTo>
                <a:lnTo>
                  <a:pt x="1892" y="5775"/>
                </a:lnTo>
                <a:lnTo>
                  <a:pt x="1902" y="5763"/>
                </a:lnTo>
                <a:lnTo>
                  <a:pt x="1910" y="5750"/>
                </a:lnTo>
                <a:close/>
                <a:moveTo>
                  <a:pt x="1862" y="5897"/>
                </a:moveTo>
                <a:lnTo>
                  <a:pt x="1864" y="5884"/>
                </a:lnTo>
                <a:lnTo>
                  <a:pt x="1860" y="5874"/>
                </a:lnTo>
                <a:lnTo>
                  <a:pt x="1851" y="5867"/>
                </a:lnTo>
                <a:lnTo>
                  <a:pt x="1839" y="5864"/>
                </a:lnTo>
                <a:lnTo>
                  <a:pt x="1825" y="5867"/>
                </a:lnTo>
                <a:lnTo>
                  <a:pt x="1812" y="5874"/>
                </a:lnTo>
                <a:lnTo>
                  <a:pt x="1801" y="5884"/>
                </a:lnTo>
                <a:lnTo>
                  <a:pt x="1794" y="5897"/>
                </a:lnTo>
                <a:lnTo>
                  <a:pt x="1792" y="5911"/>
                </a:lnTo>
                <a:lnTo>
                  <a:pt x="1796" y="5922"/>
                </a:lnTo>
                <a:lnTo>
                  <a:pt x="1804" y="5929"/>
                </a:lnTo>
                <a:lnTo>
                  <a:pt x="1817" y="5932"/>
                </a:lnTo>
                <a:lnTo>
                  <a:pt x="1831" y="5929"/>
                </a:lnTo>
                <a:lnTo>
                  <a:pt x="1844" y="5922"/>
                </a:lnTo>
                <a:lnTo>
                  <a:pt x="1855" y="5911"/>
                </a:lnTo>
                <a:lnTo>
                  <a:pt x="1862" y="5897"/>
                </a:lnTo>
                <a:close/>
                <a:moveTo>
                  <a:pt x="1815" y="6045"/>
                </a:moveTo>
                <a:lnTo>
                  <a:pt x="1816" y="6032"/>
                </a:lnTo>
                <a:lnTo>
                  <a:pt x="1812" y="6021"/>
                </a:lnTo>
                <a:lnTo>
                  <a:pt x="1803" y="6014"/>
                </a:lnTo>
                <a:lnTo>
                  <a:pt x="1791" y="6012"/>
                </a:lnTo>
                <a:lnTo>
                  <a:pt x="1778" y="6014"/>
                </a:lnTo>
                <a:lnTo>
                  <a:pt x="1765" y="6021"/>
                </a:lnTo>
                <a:lnTo>
                  <a:pt x="1754" y="6032"/>
                </a:lnTo>
                <a:lnTo>
                  <a:pt x="1747" y="6045"/>
                </a:lnTo>
                <a:lnTo>
                  <a:pt x="1745" y="6058"/>
                </a:lnTo>
                <a:lnTo>
                  <a:pt x="1749" y="6069"/>
                </a:lnTo>
                <a:lnTo>
                  <a:pt x="1757" y="6076"/>
                </a:lnTo>
                <a:lnTo>
                  <a:pt x="1770" y="6078"/>
                </a:lnTo>
                <a:lnTo>
                  <a:pt x="1784" y="6076"/>
                </a:lnTo>
                <a:lnTo>
                  <a:pt x="1796" y="6069"/>
                </a:lnTo>
                <a:lnTo>
                  <a:pt x="1807" y="6058"/>
                </a:lnTo>
                <a:lnTo>
                  <a:pt x="1815" y="6045"/>
                </a:lnTo>
                <a:close/>
                <a:moveTo>
                  <a:pt x="1700" y="6193"/>
                </a:moveTo>
                <a:lnTo>
                  <a:pt x="1698" y="6206"/>
                </a:lnTo>
                <a:lnTo>
                  <a:pt x="1702" y="6216"/>
                </a:lnTo>
                <a:lnTo>
                  <a:pt x="1710" y="6223"/>
                </a:lnTo>
                <a:lnTo>
                  <a:pt x="1723" y="6225"/>
                </a:lnTo>
                <a:lnTo>
                  <a:pt x="1736" y="6223"/>
                </a:lnTo>
                <a:lnTo>
                  <a:pt x="1749" y="6216"/>
                </a:lnTo>
                <a:lnTo>
                  <a:pt x="1759" y="6206"/>
                </a:lnTo>
                <a:lnTo>
                  <a:pt x="1767" y="6193"/>
                </a:lnTo>
                <a:lnTo>
                  <a:pt x="1768" y="6179"/>
                </a:lnTo>
                <a:lnTo>
                  <a:pt x="1765" y="6169"/>
                </a:lnTo>
                <a:lnTo>
                  <a:pt x="1756" y="6162"/>
                </a:lnTo>
                <a:lnTo>
                  <a:pt x="1744" y="6160"/>
                </a:lnTo>
                <a:lnTo>
                  <a:pt x="1730" y="6162"/>
                </a:lnTo>
                <a:lnTo>
                  <a:pt x="1718" y="6169"/>
                </a:lnTo>
                <a:lnTo>
                  <a:pt x="1706" y="6179"/>
                </a:lnTo>
                <a:lnTo>
                  <a:pt x="1700" y="6193"/>
                </a:lnTo>
                <a:close/>
                <a:moveTo>
                  <a:pt x="1653" y="6340"/>
                </a:moveTo>
                <a:lnTo>
                  <a:pt x="1651" y="6353"/>
                </a:lnTo>
                <a:lnTo>
                  <a:pt x="1655" y="6363"/>
                </a:lnTo>
                <a:lnTo>
                  <a:pt x="1663" y="6370"/>
                </a:lnTo>
                <a:lnTo>
                  <a:pt x="1676" y="6372"/>
                </a:lnTo>
                <a:lnTo>
                  <a:pt x="1689" y="6370"/>
                </a:lnTo>
                <a:lnTo>
                  <a:pt x="1701" y="6363"/>
                </a:lnTo>
                <a:lnTo>
                  <a:pt x="1711" y="6353"/>
                </a:lnTo>
                <a:lnTo>
                  <a:pt x="1719" y="6340"/>
                </a:lnTo>
                <a:lnTo>
                  <a:pt x="1720" y="6327"/>
                </a:lnTo>
                <a:lnTo>
                  <a:pt x="1717" y="6317"/>
                </a:lnTo>
                <a:lnTo>
                  <a:pt x="1708" y="6310"/>
                </a:lnTo>
                <a:lnTo>
                  <a:pt x="1696" y="6307"/>
                </a:lnTo>
                <a:lnTo>
                  <a:pt x="1683" y="6310"/>
                </a:lnTo>
                <a:lnTo>
                  <a:pt x="1671" y="6317"/>
                </a:lnTo>
                <a:lnTo>
                  <a:pt x="1659" y="6327"/>
                </a:lnTo>
                <a:lnTo>
                  <a:pt x="1653" y="6340"/>
                </a:lnTo>
                <a:close/>
                <a:moveTo>
                  <a:pt x="1606" y="6488"/>
                </a:moveTo>
                <a:lnTo>
                  <a:pt x="1604" y="6500"/>
                </a:lnTo>
                <a:lnTo>
                  <a:pt x="1608" y="6510"/>
                </a:lnTo>
                <a:lnTo>
                  <a:pt x="1616" y="6518"/>
                </a:lnTo>
                <a:lnTo>
                  <a:pt x="1628" y="6520"/>
                </a:lnTo>
                <a:lnTo>
                  <a:pt x="1642" y="6518"/>
                </a:lnTo>
                <a:lnTo>
                  <a:pt x="1654" y="6510"/>
                </a:lnTo>
                <a:lnTo>
                  <a:pt x="1664" y="6500"/>
                </a:lnTo>
                <a:lnTo>
                  <a:pt x="1671" y="6488"/>
                </a:lnTo>
                <a:lnTo>
                  <a:pt x="1673" y="6475"/>
                </a:lnTo>
                <a:lnTo>
                  <a:pt x="1669" y="6464"/>
                </a:lnTo>
                <a:lnTo>
                  <a:pt x="1660" y="6458"/>
                </a:lnTo>
                <a:lnTo>
                  <a:pt x="1649" y="6455"/>
                </a:lnTo>
                <a:lnTo>
                  <a:pt x="1636" y="6458"/>
                </a:lnTo>
                <a:lnTo>
                  <a:pt x="1623" y="6464"/>
                </a:lnTo>
                <a:lnTo>
                  <a:pt x="1612" y="6475"/>
                </a:lnTo>
                <a:lnTo>
                  <a:pt x="1606" y="6488"/>
                </a:lnTo>
                <a:close/>
                <a:moveTo>
                  <a:pt x="1559" y="6635"/>
                </a:moveTo>
                <a:lnTo>
                  <a:pt x="1558" y="6647"/>
                </a:lnTo>
                <a:lnTo>
                  <a:pt x="1561" y="6658"/>
                </a:lnTo>
                <a:lnTo>
                  <a:pt x="1569" y="6665"/>
                </a:lnTo>
                <a:lnTo>
                  <a:pt x="1581" y="6667"/>
                </a:lnTo>
                <a:lnTo>
                  <a:pt x="1594" y="6665"/>
                </a:lnTo>
                <a:lnTo>
                  <a:pt x="1606" y="6658"/>
                </a:lnTo>
                <a:lnTo>
                  <a:pt x="1616" y="6647"/>
                </a:lnTo>
                <a:lnTo>
                  <a:pt x="1623" y="6635"/>
                </a:lnTo>
                <a:lnTo>
                  <a:pt x="1624" y="6623"/>
                </a:lnTo>
                <a:lnTo>
                  <a:pt x="1621" y="6613"/>
                </a:lnTo>
                <a:lnTo>
                  <a:pt x="1612" y="6606"/>
                </a:lnTo>
                <a:lnTo>
                  <a:pt x="1601" y="6603"/>
                </a:lnTo>
                <a:lnTo>
                  <a:pt x="1588" y="6606"/>
                </a:lnTo>
                <a:lnTo>
                  <a:pt x="1576" y="6613"/>
                </a:lnTo>
                <a:lnTo>
                  <a:pt x="1566" y="6623"/>
                </a:lnTo>
                <a:lnTo>
                  <a:pt x="1559" y="6635"/>
                </a:lnTo>
                <a:close/>
                <a:moveTo>
                  <a:pt x="1512" y="6782"/>
                </a:moveTo>
                <a:lnTo>
                  <a:pt x="1511" y="6794"/>
                </a:lnTo>
                <a:lnTo>
                  <a:pt x="1514" y="6805"/>
                </a:lnTo>
                <a:lnTo>
                  <a:pt x="1522" y="6812"/>
                </a:lnTo>
                <a:lnTo>
                  <a:pt x="1534" y="6814"/>
                </a:lnTo>
                <a:lnTo>
                  <a:pt x="1547" y="6812"/>
                </a:lnTo>
                <a:lnTo>
                  <a:pt x="1558" y="6805"/>
                </a:lnTo>
                <a:lnTo>
                  <a:pt x="1568" y="6794"/>
                </a:lnTo>
                <a:lnTo>
                  <a:pt x="1575" y="6782"/>
                </a:lnTo>
                <a:lnTo>
                  <a:pt x="1577" y="6771"/>
                </a:lnTo>
                <a:lnTo>
                  <a:pt x="1573" y="6761"/>
                </a:lnTo>
                <a:lnTo>
                  <a:pt x="1565" y="6754"/>
                </a:lnTo>
                <a:lnTo>
                  <a:pt x="1554" y="6752"/>
                </a:lnTo>
                <a:lnTo>
                  <a:pt x="1541" y="6754"/>
                </a:lnTo>
                <a:lnTo>
                  <a:pt x="1529" y="6761"/>
                </a:lnTo>
                <a:lnTo>
                  <a:pt x="1519" y="6771"/>
                </a:lnTo>
                <a:lnTo>
                  <a:pt x="1512" y="6782"/>
                </a:lnTo>
                <a:close/>
                <a:moveTo>
                  <a:pt x="1466" y="6930"/>
                </a:moveTo>
                <a:lnTo>
                  <a:pt x="1464" y="6942"/>
                </a:lnTo>
                <a:lnTo>
                  <a:pt x="1468" y="6952"/>
                </a:lnTo>
                <a:lnTo>
                  <a:pt x="1475" y="6958"/>
                </a:lnTo>
                <a:lnTo>
                  <a:pt x="1487" y="6960"/>
                </a:lnTo>
                <a:lnTo>
                  <a:pt x="1499" y="6958"/>
                </a:lnTo>
                <a:lnTo>
                  <a:pt x="1511" y="6952"/>
                </a:lnTo>
                <a:lnTo>
                  <a:pt x="1520" y="6942"/>
                </a:lnTo>
                <a:lnTo>
                  <a:pt x="1527" y="6930"/>
                </a:lnTo>
                <a:lnTo>
                  <a:pt x="1528" y="6918"/>
                </a:lnTo>
                <a:lnTo>
                  <a:pt x="1525" y="6909"/>
                </a:lnTo>
                <a:lnTo>
                  <a:pt x="1517" y="6903"/>
                </a:lnTo>
                <a:lnTo>
                  <a:pt x="1506" y="6900"/>
                </a:lnTo>
                <a:lnTo>
                  <a:pt x="1494" y="6903"/>
                </a:lnTo>
                <a:lnTo>
                  <a:pt x="1482" y="6909"/>
                </a:lnTo>
                <a:lnTo>
                  <a:pt x="1472" y="6918"/>
                </a:lnTo>
                <a:lnTo>
                  <a:pt x="1466" y="6930"/>
                </a:lnTo>
                <a:close/>
                <a:moveTo>
                  <a:pt x="1419" y="7078"/>
                </a:moveTo>
                <a:lnTo>
                  <a:pt x="1418" y="7090"/>
                </a:lnTo>
                <a:lnTo>
                  <a:pt x="1421" y="7099"/>
                </a:lnTo>
                <a:lnTo>
                  <a:pt x="1429" y="7105"/>
                </a:lnTo>
                <a:lnTo>
                  <a:pt x="1440" y="7107"/>
                </a:lnTo>
                <a:lnTo>
                  <a:pt x="1452" y="7105"/>
                </a:lnTo>
                <a:lnTo>
                  <a:pt x="1463" y="7099"/>
                </a:lnTo>
                <a:lnTo>
                  <a:pt x="1472" y="7090"/>
                </a:lnTo>
                <a:lnTo>
                  <a:pt x="1479" y="7078"/>
                </a:lnTo>
                <a:lnTo>
                  <a:pt x="1481" y="7066"/>
                </a:lnTo>
                <a:lnTo>
                  <a:pt x="1477" y="7057"/>
                </a:lnTo>
                <a:lnTo>
                  <a:pt x="1469" y="7050"/>
                </a:lnTo>
                <a:lnTo>
                  <a:pt x="1458" y="7048"/>
                </a:lnTo>
                <a:lnTo>
                  <a:pt x="1446" y="7050"/>
                </a:lnTo>
                <a:lnTo>
                  <a:pt x="1435" y="7057"/>
                </a:lnTo>
                <a:lnTo>
                  <a:pt x="1425" y="7066"/>
                </a:lnTo>
                <a:lnTo>
                  <a:pt x="1419" y="7078"/>
                </a:lnTo>
                <a:close/>
                <a:moveTo>
                  <a:pt x="1372" y="7226"/>
                </a:moveTo>
                <a:lnTo>
                  <a:pt x="1371" y="7237"/>
                </a:lnTo>
                <a:lnTo>
                  <a:pt x="1374" y="7246"/>
                </a:lnTo>
                <a:lnTo>
                  <a:pt x="1382" y="7252"/>
                </a:lnTo>
                <a:lnTo>
                  <a:pt x="1393" y="7254"/>
                </a:lnTo>
                <a:lnTo>
                  <a:pt x="1404" y="7252"/>
                </a:lnTo>
                <a:lnTo>
                  <a:pt x="1415" y="7246"/>
                </a:lnTo>
                <a:lnTo>
                  <a:pt x="1424" y="7237"/>
                </a:lnTo>
                <a:lnTo>
                  <a:pt x="1431" y="7226"/>
                </a:lnTo>
                <a:lnTo>
                  <a:pt x="1432" y="7214"/>
                </a:lnTo>
                <a:lnTo>
                  <a:pt x="1429" y="7204"/>
                </a:lnTo>
                <a:lnTo>
                  <a:pt x="1421" y="7198"/>
                </a:lnTo>
                <a:lnTo>
                  <a:pt x="1411" y="7196"/>
                </a:lnTo>
                <a:lnTo>
                  <a:pt x="1399" y="7198"/>
                </a:lnTo>
                <a:lnTo>
                  <a:pt x="1388" y="7204"/>
                </a:lnTo>
                <a:lnTo>
                  <a:pt x="1378" y="7214"/>
                </a:lnTo>
                <a:lnTo>
                  <a:pt x="1372" y="7226"/>
                </a:lnTo>
                <a:close/>
                <a:moveTo>
                  <a:pt x="1325" y="7373"/>
                </a:moveTo>
                <a:lnTo>
                  <a:pt x="1324" y="7384"/>
                </a:lnTo>
                <a:lnTo>
                  <a:pt x="1327" y="7393"/>
                </a:lnTo>
                <a:lnTo>
                  <a:pt x="1335" y="7399"/>
                </a:lnTo>
                <a:lnTo>
                  <a:pt x="1345" y="7401"/>
                </a:lnTo>
                <a:lnTo>
                  <a:pt x="1357" y="7399"/>
                </a:lnTo>
                <a:lnTo>
                  <a:pt x="1368" y="7393"/>
                </a:lnTo>
                <a:lnTo>
                  <a:pt x="1377" y="7384"/>
                </a:lnTo>
                <a:lnTo>
                  <a:pt x="1383" y="7373"/>
                </a:lnTo>
                <a:lnTo>
                  <a:pt x="1385" y="7362"/>
                </a:lnTo>
                <a:lnTo>
                  <a:pt x="1382" y="7352"/>
                </a:lnTo>
                <a:lnTo>
                  <a:pt x="1374" y="7346"/>
                </a:lnTo>
                <a:lnTo>
                  <a:pt x="1363" y="7344"/>
                </a:lnTo>
                <a:lnTo>
                  <a:pt x="1352" y="7346"/>
                </a:lnTo>
                <a:lnTo>
                  <a:pt x="1341" y="7352"/>
                </a:lnTo>
                <a:lnTo>
                  <a:pt x="1331" y="7362"/>
                </a:lnTo>
                <a:lnTo>
                  <a:pt x="1325" y="7373"/>
                </a:lnTo>
                <a:close/>
                <a:moveTo>
                  <a:pt x="1298" y="7549"/>
                </a:moveTo>
                <a:lnTo>
                  <a:pt x="1310" y="7546"/>
                </a:lnTo>
                <a:lnTo>
                  <a:pt x="1320" y="7540"/>
                </a:lnTo>
                <a:lnTo>
                  <a:pt x="1329" y="7531"/>
                </a:lnTo>
                <a:lnTo>
                  <a:pt x="1335" y="7520"/>
                </a:lnTo>
                <a:lnTo>
                  <a:pt x="1336" y="7510"/>
                </a:lnTo>
                <a:lnTo>
                  <a:pt x="1332" y="7501"/>
                </a:lnTo>
                <a:lnTo>
                  <a:pt x="1326" y="7494"/>
                </a:lnTo>
                <a:lnTo>
                  <a:pt x="1316" y="7492"/>
                </a:lnTo>
                <a:lnTo>
                  <a:pt x="1304" y="7494"/>
                </a:lnTo>
                <a:lnTo>
                  <a:pt x="1294" y="7501"/>
                </a:lnTo>
                <a:lnTo>
                  <a:pt x="1284" y="7510"/>
                </a:lnTo>
                <a:lnTo>
                  <a:pt x="1279" y="7520"/>
                </a:lnTo>
                <a:lnTo>
                  <a:pt x="1277" y="7531"/>
                </a:lnTo>
                <a:lnTo>
                  <a:pt x="1281" y="7540"/>
                </a:lnTo>
                <a:lnTo>
                  <a:pt x="1288" y="7546"/>
                </a:lnTo>
                <a:lnTo>
                  <a:pt x="1298" y="7549"/>
                </a:lnTo>
                <a:close/>
                <a:moveTo>
                  <a:pt x="1232" y="7668"/>
                </a:moveTo>
                <a:lnTo>
                  <a:pt x="1231" y="7678"/>
                </a:lnTo>
                <a:lnTo>
                  <a:pt x="1234" y="7687"/>
                </a:lnTo>
                <a:lnTo>
                  <a:pt x="1241" y="7693"/>
                </a:lnTo>
                <a:lnTo>
                  <a:pt x="1251" y="7695"/>
                </a:lnTo>
                <a:lnTo>
                  <a:pt x="1262" y="7693"/>
                </a:lnTo>
                <a:lnTo>
                  <a:pt x="1272" y="7687"/>
                </a:lnTo>
                <a:lnTo>
                  <a:pt x="1281" y="7678"/>
                </a:lnTo>
                <a:lnTo>
                  <a:pt x="1287" y="7668"/>
                </a:lnTo>
                <a:lnTo>
                  <a:pt x="1288" y="7657"/>
                </a:lnTo>
                <a:lnTo>
                  <a:pt x="1284" y="7649"/>
                </a:lnTo>
                <a:lnTo>
                  <a:pt x="1278" y="7643"/>
                </a:lnTo>
                <a:lnTo>
                  <a:pt x="1268" y="7641"/>
                </a:lnTo>
                <a:lnTo>
                  <a:pt x="1257" y="7643"/>
                </a:lnTo>
                <a:lnTo>
                  <a:pt x="1247" y="7649"/>
                </a:lnTo>
                <a:lnTo>
                  <a:pt x="1239" y="7657"/>
                </a:lnTo>
                <a:lnTo>
                  <a:pt x="1232" y="7668"/>
                </a:lnTo>
                <a:close/>
                <a:moveTo>
                  <a:pt x="1186" y="7815"/>
                </a:moveTo>
                <a:lnTo>
                  <a:pt x="1184" y="7826"/>
                </a:lnTo>
                <a:lnTo>
                  <a:pt x="1187" y="7834"/>
                </a:lnTo>
                <a:lnTo>
                  <a:pt x="1195" y="7840"/>
                </a:lnTo>
                <a:lnTo>
                  <a:pt x="1204" y="7842"/>
                </a:lnTo>
                <a:lnTo>
                  <a:pt x="1215" y="7840"/>
                </a:lnTo>
                <a:lnTo>
                  <a:pt x="1225" y="7834"/>
                </a:lnTo>
                <a:lnTo>
                  <a:pt x="1233" y="7826"/>
                </a:lnTo>
                <a:lnTo>
                  <a:pt x="1239" y="7815"/>
                </a:lnTo>
                <a:lnTo>
                  <a:pt x="1240" y="7805"/>
                </a:lnTo>
                <a:lnTo>
                  <a:pt x="1236" y="7797"/>
                </a:lnTo>
                <a:lnTo>
                  <a:pt x="1230" y="7791"/>
                </a:lnTo>
                <a:lnTo>
                  <a:pt x="1220" y="7789"/>
                </a:lnTo>
                <a:lnTo>
                  <a:pt x="1210" y="7791"/>
                </a:lnTo>
                <a:lnTo>
                  <a:pt x="1200" y="7797"/>
                </a:lnTo>
                <a:lnTo>
                  <a:pt x="1192" y="7805"/>
                </a:lnTo>
                <a:lnTo>
                  <a:pt x="1186" y="7815"/>
                </a:lnTo>
                <a:close/>
                <a:moveTo>
                  <a:pt x="1139" y="7962"/>
                </a:moveTo>
                <a:lnTo>
                  <a:pt x="1138" y="7973"/>
                </a:lnTo>
                <a:lnTo>
                  <a:pt x="1141" y="7981"/>
                </a:lnTo>
                <a:lnTo>
                  <a:pt x="1148" y="7986"/>
                </a:lnTo>
                <a:lnTo>
                  <a:pt x="1157" y="7988"/>
                </a:lnTo>
                <a:lnTo>
                  <a:pt x="1167" y="7986"/>
                </a:lnTo>
                <a:lnTo>
                  <a:pt x="1177" y="7981"/>
                </a:lnTo>
                <a:lnTo>
                  <a:pt x="1185" y="7973"/>
                </a:lnTo>
                <a:lnTo>
                  <a:pt x="1190" y="7962"/>
                </a:lnTo>
                <a:lnTo>
                  <a:pt x="1192" y="7953"/>
                </a:lnTo>
                <a:lnTo>
                  <a:pt x="1188" y="7945"/>
                </a:lnTo>
                <a:lnTo>
                  <a:pt x="1182" y="7940"/>
                </a:lnTo>
                <a:lnTo>
                  <a:pt x="1173" y="7938"/>
                </a:lnTo>
                <a:lnTo>
                  <a:pt x="1163" y="7940"/>
                </a:lnTo>
                <a:lnTo>
                  <a:pt x="1153" y="7945"/>
                </a:lnTo>
                <a:lnTo>
                  <a:pt x="1145" y="7953"/>
                </a:lnTo>
                <a:lnTo>
                  <a:pt x="1139" y="7962"/>
                </a:lnTo>
                <a:close/>
                <a:moveTo>
                  <a:pt x="1092" y="8111"/>
                </a:moveTo>
                <a:lnTo>
                  <a:pt x="1091" y="8120"/>
                </a:lnTo>
                <a:lnTo>
                  <a:pt x="1094" y="8128"/>
                </a:lnTo>
                <a:lnTo>
                  <a:pt x="1101" y="8133"/>
                </a:lnTo>
                <a:lnTo>
                  <a:pt x="1110" y="8135"/>
                </a:lnTo>
                <a:lnTo>
                  <a:pt x="1120" y="8133"/>
                </a:lnTo>
                <a:lnTo>
                  <a:pt x="1129" y="8128"/>
                </a:lnTo>
                <a:lnTo>
                  <a:pt x="1137" y="8120"/>
                </a:lnTo>
                <a:lnTo>
                  <a:pt x="1142" y="8111"/>
                </a:lnTo>
                <a:lnTo>
                  <a:pt x="1144" y="8100"/>
                </a:lnTo>
                <a:lnTo>
                  <a:pt x="1140" y="8093"/>
                </a:lnTo>
                <a:lnTo>
                  <a:pt x="1134" y="8088"/>
                </a:lnTo>
                <a:lnTo>
                  <a:pt x="1125" y="8086"/>
                </a:lnTo>
                <a:lnTo>
                  <a:pt x="1115" y="8088"/>
                </a:lnTo>
                <a:lnTo>
                  <a:pt x="1106" y="8093"/>
                </a:lnTo>
                <a:lnTo>
                  <a:pt x="1098" y="8100"/>
                </a:lnTo>
                <a:lnTo>
                  <a:pt x="1092" y="8111"/>
                </a:lnTo>
                <a:close/>
                <a:moveTo>
                  <a:pt x="1046" y="8258"/>
                </a:moveTo>
                <a:lnTo>
                  <a:pt x="1045" y="8267"/>
                </a:lnTo>
                <a:lnTo>
                  <a:pt x="1047" y="8275"/>
                </a:lnTo>
                <a:lnTo>
                  <a:pt x="1054" y="8280"/>
                </a:lnTo>
                <a:lnTo>
                  <a:pt x="1063" y="8281"/>
                </a:lnTo>
                <a:lnTo>
                  <a:pt x="1072" y="8280"/>
                </a:lnTo>
                <a:lnTo>
                  <a:pt x="1081" y="8275"/>
                </a:lnTo>
                <a:lnTo>
                  <a:pt x="1089" y="8267"/>
                </a:lnTo>
                <a:lnTo>
                  <a:pt x="1093" y="8258"/>
                </a:lnTo>
                <a:lnTo>
                  <a:pt x="1094" y="8249"/>
                </a:lnTo>
                <a:lnTo>
                  <a:pt x="1092" y="8241"/>
                </a:lnTo>
                <a:lnTo>
                  <a:pt x="1086" y="8236"/>
                </a:lnTo>
                <a:lnTo>
                  <a:pt x="1078" y="8234"/>
                </a:lnTo>
                <a:lnTo>
                  <a:pt x="1068" y="8236"/>
                </a:lnTo>
                <a:lnTo>
                  <a:pt x="1059" y="8241"/>
                </a:lnTo>
                <a:lnTo>
                  <a:pt x="1052" y="8249"/>
                </a:lnTo>
                <a:lnTo>
                  <a:pt x="1046" y="8258"/>
                </a:lnTo>
                <a:close/>
                <a:moveTo>
                  <a:pt x="999" y="8405"/>
                </a:moveTo>
                <a:lnTo>
                  <a:pt x="998" y="8414"/>
                </a:lnTo>
                <a:lnTo>
                  <a:pt x="1002" y="8421"/>
                </a:lnTo>
                <a:lnTo>
                  <a:pt x="1007" y="8426"/>
                </a:lnTo>
                <a:lnTo>
                  <a:pt x="1016" y="8428"/>
                </a:lnTo>
                <a:lnTo>
                  <a:pt x="1025" y="8426"/>
                </a:lnTo>
                <a:lnTo>
                  <a:pt x="1034" y="8421"/>
                </a:lnTo>
                <a:lnTo>
                  <a:pt x="1041" y="8414"/>
                </a:lnTo>
                <a:lnTo>
                  <a:pt x="1045" y="8405"/>
                </a:lnTo>
                <a:lnTo>
                  <a:pt x="1046" y="8397"/>
                </a:lnTo>
                <a:lnTo>
                  <a:pt x="1044" y="8390"/>
                </a:lnTo>
                <a:lnTo>
                  <a:pt x="1038" y="8384"/>
                </a:lnTo>
                <a:lnTo>
                  <a:pt x="1030" y="8382"/>
                </a:lnTo>
                <a:lnTo>
                  <a:pt x="1021" y="8384"/>
                </a:lnTo>
                <a:lnTo>
                  <a:pt x="1012" y="8390"/>
                </a:lnTo>
                <a:lnTo>
                  <a:pt x="1005" y="8397"/>
                </a:lnTo>
                <a:lnTo>
                  <a:pt x="999" y="8405"/>
                </a:lnTo>
                <a:close/>
                <a:moveTo>
                  <a:pt x="954" y="8553"/>
                </a:moveTo>
                <a:lnTo>
                  <a:pt x="952" y="8561"/>
                </a:lnTo>
                <a:lnTo>
                  <a:pt x="955" y="8568"/>
                </a:lnTo>
                <a:lnTo>
                  <a:pt x="961" y="8574"/>
                </a:lnTo>
                <a:lnTo>
                  <a:pt x="968" y="8575"/>
                </a:lnTo>
                <a:lnTo>
                  <a:pt x="977" y="8574"/>
                </a:lnTo>
                <a:lnTo>
                  <a:pt x="986" y="8568"/>
                </a:lnTo>
                <a:lnTo>
                  <a:pt x="993" y="8561"/>
                </a:lnTo>
                <a:lnTo>
                  <a:pt x="997" y="8553"/>
                </a:lnTo>
                <a:lnTo>
                  <a:pt x="998" y="8544"/>
                </a:lnTo>
                <a:lnTo>
                  <a:pt x="996" y="8538"/>
                </a:lnTo>
                <a:lnTo>
                  <a:pt x="990" y="8533"/>
                </a:lnTo>
                <a:lnTo>
                  <a:pt x="982" y="8531"/>
                </a:lnTo>
                <a:lnTo>
                  <a:pt x="973" y="8533"/>
                </a:lnTo>
                <a:lnTo>
                  <a:pt x="965" y="8538"/>
                </a:lnTo>
                <a:lnTo>
                  <a:pt x="958" y="8544"/>
                </a:lnTo>
                <a:lnTo>
                  <a:pt x="954" y="8553"/>
                </a:lnTo>
                <a:close/>
                <a:moveTo>
                  <a:pt x="935" y="8679"/>
                </a:moveTo>
                <a:lnTo>
                  <a:pt x="926" y="8681"/>
                </a:lnTo>
                <a:lnTo>
                  <a:pt x="918" y="8686"/>
                </a:lnTo>
                <a:lnTo>
                  <a:pt x="911" y="8692"/>
                </a:lnTo>
                <a:lnTo>
                  <a:pt x="907" y="8700"/>
                </a:lnTo>
                <a:lnTo>
                  <a:pt x="905" y="8708"/>
                </a:lnTo>
                <a:lnTo>
                  <a:pt x="909" y="8716"/>
                </a:lnTo>
                <a:lnTo>
                  <a:pt x="914" y="8720"/>
                </a:lnTo>
                <a:lnTo>
                  <a:pt x="921" y="8722"/>
                </a:lnTo>
                <a:lnTo>
                  <a:pt x="930" y="8720"/>
                </a:lnTo>
                <a:lnTo>
                  <a:pt x="938" y="8716"/>
                </a:lnTo>
                <a:lnTo>
                  <a:pt x="945" y="8708"/>
                </a:lnTo>
                <a:lnTo>
                  <a:pt x="949" y="8700"/>
                </a:lnTo>
                <a:lnTo>
                  <a:pt x="950" y="8692"/>
                </a:lnTo>
                <a:lnTo>
                  <a:pt x="947" y="8686"/>
                </a:lnTo>
                <a:lnTo>
                  <a:pt x="942" y="8681"/>
                </a:lnTo>
                <a:lnTo>
                  <a:pt x="935" y="8679"/>
                </a:lnTo>
                <a:close/>
                <a:moveTo>
                  <a:pt x="901" y="8848"/>
                </a:moveTo>
                <a:lnTo>
                  <a:pt x="902" y="8840"/>
                </a:lnTo>
                <a:lnTo>
                  <a:pt x="899" y="8833"/>
                </a:lnTo>
                <a:lnTo>
                  <a:pt x="894" y="8829"/>
                </a:lnTo>
                <a:lnTo>
                  <a:pt x="887" y="8828"/>
                </a:lnTo>
                <a:lnTo>
                  <a:pt x="879" y="8829"/>
                </a:lnTo>
                <a:lnTo>
                  <a:pt x="871" y="8833"/>
                </a:lnTo>
                <a:lnTo>
                  <a:pt x="865" y="8840"/>
                </a:lnTo>
                <a:lnTo>
                  <a:pt x="861" y="8848"/>
                </a:lnTo>
                <a:lnTo>
                  <a:pt x="860" y="8856"/>
                </a:lnTo>
                <a:lnTo>
                  <a:pt x="862" y="8863"/>
                </a:lnTo>
                <a:lnTo>
                  <a:pt x="867" y="8867"/>
                </a:lnTo>
                <a:lnTo>
                  <a:pt x="874" y="8869"/>
                </a:lnTo>
                <a:lnTo>
                  <a:pt x="882" y="8867"/>
                </a:lnTo>
                <a:lnTo>
                  <a:pt x="890" y="8863"/>
                </a:lnTo>
                <a:lnTo>
                  <a:pt x="897" y="8856"/>
                </a:lnTo>
                <a:lnTo>
                  <a:pt x="901" y="8848"/>
                </a:lnTo>
                <a:close/>
                <a:moveTo>
                  <a:pt x="827" y="9015"/>
                </a:moveTo>
                <a:lnTo>
                  <a:pt x="835" y="9013"/>
                </a:lnTo>
                <a:lnTo>
                  <a:pt x="842" y="9009"/>
                </a:lnTo>
                <a:lnTo>
                  <a:pt x="848" y="9003"/>
                </a:lnTo>
                <a:lnTo>
                  <a:pt x="852" y="8996"/>
                </a:lnTo>
                <a:lnTo>
                  <a:pt x="853" y="8988"/>
                </a:lnTo>
                <a:lnTo>
                  <a:pt x="851" y="8982"/>
                </a:lnTo>
                <a:lnTo>
                  <a:pt x="846" y="8978"/>
                </a:lnTo>
                <a:lnTo>
                  <a:pt x="839" y="8976"/>
                </a:lnTo>
                <a:lnTo>
                  <a:pt x="832" y="8978"/>
                </a:lnTo>
                <a:lnTo>
                  <a:pt x="824" y="8982"/>
                </a:lnTo>
                <a:lnTo>
                  <a:pt x="818" y="8988"/>
                </a:lnTo>
                <a:lnTo>
                  <a:pt x="814" y="8996"/>
                </a:lnTo>
                <a:lnTo>
                  <a:pt x="814" y="9003"/>
                </a:lnTo>
                <a:lnTo>
                  <a:pt x="816" y="9009"/>
                </a:lnTo>
                <a:lnTo>
                  <a:pt x="820" y="9013"/>
                </a:lnTo>
                <a:lnTo>
                  <a:pt x="827" y="9015"/>
                </a:lnTo>
                <a:close/>
                <a:moveTo>
                  <a:pt x="780" y="9161"/>
                </a:moveTo>
                <a:lnTo>
                  <a:pt x="788" y="9160"/>
                </a:lnTo>
                <a:lnTo>
                  <a:pt x="795" y="9156"/>
                </a:lnTo>
                <a:lnTo>
                  <a:pt x="800" y="9150"/>
                </a:lnTo>
                <a:lnTo>
                  <a:pt x="804" y="9143"/>
                </a:lnTo>
                <a:lnTo>
                  <a:pt x="805" y="9136"/>
                </a:lnTo>
                <a:lnTo>
                  <a:pt x="803" y="9130"/>
                </a:lnTo>
                <a:lnTo>
                  <a:pt x="798" y="9126"/>
                </a:lnTo>
                <a:lnTo>
                  <a:pt x="792" y="9124"/>
                </a:lnTo>
                <a:lnTo>
                  <a:pt x="784" y="9126"/>
                </a:lnTo>
                <a:lnTo>
                  <a:pt x="777" y="9130"/>
                </a:lnTo>
                <a:lnTo>
                  <a:pt x="772" y="9136"/>
                </a:lnTo>
                <a:lnTo>
                  <a:pt x="768" y="9143"/>
                </a:lnTo>
                <a:lnTo>
                  <a:pt x="767" y="9150"/>
                </a:lnTo>
                <a:lnTo>
                  <a:pt x="769" y="9156"/>
                </a:lnTo>
                <a:lnTo>
                  <a:pt x="774" y="9160"/>
                </a:lnTo>
                <a:lnTo>
                  <a:pt x="780" y="9161"/>
                </a:lnTo>
                <a:close/>
                <a:moveTo>
                  <a:pt x="733" y="9308"/>
                </a:moveTo>
                <a:lnTo>
                  <a:pt x="740" y="9307"/>
                </a:lnTo>
                <a:lnTo>
                  <a:pt x="747" y="9303"/>
                </a:lnTo>
                <a:lnTo>
                  <a:pt x="752" y="9297"/>
                </a:lnTo>
                <a:lnTo>
                  <a:pt x="756" y="9291"/>
                </a:lnTo>
                <a:lnTo>
                  <a:pt x="757" y="9284"/>
                </a:lnTo>
                <a:lnTo>
                  <a:pt x="755" y="9279"/>
                </a:lnTo>
                <a:lnTo>
                  <a:pt x="750" y="9275"/>
                </a:lnTo>
                <a:lnTo>
                  <a:pt x="744" y="9273"/>
                </a:lnTo>
                <a:lnTo>
                  <a:pt x="737" y="9275"/>
                </a:lnTo>
                <a:lnTo>
                  <a:pt x="730" y="9279"/>
                </a:lnTo>
                <a:lnTo>
                  <a:pt x="725" y="9284"/>
                </a:lnTo>
                <a:lnTo>
                  <a:pt x="721" y="9291"/>
                </a:lnTo>
                <a:lnTo>
                  <a:pt x="721" y="9297"/>
                </a:lnTo>
                <a:lnTo>
                  <a:pt x="722" y="9303"/>
                </a:lnTo>
                <a:lnTo>
                  <a:pt x="727" y="9307"/>
                </a:lnTo>
                <a:lnTo>
                  <a:pt x="733" y="9308"/>
                </a:lnTo>
                <a:close/>
                <a:moveTo>
                  <a:pt x="686" y="9454"/>
                </a:moveTo>
                <a:lnTo>
                  <a:pt x="693" y="9453"/>
                </a:lnTo>
                <a:lnTo>
                  <a:pt x="699" y="9449"/>
                </a:lnTo>
                <a:lnTo>
                  <a:pt x="704" y="9444"/>
                </a:lnTo>
                <a:lnTo>
                  <a:pt x="707" y="9438"/>
                </a:lnTo>
                <a:lnTo>
                  <a:pt x="708" y="9432"/>
                </a:lnTo>
                <a:lnTo>
                  <a:pt x="706" y="9427"/>
                </a:lnTo>
                <a:lnTo>
                  <a:pt x="702" y="9423"/>
                </a:lnTo>
                <a:lnTo>
                  <a:pt x="696" y="9422"/>
                </a:lnTo>
                <a:lnTo>
                  <a:pt x="690" y="9423"/>
                </a:lnTo>
                <a:lnTo>
                  <a:pt x="683" y="9427"/>
                </a:lnTo>
                <a:lnTo>
                  <a:pt x="678" y="9432"/>
                </a:lnTo>
                <a:lnTo>
                  <a:pt x="675" y="9438"/>
                </a:lnTo>
                <a:lnTo>
                  <a:pt x="674" y="9444"/>
                </a:lnTo>
                <a:lnTo>
                  <a:pt x="676" y="9449"/>
                </a:lnTo>
                <a:lnTo>
                  <a:pt x="680" y="9453"/>
                </a:lnTo>
                <a:lnTo>
                  <a:pt x="686" y="9454"/>
                </a:lnTo>
                <a:close/>
                <a:moveTo>
                  <a:pt x="649" y="9570"/>
                </a:moveTo>
                <a:lnTo>
                  <a:pt x="642" y="9571"/>
                </a:lnTo>
                <a:lnTo>
                  <a:pt x="636" y="9575"/>
                </a:lnTo>
                <a:lnTo>
                  <a:pt x="632" y="9580"/>
                </a:lnTo>
                <a:lnTo>
                  <a:pt x="629" y="9585"/>
                </a:lnTo>
                <a:lnTo>
                  <a:pt x="628" y="9591"/>
                </a:lnTo>
                <a:lnTo>
                  <a:pt x="630" y="9596"/>
                </a:lnTo>
                <a:lnTo>
                  <a:pt x="633" y="9600"/>
                </a:lnTo>
                <a:lnTo>
                  <a:pt x="639" y="9602"/>
                </a:lnTo>
                <a:lnTo>
                  <a:pt x="645" y="9600"/>
                </a:lnTo>
                <a:lnTo>
                  <a:pt x="651" y="9596"/>
                </a:lnTo>
                <a:lnTo>
                  <a:pt x="656" y="9591"/>
                </a:lnTo>
                <a:lnTo>
                  <a:pt x="659" y="9585"/>
                </a:lnTo>
                <a:lnTo>
                  <a:pt x="660" y="9580"/>
                </a:lnTo>
                <a:lnTo>
                  <a:pt x="658" y="9575"/>
                </a:lnTo>
                <a:lnTo>
                  <a:pt x="654" y="9571"/>
                </a:lnTo>
                <a:lnTo>
                  <a:pt x="649" y="9570"/>
                </a:lnTo>
                <a:close/>
                <a:moveTo>
                  <a:pt x="601" y="9718"/>
                </a:moveTo>
                <a:lnTo>
                  <a:pt x="595" y="9720"/>
                </a:lnTo>
                <a:lnTo>
                  <a:pt x="589" y="9723"/>
                </a:lnTo>
                <a:lnTo>
                  <a:pt x="585" y="9727"/>
                </a:lnTo>
                <a:lnTo>
                  <a:pt x="582" y="9733"/>
                </a:lnTo>
                <a:lnTo>
                  <a:pt x="581" y="9738"/>
                </a:lnTo>
                <a:lnTo>
                  <a:pt x="583" y="9744"/>
                </a:lnTo>
                <a:lnTo>
                  <a:pt x="587" y="9747"/>
                </a:lnTo>
                <a:lnTo>
                  <a:pt x="592" y="9748"/>
                </a:lnTo>
                <a:lnTo>
                  <a:pt x="598" y="9747"/>
                </a:lnTo>
                <a:lnTo>
                  <a:pt x="603" y="9744"/>
                </a:lnTo>
                <a:lnTo>
                  <a:pt x="608" y="9738"/>
                </a:lnTo>
                <a:lnTo>
                  <a:pt x="611" y="9733"/>
                </a:lnTo>
                <a:lnTo>
                  <a:pt x="611" y="9727"/>
                </a:lnTo>
                <a:lnTo>
                  <a:pt x="610" y="9723"/>
                </a:lnTo>
                <a:lnTo>
                  <a:pt x="606" y="9720"/>
                </a:lnTo>
                <a:lnTo>
                  <a:pt x="601" y="9718"/>
                </a:lnTo>
                <a:close/>
                <a:moveTo>
                  <a:pt x="3524" y="158"/>
                </a:moveTo>
                <a:lnTo>
                  <a:pt x="3529" y="157"/>
                </a:lnTo>
                <a:lnTo>
                  <a:pt x="3535" y="154"/>
                </a:lnTo>
                <a:lnTo>
                  <a:pt x="3539" y="149"/>
                </a:lnTo>
                <a:lnTo>
                  <a:pt x="3542" y="144"/>
                </a:lnTo>
                <a:lnTo>
                  <a:pt x="3543" y="139"/>
                </a:lnTo>
                <a:lnTo>
                  <a:pt x="3541" y="134"/>
                </a:lnTo>
                <a:lnTo>
                  <a:pt x="3538" y="131"/>
                </a:lnTo>
                <a:lnTo>
                  <a:pt x="3533" y="130"/>
                </a:lnTo>
                <a:lnTo>
                  <a:pt x="3527" y="131"/>
                </a:lnTo>
                <a:lnTo>
                  <a:pt x="3521" y="134"/>
                </a:lnTo>
                <a:lnTo>
                  <a:pt x="3516" y="139"/>
                </a:lnTo>
                <a:lnTo>
                  <a:pt x="3513" y="144"/>
                </a:lnTo>
                <a:lnTo>
                  <a:pt x="3513" y="149"/>
                </a:lnTo>
                <a:lnTo>
                  <a:pt x="3514" y="154"/>
                </a:lnTo>
                <a:lnTo>
                  <a:pt x="3518" y="157"/>
                </a:lnTo>
                <a:lnTo>
                  <a:pt x="3524" y="158"/>
                </a:lnTo>
                <a:close/>
                <a:moveTo>
                  <a:pt x="3476" y="307"/>
                </a:moveTo>
                <a:lnTo>
                  <a:pt x="3482" y="306"/>
                </a:lnTo>
                <a:lnTo>
                  <a:pt x="3488" y="302"/>
                </a:lnTo>
                <a:lnTo>
                  <a:pt x="3493" y="297"/>
                </a:lnTo>
                <a:lnTo>
                  <a:pt x="3496" y="291"/>
                </a:lnTo>
                <a:lnTo>
                  <a:pt x="3496" y="286"/>
                </a:lnTo>
                <a:lnTo>
                  <a:pt x="3495" y="281"/>
                </a:lnTo>
                <a:lnTo>
                  <a:pt x="3491" y="278"/>
                </a:lnTo>
                <a:lnTo>
                  <a:pt x="3486" y="277"/>
                </a:lnTo>
                <a:lnTo>
                  <a:pt x="3479" y="278"/>
                </a:lnTo>
                <a:lnTo>
                  <a:pt x="3474" y="281"/>
                </a:lnTo>
                <a:lnTo>
                  <a:pt x="3468" y="286"/>
                </a:lnTo>
                <a:lnTo>
                  <a:pt x="3465" y="291"/>
                </a:lnTo>
                <a:lnTo>
                  <a:pt x="3464" y="297"/>
                </a:lnTo>
                <a:lnTo>
                  <a:pt x="3466" y="302"/>
                </a:lnTo>
                <a:lnTo>
                  <a:pt x="3470" y="306"/>
                </a:lnTo>
                <a:lnTo>
                  <a:pt x="3476" y="307"/>
                </a:lnTo>
                <a:close/>
                <a:moveTo>
                  <a:pt x="3428" y="455"/>
                </a:moveTo>
                <a:lnTo>
                  <a:pt x="3435" y="454"/>
                </a:lnTo>
                <a:lnTo>
                  <a:pt x="3441" y="451"/>
                </a:lnTo>
                <a:lnTo>
                  <a:pt x="3446" y="446"/>
                </a:lnTo>
                <a:lnTo>
                  <a:pt x="3449" y="439"/>
                </a:lnTo>
                <a:lnTo>
                  <a:pt x="3450" y="433"/>
                </a:lnTo>
                <a:lnTo>
                  <a:pt x="3448" y="428"/>
                </a:lnTo>
                <a:lnTo>
                  <a:pt x="3444" y="424"/>
                </a:lnTo>
                <a:lnTo>
                  <a:pt x="3438" y="423"/>
                </a:lnTo>
                <a:lnTo>
                  <a:pt x="3432" y="424"/>
                </a:lnTo>
                <a:lnTo>
                  <a:pt x="3426" y="428"/>
                </a:lnTo>
                <a:lnTo>
                  <a:pt x="3420" y="433"/>
                </a:lnTo>
                <a:lnTo>
                  <a:pt x="3417" y="439"/>
                </a:lnTo>
                <a:lnTo>
                  <a:pt x="3416" y="446"/>
                </a:lnTo>
                <a:lnTo>
                  <a:pt x="3418" y="451"/>
                </a:lnTo>
                <a:lnTo>
                  <a:pt x="3422" y="454"/>
                </a:lnTo>
                <a:lnTo>
                  <a:pt x="3428" y="455"/>
                </a:lnTo>
                <a:close/>
                <a:moveTo>
                  <a:pt x="3381" y="604"/>
                </a:moveTo>
                <a:lnTo>
                  <a:pt x="3388" y="602"/>
                </a:lnTo>
                <a:lnTo>
                  <a:pt x="3394" y="599"/>
                </a:lnTo>
                <a:lnTo>
                  <a:pt x="3399" y="594"/>
                </a:lnTo>
                <a:lnTo>
                  <a:pt x="3402" y="587"/>
                </a:lnTo>
                <a:lnTo>
                  <a:pt x="3403" y="580"/>
                </a:lnTo>
                <a:lnTo>
                  <a:pt x="3401" y="575"/>
                </a:lnTo>
                <a:lnTo>
                  <a:pt x="3397" y="571"/>
                </a:lnTo>
                <a:lnTo>
                  <a:pt x="3391" y="570"/>
                </a:lnTo>
                <a:lnTo>
                  <a:pt x="3385" y="571"/>
                </a:lnTo>
                <a:lnTo>
                  <a:pt x="3378" y="575"/>
                </a:lnTo>
                <a:lnTo>
                  <a:pt x="3372" y="580"/>
                </a:lnTo>
                <a:lnTo>
                  <a:pt x="3369" y="587"/>
                </a:lnTo>
                <a:lnTo>
                  <a:pt x="3368" y="594"/>
                </a:lnTo>
                <a:lnTo>
                  <a:pt x="3370" y="599"/>
                </a:lnTo>
                <a:lnTo>
                  <a:pt x="3374" y="602"/>
                </a:lnTo>
                <a:lnTo>
                  <a:pt x="3381" y="604"/>
                </a:lnTo>
                <a:close/>
                <a:moveTo>
                  <a:pt x="3333" y="752"/>
                </a:moveTo>
                <a:lnTo>
                  <a:pt x="3340" y="750"/>
                </a:lnTo>
                <a:lnTo>
                  <a:pt x="3347" y="747"/>
                </a:lnTo>
                <a:lnTo>
                  <a:pt x="3352" y="741"/>
                </a:lnTo>
                <a:lnTo>
                  <a:pt x="3356" y="735"/>
                </a:lnTo>
                <a:lnTo>
                  <a:pt x="3357" y="728"/>
                </a:lnTo>
                <a:lnTo>
                  <a:pt x="3355" y="721"/>
                </a:lnTo>
                <a:lnTo>
                  <a:pt x="3350" y="718"/>
                </a:lnTo>
                <a:lnTo>
                  <a:pt x="3344" y="716"/>
                </a:lnTo>
                <a:lnTo>
                  <a:pt x="3337" y="718"/>
                </a:lnTo>
                <a:lnTo>
                  <a:pt x="3330" y="721"/>
                </a:lnTo>
                <a:lnTo>
                  <a:pt x="3324" y="728"/>
                </a:lnTo>
                <a:lnTo>
                  <a:pt x="3320" y="735"/>
                </a:lnTo>
                <a:lnTo>
                  <a:pt x="3320" y="741"/>
                </a:lnTo>
                <a:lnTo>
                  <a:pt x="3322" y="747"/>
                </a:lnTo>
                <a:lnTo>
                  <a:pt x="3326" y="750"/>
                </a:lnTo>
                <a:lnTo>
                  <a:pt x="3333" y="752"/>
                </a:lnTo>
                <a:close/>
                <a:moveTo>
                  <a:pt x="3286" y="900"/>
                </a:moveTo>
                <a:lnTo>
                  <a:pt x="3293" y="898"/>
                </a:lnTo>
                <a:lnTo>
                  <a:pt x="3300" y="895"/>
                </a:lnTo>
                <a:lnTo>
                  <a:pt x="3306" y="889"/>
                </a:lnTo>
                <a:lnTo>
                  <a:pt x="3309" y="882"/>
                </a:lnTo>
                <a:lnTo>
                  <a:pt x="3310" y="875"/>
                </a:lnTo>
                <a:lnTo>
                  <a:pt x="3308" y="869"/>
                </a:lnTo>
                <a:lnTo>
                  <a:pt x="3304" y="865"/>
                </a:lnTo>
                <a:lnTo>
                  <a:pt x="3297" y="863"/>
                </a:lnTo>
                <a:lnTo>
                  <a:pt x="3290" y="865"/>
                </a:lnTo>
                <a:lnTo>
                  <a:pt x="3283" y="869"/>
                </a:lnTo>
                <a:lnTo>
                  <a:pt x="3276" y="875"/>
                </a:lnTo>
                <a:lnTo>
                  <a:pt x="3272" y="882"/>
                </a:lnTo>
                <a:lnTo>
                  <a:pt x="3271" y="889"/>
                </a:lnTo>
                <a:lnTo>
                  <a:pt x="3273" y="895"/>
                </a:lnTo>
                <a:lnTo>
                  <a:pt x="3278" y="898"/>
                </a:lnTo>
                <a:lnTo>
                  <a:pt x="3286" y="900"/>
                </a:lnTo>
                <a:close/>
                <a:moveTo>
                  <a:pt x="3238" y="1048"/>
                </a:moveTo>
                <a:lnTo>
                  <a:pt x="3246" y="1047"/>
                </a:lnTo>
                <a:lnTo>
                  <a:pt x="3253" y="1043"/>
                </a:lnTo>
                <a:lnTo>
                  <a:pt x="3259" y="1037"/>
                </a:lnTo>
                <a:lnTo>
                  <a:pt x="3263" y="1029"/>
                </a:lnTo>
                <a:lnTo>
                  <a:pt x="3264" y="1022"/>
                </a:lnTo>
                <a:lnTo>
                  <a:pt x="3262" y="1016"/>
                </a:lnTo>
                <a:lnTo>
                  <a:pt x="3257" y="1012"/>
                </a:lnTo>
                <a:lnTo>
                  <a:pt x="3250" y="1010"/>
                </a:lnTo>
                <a:lnTo>
                  <a:pt x="3242" y="1012"/>
                </a:lnTo>
                <a:lnTo>
                  <a:pt x="3235" y="1016"/>
                </a:lnTo>
                <a:lnTo>
                  <a:pt x="3228" y="1022"/>
                </a:lnTo>
                <a:lnTo>
                  <a:pt x="3224" y="1029"/>
                </a:lnTo>
                <a:lnTo>
                  <a:pt x="3223" y="1037"/>
                </a:lnTo>
                <a:lnTo>
                  <a:pt x="3225" y="1043"/>
                </a:lnTo>
                <a:lnTo>
                  <a:pt x="3230" y="1047"/>
                </a:lnTo>
                <a:lnTo>
                  <a:pt x="3238" y="1048"/>
                </a:lnTo>
                <a:close/>
                <a:moveTo>
                  <a:pt x="3190" y="1197"/>
                </a:moveTo>
                <a:lnTo>
                  <a:pt x="3198" y="1196"/>
                </a:lnTo>
                <a:lnTo>
                  <a:pt x="3206" y="1190"/>
                </a:lnTo>
                <a:lnTo>
                  <a:pt x="3212" y="1184"/>
                </a:lnTo>
                <a:lnTo>
                  <a:pt x="3216" y="1177"/>
                </a:lnTo>
                <a:lnTo>
                  <a:pt x="3217" y="1169"/>
                </a:lnTo>
                <a:lnTo>
                  <a:pt x="3215" y="1163"/>
                </a:lnTo>
                <a:lnTo>
                  <a:pt x="3210" y="1159"/>
                </a:lnTo>
                <a:lnTo>
                  <a:pt x="3203" y="1157"/>
                </a:lnTo>
                <a:lnTo>
                  <a:pt x="3195" y="1159"/>
                </a:lnTo>
                <a:lnTo>
                  <a:pt x="3187" y="1163"/>
                </a:lnTo>
                <a:lnTo>
                  <a:pt x="3180" y="1169"/>
                </a:lnTo>
                <a:lnTo>
                  <a:pt x="3176" y="1177"/>
                </a:lnTo>
                <a:lnTo>
                  <a:pt x="3175" y="1184"/>
                </a:lnTo>
                <a:lnTo>
                  <a:pt x="3177" y="1190"/>
                </a:lnTo>
                <a:lnTo>
                  <a:pt x="3182" y="1196"/>
                </a:lnTo>
                <a:lnTo>
                  <a:pt x="3190" y="1197"/>
                </a:lnTo>
                <a:close/>
                <a:moveTo>
                  <a:pt x="3143" y="1345"/>
                </a:moveTo>
                <a:lnTo>
                  <a:pt x="3151" y="1344"/>
                </a:lnTo>
                <a:lnTo>
                  <a:pt x="3159" y="1339"/>
                </a:lnTo>
                <a:lnTo>
                  <a:pt x="3165" y="1333"/>
                </a:lnTo>
                <a:lnTo>
                  <a:pt x="3170" y="1324"/>
                </a:lnTo>
                <a:lnTo>
                  <a:pt x="3171" y="1316"/>
                </a:lnTo>
                <a:lnTo>
                  <a:pt x="3168" y="1310"/>
                </a:lnTo>
                <a:lnTo>
                  <a:pt x="3163" y="1305"/>
                </a:lnTo>
                <a:lnTo>
                  <a:pt x="3156" y="1304"/>
                </a:lnTo>
                <a:lnTo>
                  <a:pt x="3147" y="1305"/>
                </a:lnTo>
                <a:lnTo>
                  <a:pt x="3138" y="1310"/>
                </a:lnTo>
                <a:lnTo>
                  <a:pt x="3132" y="1316"/>
                </a:lnTo>
                <a:lnTo>
                  <a:pt x="3128" y="1324"/>
                </a:lnTo>
                <a:lnTo>
                  <a:pt x="3127" y="1333"/>
                </a:lnTo>
                <a:lnTo>
                  <a:pt x="3129" y="1339"/>
                </a:lnTo>
                <a:lnTo>
                  <a:pt x="3134" y="1344"/>
                </a:lnTo>
                <a:lnTo>
                  <a:pt x="3143" y="1345"/>
                </a:lnTo>
                <a:close/>
                <a:moveTo>
                  <a:pt x="3095" y="1494"/>
                </a:moveTo>
                <a:lnTo>
                  <a:pt x="3104" y="1492"/>
                </a:lnTo>
                <a:lnTo>
                  <a:pt x="3112" y="1487"/>
                </a:lnTo>
                <a:lnTo>
                  <a:pt x="3119" y="1481"/>
                </a:lnTo>
                <a:lnTo>
                  <a:pt x="3123" y="1472"/>
                </a:lnTo>
                <a:lnTo>
                  <a:pt x="3124" y="1463"/>
                </a:lnTo>
                <a:lnTo>
                  <a:pt x="3122" y="1456"/>
                </a:lnTo>
                <a:lnTo>
                  <a:pt x="3116" y="1452"/>
                </a:lnTo>
                <a:lnTo>
                  <a:pt x="3109" y="1450"/>
                </a:lnTo>
                <a:lnTo>
                  <a:pt x="3100" y="1452"/>
                </a:lnTo>
                <a:lnTo>
                  <a:pt x="3092" y="1456"/>
                </a:lnTo>
                <a:lnTo>
                  <a:pt x="3084" y="1463"/>
                </a:lnTo>
                <a:lnTo>
                  <a:pt x="3080" y="1472"/>
                </a:lnTo>
                <a:lnTo>
                  <a:pt x="3079" y="1481"/>
                </a:lnTo>
                <a:lnTo>
                  <a:pt x="3081" y="1487"/>
                </a:lnTo>
                <a:lnTo>
                  <a:pt x="3086" y="1492"/>
                </a:lnTo>
                <a:lnTo>
                  <a:pt x="3095" y="1494"/>
                </a:lnTo>
                <a:close/>
                <a:moveTo>
                  <a:pt x="3047" y="1642"/>
                </a:moveTo>
                <a:lnTo>
                  <a:pt x="3057" y="1640"/>
                </a:lnTo>
                <a:lnTo>
                  <a:pt x="3065" y="1635"/>
                </a:lnTo>
                <a:lnTo>
                  <a:pt x="3072" y="1628"/>
                </a:lnTo>
                <a:lnTo>
                  <a:pt x="3076" y="1620"/>
                </a:lnTo>
                <a:lnTo>
                  <a:pt x="3077" y="1610"/>
                </a:lnTo>
                <a:lnTo>
                  <a:pt x="3075" y="1603"/>
                </a:lnTo>
                <a:lnTo>
                  <a:pt x="3070" y="1598"/>
                </a:lnTo>
                <a:lnTo>
                  <a:pt x="3062" y="1597"/>
                </a:lnTo>
                <a:lnTo>
                  <a:pt x="3052" y="1598"/>
                </a:lnTo>
                <a:lnTo>
                  <a:pt x="3043" y="1603"/>
                </a:lnTo>
                <a:lnTo>
                  <a:pt x="3036" y="1610"/>
                </a:lnTo>
                <a:lnTo>
                  <a:pt x="3031" y="1620"/>
                </a:lnTo>
                <a:lnTo>
                  <a:pt x="3030" y="1628"/>
                </a:lnTo>
                <a:lnTo>
                  <a:pt x="3033" y="1635"/>
                </a:lnTo>
                <a:lnTo>
                  <a:pt x="3038" y="1640"/>
                </a:lnTo>
                <a:lnTo>
                  <a:pt x="3047" y="1642"/>
                </a:lnTo>
                <a:close/>
                <a:moveTo>
                  <a:pt x="3000" y="1789"/>
                </a:moveTo>
                <a:lnTo>
                  <a:pt x="3009" y="1788"/>
                </a:lnTo>
                <a:lnTo>
                  <a:pt x="3018" y="1783"/>
                </a:lnTo>
                <a:lnTo>
                  <a:pt x="3025" y="1776"/>
                </a:lnTo>
                <a:lnTo>
                  <a:pt x="3030" y="1767"/>
                </a:lnTo>
                <a:lnTo>
                  <a:pt x="3031" y="1758"/>
                </a:lnTo>
                <a:lnTo>
                  <a:pt x="3028" y="1750"/>
                </a:lnTo>
                <a:lnTo>
                  <a:pt x="3022" y="1745"/>
                </a:lnTo>
                <a:lnTo>
                  <a:pt x="3014" y="1744"/>
                </a:lnTo>
                <a:lnTo>
                  <a:pt x="3005" y="1745"/>
                </a:lnTo>
                <a:lnTo>
                  <a:pt x="2995" y="1750"/>
                </a:lnTo>
                <a:lnTo>
                  <a:pt x="2988" y="1758"/>
                </a:lnTo>
                <a:lnTo>
                  <a:pt x="2984" y="1767"/>
                </a:lnTo>
                <a:lnTo>
                  <a:pt x="2983" y="1776"/>
                </a:lnTo>
                <a:lnTo>
                  <a:pt x="2985" y="1783"/>
                </a:lnTo>
                <a:lnTo>
                  <a:pt x="2991" y="1788"/>
                </a:lnTo>
                <a:lnTo>
                  <a:pt x="3000" y="1789"/>
                </a:lnTo>
                <a:close/>
                <a:moveTo>
                  <a:pt x="2952" y="1938"/>
                </a:moveTo>
                <a:lnTo>
                  <a:pt x="2962" y="1936"/>
                </a:lnTo>
                <a:lnTo>
                  <a:pt x="2971" y="1931"/>
                </a:lnTo>
                <a:lnTo>
                  <a:pt x="2978" y="1923"/>
                </a:lnTo>
                <a:lnTo>
                  <a:pt x="2983" y="1914"/>
                </a:lnTo>
                <a:lnTo>
                  <a:pt x="2984" y="1905"/>
                </a:lnTo>
                <a:lnTo>
                  <a:pt x="2981" y="1898"/>
                </a:lnTo>
                <a:lnTo>
                  <a:pt x="2976" y="1893"/>
                </a:lnTo>
                <a:lnTo>
                  <a:pt x="2967" y="1890"/>
                </a:lnTo>
                <a:lnTo>
                  <a:pt x="2958" y="1893"/>
                </a:lnTo>
                <a:lnTo>
                  <a:pt x="2948" y="1898"/>
                </a:lnTo>
                <a:lnTo>
                  <a:pt x="2940" y="1905"/>
                </a:lnTo>
                <a:lnTo>
                  <a:pt x="2936" y="1914"/>
                </a:lnTo>
                <a:lnTo>
                  <a:pt x="2934" y="1923"/>
                </a:lnTo>
                <a:lnTo>
                  <a:pt x="2937" y="1931"/>
                </a:lnTo>
                <a:lnTo>
                  <a:pt x="2943" y="1936"/>
                </a:lnTo>
                <a:lnTo>
                  <a:pt x="2952" y="1938"/>
                </a:lnTo>
                <a:close/>
                <a:moveTo>
                  <a:pt x="2905" y="2087"/>
                </a:moveTo>
                <a:lnTo>
                  <a:pt x="2915" y="2085"/>
                </a:lnTo>
                <a:lnTo>
                  <a:pt x="2924" y="2080"/>
                </a:lnTo>
                <a:lnTo>
                  <a:pt x="2931" y="2071"/>
                </a:lnTo>
                <a:lnTo>
                  <a:pt x="2936" y="2062"/>
                </a:lnTo>
                <a:lnTo>
                  <a:pt x="2937" y="2052"/>
                </a:lnTo>
                <a:lnTo>
                  <a:pt x="2935" y="2045"/>
                </a:lnTo>
                <a:lnTo>
                  <a:pt x="2929" y="2040"/>
                </a:lnTo>
                <a:lnTo>
                  <a:pt x="2920" y="2038"/>
                </a:lnTo>
                <a:lnTo>
                  <a:pt x="2910" y="2040"/>
                </a:lnTo>
                <a:lnTo>
                  <a:pt x="2900" y="2045"/>
                </a:lnTo>
                <a:lnTo>
                  <a:pt x="2892" y="2052"/>
                </a:lnTo>
                <a:lnTo>
                  <a:pt x="2887" y="2062"/>
                </a:lnTo>
                <a:lnTo>
                  <a:pt x="2886" y="2071"/>
                </a:lnTo>
                <a:lnTo>
                  <a:pt x="2889" y="2080"/>
                </a:lnTo>
                <a:lnTo>
                  <a:pt x="2895" y="2085"/>
                </a:lnTo>
                <a:lnTo>
                  <a:pt x="2905" y="2087"/>
                </a:lnTo>
                <a:close/>
                <a:moveTo>
                  <a:pt x="2857" y="2235"/>
                </a:moveTo>
                <a:lnTo>
                  <a:pt x="2867" y="2233"/>
                </a:lnTo>
                <a:lnTo>
                  <a:pt x="2877" y="2227"/>
                </a:lnTo>
                <a:lnTo>
                  <a:pt x="2884" y="2220"/>
                </a:lnTo>
                <a:lnTo>
                  <a:pt x="2889" y="2209"/>
                </a:lnTo>
                <a:lnTo>
                  <a:pt x="2891" y="2200"/>
                </a:lnTo>
                <a:lnTo>
                  <a:pt x="2888" y="2192"/>
                </a:lnTo>
                <a:lnTo>
                  <a:pt x="2882" y="2187"/>
                </a:lnTo>
                <a:lnTo>
                  <a:pt x="2873" y="2185"/>
                </a:lnTo>
                <a:lnTo>
                  <a:pt x="2863" y="2187"/>
                </a:lnTo>
                <a:lnTo>
                  <a:pt x="2852" y="2192"/>
                </a:lnTo>
                <a:lnTo>
                  <a:pt x="2845" y="2200"/>
                </a:lnTo>
                <a:lnTo>
                  <a:pt x="2840" y="2209"/>
                </a:lnTo>
                <a:lnTo>
                  <a:pt x="2838" y="2220"/>
                </a:lnTo>
                <a:lnTo>
                  <a:pt x="2841" y="2227"/>
                </a:lnTo>
                <a:lnTo>
                  <a:pt x="2847" y="2233"/>
                </a:lnTo>
                <a:lnTo>
                  <a:pt x="2857" y="2235"/>
                </a:lnTo>
                <a:close/>
                <a:moveTo>
                  <a:pt x="2810" y="2383"/>
                </a:moveTo>
                <a:lnTo>
                  <a:pt x="2820" y="2381"/>
                </a:lnTo>
                <a:lnTo>
                  <a:pt x="2830" y="2375"/>
                </a:lnTo>
                <a:lnTo>
                  <a:pt x="2838" y="2367"/>
                </a:lnTo>
                <a:lnTo>
                  <a:pt x="2843" y="2357"/>
                </a:lnTo>
                <a:lnTo>
                  <a:pt x="2844" y="2347"/>
                </a:lnTo>
                <a:lnTo>
                  <a:pt x="2841" y="2339"/>
                </a:lnTo>
                <a:lnTo>
                  <a:pt x="2835" y="2333"/>
                </a:lnTo>
                <a:lnTo>
                  <a:pt x="2826" y="2331"/>
                </a:lnTo>
                <a:lnTo>
                  <a:pt x="2815" y="2333"/>
                </a:lnTo>
                <a:lnTo>
                  <a:pt x="2805" y="2339"/>
                </a:lnTo>
                <a:lnTo>
                  <a:pt x="2797" y="2347"/>
                </a:lnTo>
                <a:lnTo>
                  <a:pt x="2791" y="2357"/>
                </a:lnTo>
                <a:lnTo>
                  <a:pt x="2790" y="2367"/>
                </a:lnTo>
                <a:lnTo>
                  <a:pt x="2793" y="2375"/>
                </a:lnTo>
                <a:lnTo>
                  <a:pt x="2799" y="2381"/>
                </a:lnTo>
                <a:lnTo>
                  <a:pt x="2810" y="2383"/>
                </a:lnTo>
                <a:close/>
                <a:moveTo>
                  <a:pt x="2762" y="2530"/>
                </a:moveTo>
                <a:lnTo>
                  <a:pt x="2773" y="2528"/>
                </a:lnTo>
                <a:lnTo>
                  <a:pt x="2783" y="2523"/>
                </a:lnTo>
                <a:lnTo>
                  <a:pt x="2791" y="2515"/>
                </a:lnTo>
                <a:lnTo>
                  <a:pt x="2796" y="2505"/>
                </a:lnTo>
                <a:lnTo>
                  <a:pt x="2797" y="2494"/>
                </a:lnTo>
                <a:lnTo>
                  <a:pt x="2794" y="2486"/>
                </a:lnTo>
                <a:lnTo>
                  <a:pt x="2788" y="2480"/>
                </a:lnTo>
                <a:lnTo>
                  <a:pt x="2778" y="2478"/>
                </a:lnTo>
                <a:lnTo>
                  <a:pt x="2768" y="2480"/>
                </a:lnTo>
                <a:lnTo>
                  <a:pt x="2757" y="2486"/>
                </a:lnTo>
                <a:lnTo>
                  <a:pt x="2749" y="2494"/>
                </a:lnTo>
                <a:lnTo>
                  <a:pt x="2744" y="2505"/>
                </a:lnTo>
                <a:lnTo>
                  <a:pt x="2742" y="2515"/>
                </a:lnTo>
                <a:lnTo>
                  <a:pt x="2745" y="2523"/>
                </a:lnTo>
                <a:lnTo>
                  <a:pt x="2752" y="2528"/>
                </a:lnTo>
                <a:lnTo>
                  <a:pt x="2762" y="2530"/>
                </a:lnTo>
                <a:close/>
                <a:moveTo>
                  <a:pt x="2715" y="2678"/>
                </a:moveTo>
                <a:lnTo>
                  <a:pt x="2725" y="2676"/>
                </a:lnTo>
                <a:lnTo>
                  <a:pt x="2735" y="2671"/>
                </a:lnTo>
                <a:lnTo>
                  <a:pt x="2744" y="2662"/>
                </a:lnTo>
                <a:lnTo>
                  <a:pt x="2749" y="2652"/>
                </a:lnTo>
                <a:lnTo>
                  <a:pt x="2750" y="2642"/>
                </a:lnTo>
                <a:lnTo>
                  <a:pt x="2747" y="2633"/>
                </a:lnTo>
                <a:lnTo>
                  <a:pt x="2741" y="2627"/>
                </a:lnTo>
                <a:lnTo>
                  <a:pt x="2731" y="2625"/>
                </a:lnTo>
                <a:lnTo>
                  <a:pt x="2720" y="2627"/>
                </a:lnTo>
                <a:lnTo>
                  <a:pt x="2709" y="2633"/>
                </a:lnTo>
                <a:lnTo>
                  <a:pt x="2701" y="2642"/>
                </a:lnTo>
                <a:lnTo>
                  <a:pt x="2696" y="2652"/>
                </a:lnTo>
                <a:lnTo>
                  <a:pt x="2695" y="2662"/>
                </a:lnTo>
                <a:lnTo>
                  <a:pt x="2698" y="2671"/>
                </a:lnTo>
                <a:lnTo>
                  <a:pt x="2704" y="2676"/>
                </a:lnTo>
                <a:lnTo>
                  <a:pt x="2715" y="2678"/>
                </a:lnTo>
                <a:close/>
                <a:moveTo>
                  <a:pt x="2667" y="2827"/>
                </a:moveTo>
                <a:lnTo>
                  <a:pt x="2678" y="2824"/>
                </a:lnTo>
                <a:lnTo>
                  <a:pt x="2688" y="2819"/>
                </a:lnTo>
                <a:lnTo>
                  <a:pt x="2697" y="2810"/>
                </a:lnTo>
                <a:lnTo>
                  <a:pt x="2702" y="2800"/>
                </a:lnTo>
                <a:lnTo>
                  <a:pt x="2704" y="2789"/>
                </a:lnTo>
                <a:lnTo>
                  <a:pt x="2701" y="2781"/>
                </a:lnTo>
                <a:lnTo>
                  <a:pt x="2694" y="2774"/>
                </a:lnTo>
                <a:lnTo>
                  <a:pt x="2684" y="2772"/>
                </a:lnTo>
                <a:lnTo>
                  <a:pt x="2673" y="2774"/>
                </a:lnTo>
                <a:lnTo>
                  <a:pt x="2662" y="2781"/>
                </a:lnTo>
                <a:lnTo>
                  <a:pt x="2653" y="2789"/>
                </a:lnTo>
                <a:lnTo>
                  <a:pt x="2648" y="2800"/>
                </a:lnTo>
                <a:lnTo>
                  <a:pt x="2646" y="2810"/>
                </a:lnTo>
                <a:lnTo>
                  <a:pt x="2649" y="2819"/>
                </a:lnTo>
                <a:lnTo>
                  <a:pt x="2656" y="2824"/>
                </a:lnTo>
                <a:lnTo>
                  <a:pt x="2667" y="2827"/>
                </a:lnTo>
                <a:close/>
                <a:moveTo>
                  <a:pt x="2619" y="2975"/>
                </a:moveTo>
                <a:lnTo>
                  <a:pt x="2631" y="2973"/>
                </a:lnTo>
                <a:lnTo>
                  <a:pt x="2641" y="2967"/>
                </a:lnTo>
                <a:lnTo>
                  <a:pt x="2650" y="2958"/>
                </a:lnTo>
                <a:lnTo>
                  <a:pt x="2655" y="2947"/>
                </a:lnTo>
                <a:lnTo>
                  <a:pt x="2657" y="2936"/>
                </a:lnTo>
                <a:lnTo>
                  <a:pt x="2654" y="2928"/>
                </a:lnTo>
                <a:lnTo>
                  <a:pt x="2647" y="2922"/>
                </a:lnTo>
                <a:lnTo>
                  <a:pt x="2637" y="2920"/>
                </a:lnTo>
                <a:lnTo>
                  <a:pt x="2626" y="2922"/>
                </a:lnTo>
                <a:lnTo>
                  <a:pt x="2614" y="2928"/>
                </a:lnTo>
                <a:lnTo>
                  <a:pt x="2605" y="2936"/>
                </a:lnTo>
                <a:lnTo>
                  <a:pt x="2600" y="2947"/>
                </a:lnTo>
                <a:lnTo>
                  <a:pt x="2599" y="2958"/>
                </a:lnTo>
                <a:lnTo>
                  <a:pt x="2602" y="2967"/>
                </a:lnTo>
                <a:lnTo>
                  <a:pt x="2608" y="2973"/>
                </a:lnTo>
                <a:lnTo>
                  <a:pt x="2619" y="2975"/>
                </a:lnTo>
                <a:close/>
                <a:moveTo>
                  <a:pt x="2590" y="3067"/>
                </a:moveTo>
                <a:lnTo>
                  <a:pt x="2578" y="3069"/>
                </a:lnTo>
                <a:lnTo>
                  <a:pt x="2566" y="3075"/>
                </a:lnTo>
                <a:lnTo>
                  <a:pt x="2558" y="3084"/>
                </a:lnTo>
                <a:lnTo>
                  <a:pt x="2552" y="3094"/>
                </a:lnTo>
                <a:lnTo>
                  <a:pt x="2551" y="3105"/>
                </a:lnTo>
                <a:lnTo>
                  <a:pt x="2554" y="3115"/>
                </a:lnTo>
                <a:lnTo>
                  <a:pt x="2561" y="3121"/>
                </a:lnTo>
                <a:lnTo>
                  <a:pt x="2572" y="3123"/>
                </a:lnTo>
                <a:lnTo>
                  <a:pt x="2583" y="3121"/>
                </a:lnTo>
                <a:lnTo>
                  <a:pt x="2594" y="3115"/>
                </a:lnTo>
                <a:lnTo>
                  <a:pt x="2603" y="3105"/>
                </a:lnTo>
                <a:lnTo>
                  <a:pt x="2608" y="3094"/>
                </a:lnTo>
                <a:lnTo>
                  <a:pt x="2610" y="3084"/>
                </a:lnTo>
                <a:lnTo>
                  <a:pt x="2607" y="3075"/>
                </a:lnTo>
                <a:lnTo>
                  <a:pt x="2600" y="3069"/>
                </a:lnTo>
                <a:lnTo>
                  <a:pt x="2590" y="3067"/>
                </a:lnTo>
                <a:close/>
                <a:moveTo>
                  <a:pt x="2504" y="3242"/>
                </a:moveTo>
                <a:lnTo>
                  <a:pt x="2503" y="3254"/>
                </a:lnTo>
                <a:lnTo>
                  <a:pt x="2506" y="3263"/>
                </a:lnTo>
                <a:lnTo>
                  <a:pt x="2513" y="3269"/>
                </a:lnTo>
                <a:lnTo>
                  <a:pt x="2524" y="3271"/>
                </a:lnTo>
                <a:lnTo>
                  <a:pt x="2536" y="3269"/>
                </a:lnTo>
                <a:lnTo>
                  <a:pt x="2547" y="3263"/>
                </a:lnTo>
                <a:lnTo>
                  <a:pt x="2556" y="3254"/>
                </a:lnTo>
                <a:lnTo>
                  <a:pt x="2561" y="3242"/>
                </a:lnTo>
                <a:lnTo>
                  <a:pt x="2563" y="3231"/>
                </a:lnTo>
                <a:lnTo>
                  <a:pt x="2560" y="3222"/>
                </a:lnTo>
                <a:lnTo>
                  <a:pt x="2553" y="3216"/>
                </a:lnTo>
                <a:lnTo>
                  <a:pt x="2542" y="3214"/>
                </a:lnTo>
                <a:lnTo>
                  <a:pt x="2531" y="3216"/>
                </a:lnTo>
                <a:lnTo>
                  <a:pt x="2519" y="3222"/>
                </a:lnTo>
                <a:lnTo>
                  <a:pt x="2510" y="3231"/>
                </a:lnTo>
                <a:lnTo>
                  <a:pt x="2504" y="3242"/>
                </a:lnTo>
                <a:close/>
                <a:moveTo>
                  <a:pt x="2457" y="3390"/>
                </a:moveTo>
                <a:lnTo>
                  <a:pt x="2455" y="3401"/>
                </a:lnTo>
                <a:lnTo>
                  <a:pt x="2458" y="3410"/>
                </a:lnTo>
                <a:lnTo>
                  <a:pt x="2466" y="3416"/>
                </a:lnTo>
                <a:lnTo>
                  <a:pt x="2477" y="3418"/>
                </a:lnTo>
                <a:lnTo>
                  <a:pt x="2489" y="3416"/>
                </a:lnTo>
                <a:lnTo>
                  <a:pt x="2500" y="3410"/>
                </a:lnTo>
                <a:lnTo>
                  <a:pt x="2509" y="3401"/>
                </a:lnTo>
                <a:lnTo>
                  <a:pt x="2514" y="3390"/>
                </a:lnTo>
                <a:lnTo>
                  <a:pt x="2516" y="3378"/>
                </a:lnTo>
                <a:lnTo>
                  <a:pt x="2513" y="3369"/>
                </a:lnTo>
                <a:lnTo>
                  <a:pt x="2505" y="3363"/>
                </a:lnTo>
                <a:lnTo>
                  <a:pt x="2495" y="3361"/>
                </a:lnTo>
                <a:lnTo>
                  <a:pt x="2483" y="3363"/>
                </a:lnTo>
                <a:lnTo>
                  <a:pt x="2471" y="3369"/>
                </a:lnTo>
                <a:lnTo>
                  <a:pt x="2462" y="3378"/>
                </a:lnTo>
                <a:lnTo>
                  <a:pt x="2457" y="3390"/>
                </a:lnTo>
                <a:close/>
                <a:moveTo>
                  <a:pt x="2409" y="3537"/>
                </a:moveTo>
                <a:lnTo>
                  <a:pt x="2407" y="3549"/>
                </a:lnTo>
                <a:lnTo>
                  <a:pt x="2411" y="3558"/>
                </a:lnTo>
                <a:lnTo>
                  <a:pt x="2418" y="3564"/>
                </a:lnTo>
                <a:lnTo>
                  <a:pt x="2429" y="3566"/>
                </a:lnTo>
                <a:lnTo>
                  <a:pt x="2441" y="3564"/>
                </a:lnTo>
                <a:lnTo>
                  <a:pt x="2452" y="3558"/>
                </a:lnTo>
                <a:lnTo>
                  <a:pt x="2462" y="3549"/>
                </a:lnTo>
                <a:lnTo>
                  <a:pt x="2467" y="3537"/>
                </a:lnTo>
                <a:lnTo>
                  <a:pt x="2469" y="3525"/>
                </a:lnTo>
                <a:lnTo>
                  <a:pt x="2466" y="3516"/>
                </a:lnTo>
                <a:lnTo>
                  <a:pt x="2458" y="3510"/>
                </a:lnTo>
                <a:lnTo>
                  <a:pt x="2448" y="3508"/>
                </a:lnTo>
                <a:lnTo>
                  <a:pt x="2436" y="3510"/>
                </a:lnTo>
                <a:lnTo>
                  <a:pt x="2424" y="3516"/>
                </a:lnTo>
                <a:lnTo>
                  <a:pt x="2415" y="3525"/>
                </a:lnTo>
                <a:lnTo>
                  <a:pt x="2409" y="3537"/>
                </a:lnTo>
                <a:close/>
                <a:moveTo>
                  <a:pt x="2361" y="3685"/>
                </a:moveTo>
                <a:lnTo>
                  <a:pt x="2360" y="3696"/>
                </a:lnTo>
                <a:lnTo>
                  <a:pt x="2363" y="3705"/>
                </a:lnTo>
                <a:lnTo>
                  <a:pt x="2371" y="3711"/>
                </a:lnTo>
                <a:lnTo>
                  <a:pt x="2382" y="3715"/>
                </a:lnTo>
                <a:lnTo>
                  <a:pt x="2394" y="3711"/>
                </a:lnTo>
                <a:lnTo>
                  <a:pt x="2405" y="3705"/>
                </a:lnTo>
                <a:lnTo>
                  <a:pt x="2414" y="3696"/>
                </a:lnTo>
                <a:lnTo>
                  <a:pt x="2420" y="3685"/>
                </a:lnTo>
                <a:lnTo>
                  <a:pt x="2421" y="3674"/>
                </a:lnTo>
                <a:lnTo>
                  <a:pt x="2418" y="3663"/>
                </a:lnTo>
                <a:lnTo>
                  <a:pt x="2411" y="3657"/>
                </a:lnTo>
                <a:lnTo>
                  <a:pt x="2401" y="3655"/>
                </a:lnTo>
                <a:lnTo>
                  <a:pt x="2389" y="3657"/>
                </a:lnTo>
                <a:lnTo>
                  <a:pt x="2376" y="3663"/>
                </a:lnTo>
                <a:lnTo>
                  <a:pt x="2367" y="3674"/>
                </a:lnTo>
                <a:lnTo>
                  <a:pt x="2361" y="3685"/>
                </a:lnTo>
                <a:close/>
                <a:moveTo>
                  <a:pt x="2314" y="3832"/>
                </a:moveTo>
                <a:lnTo>
                  <a:pt x="2312" y="3844"/>
                </a:lnTo>
                <a:lnTo>
                  <a:pt x="2316" y="3853"/>
                </a:lnTo>
                <a:lnTo>
                  <a:pt x="2323" y="3860"/>
                </a:lnTo>
                <a:lnTo>
                  <a:pt x="2335" y="3862"/>
                </a:lnTo>
                <a:lnTo>
                  <a:pt x="2347" y="3860"/>
                </a:lnTo>
                <a:lnTo>
                  <a:pt x="2358" y="3853"/>
                </a:lnTo>
                <a:lnTo>
                  <a:pt x="2367" y="3844"/>
                </a:lnTo>
                <a:lnTo>
                  <a:pt x="2373" y="3832"/>
                </a:lnTo>
                <a:lnTo>
                  <a:pt x="2374" y="3821"/>
                </a:lnTo>
                <a:lnTo>
                  <a:pt x="2371" y="3812"/>
                </a:lnTo>
                <a:lnTo>
                  <a:pt x="2364" y="3804"/>
                </a:lnTo>
                <a:lnTo>
                  <a:pt x="2353" y="3802"/>
                </a:lnTo>
                <a:lnTo>
                  <a:pt x="2341" y="3804"/>
                </a:lnTo>
                <a:lnTo>
                  <a:pt x="2329" y="3812"/>
                </a:lnTo>
                <a:lnTo>
                  <a:pt x="2320" y="3821"/>
                </a:lnTo>
                <a:lnTo>
                  <a:pt x="2314" y="3832"/>
                </a:lnTo>
                <a:close/>
                <a:moveTo>
                  <a:pt x="2266" y="3980"/>
                </a:moveTo>
                <a:lnTo>
                  <a:pt x="2265" y="3991"/>
                </a:lnTo>
                <a:lnTo>
                  <a:pt x="2268" y="4001"/>
                </a:lnTo>
                <a:lnTo>
                  <a:pt x="2275" y="4008"/>
                </a:lnTo>
                <a:lnTo>
                  <a:pt x="2287" y="4010"/>
                </a:lnTo>
                <a:lnTo>
                  <a:pt x="2299" y="4008"/>
                </a:lnTo>
                <a:lnTo>
                  <a:pt x="2311" y="4001"/>
                </a:lnTo>
                <a:lnTo>
                  <a:pt x="2320" y="3991"/>
                </a:lnTo>
                <a:lnTo>
                  <a:pt x="2326" y="3980"/>
                </a:lnTo>
                <a:lnTo>
                  <a:pt x="2328" y="3968"/>
                </a:lnTo>
                <a:lnTo>
                  <a:pt x="2324" y="3959"/>
                </a:lnTo>
                <a:lnTo>
                  <a:pt x="2317" y="3952"/>
                </a:lnTo>
                <a:lnTo>
                  <a:pt x="2306" y="3950"/>
                </a:lnTo>
                <a:lnTo>
                  <a:pt x="2294" y="3952"/>
                </a:lnTo>
                <a:lnTo>
                  <a:pt x="2281" y="3959"/>
                </a:lnTo>
                <a:lnTo>
                  <a:pt x="2272" y="3968"/>
                </a:lnTo>
                <a:lnTo>
                  <a:pt x="2266" y="3980"/>
                </a:lnTo>
                <a:close/>
                <a:moveTo>
                  <a:pt x="2219" y="4127"/>
                </a:moveTo>
                <a:lnTo>
                  <a:pt x="2217" y="4139"/>
                </a:lnTo>
                <a:lnTo>
                  <a:pt x="2220" y="4149"/>
                </a:lnTo>
                <a:lnTo>
                  <a:pt x="2228" y="4155"/>
                </a:lnTo>
                <a:lnTo>
                  <a:pt x="2240" y="4158"/>
                </a:lnTo>
                <a:lnTo>
                  <a:pt x="2252" y="4155"/>
                </a:lnTo>
                <a:lnTo>
                  <a:pt x="2263" y="4149"/>
                </a:lnTo>
                <a:lnTo>
                  <a:pt x="2273" y="4139"/>
                </a:lnTo>
                <a:lnTo>
                  <a:pt x="2279" y="4127"/>
                </a:lnTo>
                <a:lnTo>
                  <a:pt x="2280" y="4115"/>
                </a:lnTo>
                <a:lnTo>
                  <a:pt x="2277" y="4106"/>
                </a:lnTo>
                <a:lnTo>
                  <a:pt x="2269" y="4100"/>
                </a:lnTo>
                <a:lnTo>
                  <a:pt x="2259" y="4097"/>
                </a:lnTo>
                <a:lnTo>
                  <a:pt x="2246" y="4100"/>
                </a:lnTo>
                <a:lnTo>
                  <a:pt x="2234" y="4106"/>
                </a:lnTo>
                <a:lnTo>
                  <a:pt x="2225" y="4115"/>
                </a:lnTo>
                <a:lnTo>
                  <a:pt x="2219" y="4127"/>
                </a:lnTo>
                <a:close/>
                <a:moveTo>
                  <a:pt x="2171" y="4275"/>
                </a:moveTo>
                <a:lnTo>
                  <a:pt x="2170" y="4287"/>
                </a:lnTo>
                <a:lnTo>
                  <a:pt x="2173" y="4296"/>
                </a:lnTo>
                <a:lnTo>
                  <a:pt x="2180" y="4303"/>
                </a:lnTo>
                <a:lnTo>
                  <a:pt x="2192" y="4305"/>
                </a:lnTo>
                <a:lnTo>
                  <a:pt x="2205" y="4303"/>
                </a:lnTo>
                <a:lnTo>
                  <a:pt x="2216" y="4296"/>
                </a:lnTo>
                <a:lnTo>
                  <a:pt x="2225" y="4287"/>
                </a:lnTo>
                <a:lnTo>
                  <a:pt x="2231" y="4275"/>
                </a:lnTo>
                <a:lnTo>
                  <a:pt x="2233" y="4263"/>
                </a:lnTo>
                <a:lnTo>
                  <a:pt x="2229" y="4253"/>
                </a:lnTo>
                <a:lnTo>
                  <a:pt x="2222" y="4247"/>
                </a:lnTo>
                <a:lnTo>
                  <a:pt x="2211" y="4245"/>
                </a:lnTo>
                <a:lnTo>
                  <a:pt x="2199" y="4247"/>
                </a:lnTo>
                <a:lnTo>
                  <a:pt x="2187" y="4253"/>
                </a:lnTo>
                <a:lnTo>
                  <a:pt x="2177" y="4263"/>
                </a:lnTo>
                <a:lnTo>
                  <a:pt x="2171" y="4275"/>
                </a:lnTo>
                <a:close/>
                <a:moveTo>
                  <a:pt x="2123" y="4423"/>
                </a:moveTo>
                <a:lnTo>
                  <a:pt x="2122" y="4434"/>
                </a:lnTo>
                <a:lnTo>
                  <a:pt x="2125" y="4444"/>
                </a:lnTo>
                <a:lnTo>
                  <a:pt x="2133" y="4450"/>
                </a:lnTo>
                <a:lnTo>
                  <a:pt x="2145" y="4453"/>
                </a:lnTo>
                <a:lnTo>
                  <a:pt x="2157" y="4450"/>
                </a:lnTo>
                <a:lnTo>
                  <a:pt x="2169" y="4444"/>
                </a:lnTo>
                <a:lnTo>
                  <a:pt x="2178" y="4434"/>
                </a:lnTo>
                <a:lnTo>
                  <a:pt x="2184" y="4423"/>
                </a:lnTo>
                <a:lnTo>
                  <a:pt x="2186" y="4410"/>
                </a:lnTo>
                <a:lnTo>
                  <a:pt x="2182" y="4400"/>
                </a:lnTo>
                <a:lnTo>
                  <a:pt x="2175" y="4394"/>
                </a:lnTo>
                <a:lnTo>
                  <a:pt x="2164" y="4392"/>
                </a:lnTo>
                <a:lnTo>
                  <a:pt x="2152" y="4394"/>
                </a:lnTo>
                <a:lnTo>
                  <a:pt x="2139" y="4400"/>
                </a:lnTo>
                <a:lnTo>
                  <a:pt x="2129" y="4410"/>
                </a:lnTo>
                <a:lnTo>
                  <a:pt x="2123" y="4423"/>
                </a:lnTo>
                <a:close/>
                <a:moveTo>
                  <a:pt x="2076" y="4570"/>
                </a:moveTo>
                <a:lnTo>
                  <a:pt x="2075" y="4582"/>
                </a:lnTo>
                <a:lnTo>
                  <a:pt x="2078" y="4591"/>
                </a:lnTo>
                <a:lnTo>
                  <a:pt x="2085" y="4598"/>
                </a:lnTo>
                <a:lnTo>
                  <a:pt x="2097" y="4600"/>
                </a:lnTo>
                <a:lnTo>
                  <a:pt x="2110" y="4598"/>
                </a:lnTo>
                <a:lnTo>
                  <a:pt x="2121" y="4591"/>
                </a:lnTo>
                <a:lnTo>
                  <a:pt x="2131" y="4582"/>
                </a:lnTo>
                <a:lnTo>
                  <a:pt x="2137" y="4570"/>
                </a:lnTo>
                <a:lnTo>
                  <a:pt x="2138" y="4558"/>
                </a:lnTo>
                <a:lnTo>
                  <a:pt x="2135" y="4548"/>
                </a:lnTo>
                <a:lnTo>
                  <a:pt x="2128" y="4541"/>
                </a:lnTo>
                <a:lnTo>
                  <a:pt x="2117" y="4539"/>
                </a:lnTo>
                <a:lnTo>
                  <a:pt x="2104" y="4541"/>
                </a:lnTo>
                <a:lnTo>
                  <a:pt x="2092" y="4548"/>
                </a:lnTo>
                <a:lnTo>
                  <a:pt x="2082" y="4558"/>
                </a:lnTo>
                <a:lnTo>
                  <a:pt x="2076" y="4570"/>
                </a:lnTo>
                <a:close/>
                <a:moveTo>
                  <a:pt x="2029" y="4717"/>
                </a:moveTo>
                <a:lnTo>
                  <a:pt x="2027" y="4729"/>
                </a:lnTo>
                <a:lnTo>
                  <a:pt x="2031" y="4739"/>
                </a:lnTo>
                <a:lnTo>
                  <a:pt x="2038" y="4746"/>
                </a:lnTo>
                <a:lnTo>
                  <a:pt x="2050" y="4748"/>
                </a:lnTo>
                <a:lnTo>
                  <a:pt x="2062" y="4746"/>
                </a:lnTo>
                <a:lnTo>
                  <a:pt x="2074" y="4739"/>
                </a:lnTo>
                <a:lnTo>
                  <a:pt x="2084" y="4729"/>
                </a:lnTo>
                <a:lnTo>
                  <a:pt x="2090" y="4717"/>
                </a:lnTo>
                <a:lnTo>
                  <a:pt x="2091" y="4706"/>
                </a:lnTo>
                <a:lnTo>
                  <a:pt x="2088" y="4696"/>
                </a:lnTo>
                <a:lnTo>
                  <a:pt x="2080" y="4689"/>
                </a:lnTo>
                <a:lnTo>
                  <a:pt x="2069" y="4686"/>
                </a:lnTo>
                <a:lnTo>
                  <a:pt x="2057" y="4689"/>
                </a:lnTo>
                <a:lnTo>
                  <a:pt x="2044" y="4696"/>
                </a:lnTo>
                <a:lnTo>
                  <a:pt x="2035" y="4706"/>
                </a:lnTo>
                <a:lnTo>
                  <a:pt x="2029" y="4717"/>
                </a:lnTo>
                <a:close/>
                <a:moveTo>
                  <a:pt x="1981" y="4865"/>
                </a:moveTo>
                <a:lnTo>
                  <a:pt x="1980" y="4876"/>
                </a:lnTo>
                <a:lnTo>
                  <a:pt x="1983" y="4887"/>
                </a:lnTo>
                <a:lnTo>
                  <a:pt x="1991" y="4893"/>
                </a:lnTo>
                <a:lnTo>
                  <a:pt x="2003" y="4896"/>
                </a:lnTo>
                <a:lnTo>
                  <a:pt x="2015" y="4893"/>
                </a:lnTo>
                <a:lnTo>
                  <a:pt x="2027" y="4887"/>
                </a:lnTo>
                <a:lnTo>
                  <a:pt x="2036" y="4876"/>
                </a:lnTo>
                <a:lnTo>
                  <a:pt x="2042" y="4865"/>
                </a:lnTo>
                <a:lnTo>
                  <a:pt x="2044" y="4853"/>
                </a:lnTo>
                <a:lnTo>
                  <a:pt x="2040" y="4844"/>
                </a:lnTo>
                <a:lnTo>
                  <a:pt x="2033" y="4837"/>
                </a:lnTo>
                <a:lnTo>
                  <a:pt x="2022" y="4834"/>
                </a:lnTo>
                <a:lnTo>
                  <a:pt x="2009" y="4837"/>
                </a:lnTo>
                <a:lnTo>
                  <a:pt x="1997" y="4844"/>
                </a:lnTo>
                <a:lnTo>
                  <a:pt x="1987" y="4853"/>
                </a:lnTo>
                <a:lnTo>
                  <a:pt x="1981" y="4865"/>
                </a:lnTo>
                <a:close/>
                <a:moveTo>
                  <a:pt x="1975" y="4982"/>
                </a:moveTo>
                <a:lnTo>
                  <a:pt x="1962" y="4984"/>
                </a:lnTo>
                <a:lnTo>
                  <a:pt x="1950" y="4991"/>
                </a:lnTo>
                <a:lnTo>
                  <a:pt x="1940" y="5000"/>
                </a:lnTo>
                <a:lnTo>
                  <a:pt x="1934" y="5012"/>
                </a:lnTo>
                <a:lnTo>
                  <a:pt x="1933" y="5025"/>
                </a:lnTo>
                <a:lnTo>
                  <a:pt x="1936" y="5034"/>
                </a:lnTo>
                <a:lnTo>
                  <a:pt x="1943" y="5041"/>
                </a:lnTo>
                <a:lnTo>
                  <a:pt x="1955" y="5043"/>
                </a:lnTo>
                <a:lnTo>
                  <a:pt x="1968" y="5041"/>
                </a:lnTo>
                <a:lnTo>
                  <a:pt x="1979" y="5034"/>
                </a:lnTo>
                <a:lnTo>
                  <a:pt x="1989" y="5025"/>
                </a:lnTo>
                <a:lnTo>
                  <a:pt x="1995" y="5012"/>
                </a:lnTo>
                <a:lnTo>
                  <a:pt x="1996" y="5000"/>
                </a:lnTo>
                <a:lnTo>
                  <a:pt x="1993" y="4991"/>
                </a:lnTo>
                <a:lnTo>
                  <a:pt x="1985" y="4984"/>
                </a:lnTo>
                <a:lnTo>
                  <a:pt x="1975" y="4982"/>
                </a:lnTo>
                <a:close/>
                <a:moveTo>
                  <a:pt x="1887" y="5159"/>
                </a:moveTo>
                <a:lnTo>
                  <a:pt x="1886" y="5172"/>
                </a:lnTo>
                <a:lnTo>
                  <a:pt x="1889" y="5181"/>
                </a:lnTo>
                <a:lnTo>
                  <a:pt x="1896" y="5188"/>
                </a:lnTo>
                <a:lnTo>
                  <a:pt x="1908" y="5190"/>
                </a:lnTo>
                <a:lnTo>
                  <a:pt x="1920" y="5188"/>
                </a:lnTo>
                <a:lnTo>
                  <a:pt x="1932" y="5181"/>
                </a:lnTo>
                <a:lnTo>
                  <a:pt x="1941" y="5172"/>
                </a:lnTo>
                <a:lnTo>
                  <a:pt x="1947" y="5159"/>
                </a:lnTo>
                <a:lnTo>
                  <a:pt x="1949" y="5148"/>
                </a:lnTo>
                <a:lnTo>
                  <a:pt x="1945" y="5139"/>
                </a:lnTo>
                <a:lnTo>
                  <a:pt x="1938" y="5132"/>
                </a:lnTo>
                <a:lnTo>
                  <a:pt x="1927" y="5130"/>
                </a:lnTo>
                <a:lnTo>
                  <a:pt x="1915" y="5132"/>
                </a:lnTo>
                <a:lnTo>
                  <a:pt x="1902" y="5139"/>
                </a:lnTo>
                <a:lnTo>
                  <a:pt x="1893" y="5148"/>
                </a:lnTo>
                <a:lnTo>
                  <a:pt x="1887" y="5159"/>
                </a:lnTo>
                <a:close/>
                <a:moveTo>
                  <a:pt x="1840" y="5308"/>
                </a:moveTo>
                <a:lnTo>
                  <a:pt x="1838" y="5319"/>
                </a:lnTo>
                <a:lnTo>
                  <a:pt x="1842" y="5329"/>
                </a:lnTo>
                <a:lnTo>
                  <a:pt x="1849" y="5335"/>
                </a:lnTo>
                <a:lnTo>
                  <a:pt x="1861" y="5337"/>
                </a:lnTo>
                <a:lnTo>
                  <a:pt x="1873" y="5335"/>
                </a:lnTo>
                <a:lnTo>
                  <a:pt x="1884" y="5329"/>
                </a:lnTo>
                <a:lnTo>
                  <a:pt x="1894" y="5319"/>
                </a:lnTo>
                <a:lnTo>
                  <a:pt x="1900" y="5308"/>
                </a:lnTo>
                <a:lnTo>
                  <a:pt x="1901" y="5295"/>
                </a:lnTo>
                <a:lnTo>
                  <a:pt x="1898" y="5286"/>
                </a:lnTo>
                <a:lnTo>
                  <a:pt x="1890" y="5280"/>
                </a:lnTo>
                <a:lnTo>
                  <a:pt x="1880" y="5277"/>
                </a:lnTo>
                <a:lnTo>
                  <a:pt x="1867" y="5280"/>
                </a:lnTo>
                <a:lnTo>
                  <a:pt x="1855" y="5286"/>
                </a:lnTo>
                <a:lnTo>
                  <a:pt x="1846" y="5295"/>
                </a:lnTo>
                <a:lnTo>
                  <a:pt x="1840" y="5308"/>
                </a:lnTo>
                <a:close/>
                <a:moveTo>
                  <a:pt x="1793" y="5455"/>
                </a:moveTo>
                <a:lnTo>
                  <a:pt x="1791" y="5467"/>
                </a:lnTo>
                <a:lnTo>
                  <a:pt x="1795" y="5476"/>
                </a:lnTo>
                <a:lnTo>
                  <a:pt x="1802" y="5482"/>
                </a:lnTo>
                <a:lnTo>
                  <a:pt x="1813" y="5484"/>
                </a:lnTo>
                <a:lnTo>
                  <a:pt x="1826" y="5482"/>
                </a:lnTo>
                <a:lnTo>
                  <a:pt x="1837" y="5476"/>
                </a:lnTo>
                <a:lnTo>
                  <a:pt x="1846" y="5467"/>
                </a:lnTo>
                <a:lnTo>
                  <a:pt x="1852" y="5455"/>
                </a:lnTo>
                <a:lnTo>
                  <a:pt x="1853" y="5444"/>
                </a:lnTo>
                <a:lnTo>
                  <a:pt x="1850" y="5434"/>
                </a:lnTo>
                <a:lnTo>
                  <a:pt x="1843" y="5427"/>
                </a:lnTo>
                <a:lnTo>
                  <a:pt x="1832" y="5425"/>
                </a:lnTo>
                <a:lnTo>
                  <a:pt x="1820" y="5427"/>
                </a:lnTo>
                <a:lnTo>
                  <a:pt x="1809" y="5434"/>
                </a:lnTo>
                <a:lnTo>
                  <a:pt x="1799" y="5444"/>
                </a:lnTo>
                <a:lnTo>
                  <a:pt x="1793" y="5455"/>
                </a:lnTo>
                <a:close/>
                <a:moveTo>
                  <a:pt x="1745" y="5603"/>
                </a:moveTo>
                <a:lnTo>
                  <a:pt x="1744" y="5614"/>
                </a:lnTo>
                <a:lnTo>
                  <a:pt x="1747" y="5623"/>
                </a:lnTo>
                <a:lnTo>
                  <a:pt x="1754" y="5630"/>
                </a:lnTo>
                <a:lnTo>
                  <a:pt x="1766" y="5633"/>
                </a:lnTo>
                <a:lnTo>
                  <a:pt x="1778" y="5630"/>
                </a:lnTo>
                <a:lnTo>
                  <a:pt x="1789" y="5623"/>
                </a:lnTo>
                <a:lnTo>
                  <a:pt x="1799" y="5614"/>
                </a:lnTo>
                <a:lnTo>
                  <a:pt x="1805" y="5603"/>
                </a:lnTo>
                <a:lnTo>
                  <a:pt x="1806" y="5591"/>
                </a:lnTo>
                <a:lnTo>
                  <a:pt x="1803" y="5581"/>
                </a:lnTo>
                <a:lnTo>
                  <a:pt x="1795" y="5575"/>
                </a:lnTo>
                <a:lnTo>
                  <a:pt x="1785" y="5572"/>
                </a:lnTo>
                <a:lnTo>
                  <a:pt x="1773" y="5575"/>
                </a:lnTo>
                <a:lnTo>
                  <a:pt x="1760" y="5581"/>
                </a:lnTo>
                <a:lnTo>
                  <a:pt x="1751" y="5591"/>
                </a:lnTo>
                <a:lnTo>
                  <a:pt x="1745" y="5603"/>
                </a:lnTo>
                <a:close/>
                <a:moveTo>
                  <a:pt x="1698" y="5750"/>
                </a:moveTo>
                <a:lnTo>
                  <a:pt x="1697" y="5761"/>
                </a:lnTo>
                <a:lnTo>
                  <a:pt x="1700" y="5771"/>
                </a:lnTo>
                <a:lnTo>
                  <a:pt x="1707" y="5777"/>
                </a:lnTo>
                <a:lnTo>
                  <a:pt x="1719" y="5780"/>
                </a:lnTo>
                <a:lnTo>
                  <a:pt x="1731" y="5777"/>
                </a:lnTo>
                <a:lnTo>
                  <a:pt x="1742" y="5771"/>
                </a:lnTo>
                <a:lnTo>
                  <a:pt x="1751" y="5761"/>
                </a:lnTo>
                <a:lnTo>
                  <a:pt x="1757" y="5750"/>
                </a:lnTo>
                <a:lnTo>
                  <a:pt x="1758" y="5739"/>
                </a:lnTo>
                <a:lnTo>
                  <a:pt x="1755" y="5730"/>
                </a:lnTo>
                <a:lnTo>
                  <a:pt x="1748" y="5723"/>
                </a:lnTo>
                <a:lnTo>
                  <a:pt x="1737" y="5720"/>
                </a:lnTo>
                <a:lnTo>
                  <a:pt x="1725" y="5723"/>
                </a:lnTo>
                <a:lnTo>
                  <a:pt x="1714" y="5730"/>
                </a:lnTo>
                <a:lnTo>
                  <a:pt x="1704" y="5739"/>
                </a:lnTo>
                <a:lnTo>
                  <a:pt x="1698" y="5750"/>
                </a:lnTo>
                <a:close/>
                <a:moveTo>
                  <a:pt x="1651" y="5897"/>
                </a:moveTo>
                <a:lnTo>
                  <a:pt x="1650" y="5910"/>
                </a:lnTo>
                <a:lnTo>
                  <a:pt x="1653" y="5919"/>
                </a:lnTo>
                <a:lnTo>
                  <a:pt x="1660" y="5925"/>
                </a:lnTo>
                <a:lnTo>
                  <a:pt x="1671" y="5927"/>
                </a:lnTo>
                <a:lnTo>
                  <a:pt x="1683" y="5925"/>
                </a:lnTo>
                <a:lnTo>
                  <a:pt x="1695" y="5919"/>
                </a:lnTo>
                <a:lnTo>
                  <a:pt x="1704" y="5910"/>
                </a:lnTo>
                <a:lnTo>
                  <a:pt x="1710" y="5897"/>
                </a:lnTo>
                <a:lnTo>
                  <a:pt x="1711" y="5886"/>
                </a:lnTo>
                <a:lnTo>
                  <a:pt x="1708" y="5877"/>
                </a:lnTo>
                <a:lnTo>
                  <a:pt x="1700" y="5871"/>
                </a:lnTo>
                <a:lnTo>
                  <a:pt x="1690" y="5868"/>
                </a:lnTo>
                <a:lnTo>
                  <a:pt x="1678" y="5871"/>
                </a:lnTo>
                <a:lnTo>
                  <a:pt x="1667" y="5877"/>
                </a:lnTo>
                <a:lnTo>
                  <a:pt x="1657" y="5886"/>
                </a:lnTo>
                <a:lnTo>
                  <a:pt x="1651" y="5897"/>
                </a:lnTo>
                <a:close/>
                <a:moveTo>
                  <a:pt x="1604" y="6045"/>
                </a:moveTo>
                <a:lnTo>
                  <a:pt x="1603" y="6057"/>
                </a:lnTo>
                <a:lnTo>
                  <a:pt x="1606" y="6066"/>
                </a:lnTo>
                <a:lnTo>
                  <a:pt x="1613" y="6072"/>
                </a:lnTo>
                <a:lnTo>
                  <a:pt x="1624" y="6074"/>
                </a:lnTo>
                <a:lnTo>
                  <a:pt x="1636" y="6072"/>
                </a:lnTo>
                <a:lnTo>
                  <a:pt x="1647" y="6066"/>
                </a:lnTo>
                <a:lnTo>
                  <a:pt x="1656" y="6057"/>
                </a:lnTo>
                <a:lnTo>
                  <a:pt x="1662" y="6045"/>
                </a:lnTo>
                <a:lnTo>
                  <a:pt x="1663" y="6034"/>
                </a:lnTo>
                <a:lnTo>
                  <a:pt x="1660" y="6025"/>
                </a:lnTo>
                <a:lnTo>
                  <a:pt x="1653" y="6018"/>
                </a:lnTo>
                <a:lnTo>
                  <a:pt x="1642" y="6016"/>
                </a:lnTo>
                <a:lnTo>
                  <a:pt x="1631" y="6018"/>
                </a:lnTo>
                <a:lnTo>
                  <a:pt x="1620" y="6025"/>
                </a:lnTo>
                <a:lnTo>
                  <a:pt x="1610" y="6034"/>
                </a:lnTo>
                <a:lnTo>
                  <a:pt x="1604" y="6045"/>
                </a:lnTo>
                <a:close/>
                <a:moveTo>
                  <a:pt x="1557" y="6193"/>
                </a:moveTo>
                <a:lnTo>
                  <a:pt x="1556" y="6204"/>
                </a:lnTo>
                <a:lnTo>
                  <a:pt x="1559" y="6213"/>
                </a:lnTo>
                <a:lnTo>
                  <a:pt x="1566" y="6219"/>
                </a:lnTo>
                <a:lnTo>
                  <a:pt x="1577" y="6221"/>
                </a:lnTo>
                <a:lnTo>
                  <a:pt x="1589" y="6219"/>
                </a:lnTo>
                <a:lnTo>
                  <a:pt x="1599" y="6213"/>
                </a:lnTo>
                <a:lnTo>
                  <a:pt x="1608" y="6204"/>
                </a:lnTo>
                <a:lnTo>
                  <a:pt x="1614" y="6193"/>
                </a:lnTo>
                <a:lnTo>
                  <a:pt x="1615" y="6181"/>
                </a:lnTo>
                <a:lnTo>
                  <a:pt x="1612" y="6172"/>
                </a:lnTo>
                <a:lnTo>
                  <a:pt x="1605" y="6166"/>
                </a:lnTo>
                <a:lnTo>
                  <a:pt x="1595" y="6164"/>
                </a:lnTo>
                <a:lnTo>
                  <a:pt x="1583" y="6166"/>
                </a:lnTo>
                <a:lnTo>
                  <a:pt x="1573" y="6172"/>
                </a:lnTo>
                <a:lnTo>
                  <a:pt x="1563" y="6181"/>
                </a:lnTo>
                <a:lnTo>
                  <a:pt x="1557" y="6193"/>
                </a:lnTo>
                <a:close/>
                <a:moveTo>
                  <a:pt x="1510" y="6340"/>
                </a:moveTo>
                <a:lnTo>
                  <a:pt x="1509" y="6351"/>
                </a:lnTo>
                <a:lnTo>
                  <a:pt x="1512" y="6360"/>
                </a:lnTo>
                <a:lnTo>
                  <a:pt x="1519" y="6366"/>
                </a:lnTo>
                <a:lnTo>
                  <a:pt x="1530" y="6368"/>
                </a:lnTo>
                <a:lnTo>
                  <a:pt x="1541" y="6366"/>
                </a:lnTo>
                <a:lnTo>
                  <a:pt x="1552" y="6360"/>
                </a:lnTo>
                <a:lnTo>
                  <a:pt x="1561" y="6351"/>
                </a:lnTo>
                <a:lnTo>
                  <a:pt x="1566" y="6340"/>
                </a:lnTo>
                <a:lnTo>
                  <a:pt x="1567" y="6330"/>
                </a:lnTo>
                <a:lnTo>
                  <a:pt x="1564" y="6320"/>
                </a:lnTo>
                <a:lnTo>
                  <a:pt x="1558" y="6314"/>
                </a:lnTo>
                <a:lnTo>
                  <a:pt x="1547" y="6312"/>
                </a:lnTo>
                <a:lnTo>
                  <a:pt x="1536" y="6314"/>
                </a:lnTo>
                <a:lnTo>
                  <a:pt x="1525" y="6320"/>
                </a:lnTo>
                <a:lnTo>
                  <a:pt x="1516" y="6330"/>
                </a:lnTo>
                <a:lnTo>
                  <a:pt x="1510" y="6340"/>
                </a:lnTo>
                <a:close/>
                <a:moveTo>
                  <a:pt x="1463" y="6488"/>
                </a:moveTo>
                <a:lnTo>
                  <a:pt x="1462" y="6498"/>
                </a:lnTo>
                <a:lnTo>
                  <a:pt x="1465" y="6507"/>
                </a:lnTo>
                <a:lnTo>
                  <a:pt x="1472" y="6513"/>
                </a:lnTo>
                <a:lnTo>
                  <a:pt x="1482" y="6515"/>
                </a:lnTo>
                <a:lnTo>
                  <a:pt x="1494" y="6513"/>
                </a:lnTo>
                <a:lnTo>
                  <a:pt x="1504" y="6507"/>
                </a:lnTo>
                <a:lnTo>
                  <a:pt x="1513" y="6498"/>
                </a:lnTo>
                <a:lnTo>
                  <a:pt x="1518" y="6488"/>
                </a:lnTo>
                <a:lnTo>
                  <a:pt x="1520" y="6477"/>
                </a:lnTo>
                <a:lnTo>
                  <a:pt x="1517" y="6468"/>
                </a:lnTo>
                <a:lnTo>
                  <a:pt x="1510" y="6462"/>
                </a:lnTo>
                <a:lnTo>
                  <a:pt x="1500" y="6460"/>
                </a:lnTo>
                <a:lnTo>
                  <a:pt x="1489" y="6462"/>
                </a:lnTo>
                <a:lnTo>
                  <a:pt x="1478" y="6468"/>
                </a:lnTo>
                <a:lnTo>
                  <a:pt x="1469" y="6477"/>
                </a:lnTo>
                <a:lnTo>
                  <a:pt x="1463" y="6488"/>
                </a:lnTo>
                <a:close/>
                <a:moveTo>
                  <a:pt x="1416" y="6635"/>
                </a:moveTo>
                <a:lnTo>
                  <a:pt x="1415" y="6646"/>
                </a:lnTo>
                <a:lnTo>
                  <a:pt x="1418" y="6654"/>
                </a:lnTo>
                <a:lnTo>
                  <a:pt x="1424" y="6661"/>
                </a:lnTo>
                <a:lnTo>
                  <a:pt x="1435" y="6663"/>
                </a:lnTo>
                <a:lnTo>
                  <a:pt x="1446" y="6661"/>
                </a:lnTo>
                <a:lnTo>
                  <a:pt x="1457" y="6654"/>
                </a:lnTo>
                <a:lnTo>
                  <a:pt x="1465" y="6646"/>
                </a:lnTo>
                <a:lnTo>
                  <a:pt x="1471" y="6635"/>
                </a:lnTo>
                <a:lnTo>
                  <a:pt x="1472" y="6625"/>
                </a:lnTo>
                <a:lnTo>
                  <a:pt x="1469" y="6616"/>
                </a:lnTo>
                <a:lnTo>
                  <a:pt x="1462" y="6609"/>
                </a:lnTo>
                <a:lnTo>
                  <a:pt x="1452" y="6607"/>
                </a:lnTo>
                <a:lnTo>
                  <a:pt x="1441" y="6609"/>
                </a:lnTo>
                <a:lnTo>
                  <a:pt x="1431" y="6616"/>
                </a:lnTo>
                <a:lnTo>
                  <a:pt x="1421" y="6625"/>
                </a:lnTo>
                <a:lnTo>
                  <a:pt x="1416" y="6635"/>
                </a:lnTo>
                <a:close/>
                <a:moveTo>
                  <a:pt x="1369" y="6782"/>
                </a:moveTo>
                <a:lnTo>
                  <a:pt x="1368" y="6793"/>
                </a:lnTo>
                <a:lnTo>
                  <a:pt x="1371" y="6802"/>
                </a:lnTo>
                <a:lnTo>
                  <a:pt x="1378" y="6807"/>
                </a:lnTo>
                <a:lnTo>
                  <a:pt x="1388" y="6809"/>
                </a:lnTo>
                <a:lnTo>
                  <a:pt x="1399" y="6807"/>
                </a:lnTo>
                <a:lnTo>
                  <a:pt x="1409" y="6802"/>
                </a:lnTo>
                <a:lnTo>
                  <a:pt x="1417" y="6793"/>
                </a:lnTo>
                <a:lnTo>
                  <a:pt x="1422" y="6782"/>
                </a:lnTo>
                <a:lnTo>
                  <a:pt x="1424" y="6772"/>
                </a:lnTo>
                <a:lnTo>
                  <a:pt x="1421" y="6764"/>
                </a:lnTo>
                <a:lnTo>
                  <a:pt x="1414" y="6759"/>
                </a:lnTo>
                <a:lnTo>
                  <a:pt x="1405" y="6756"/>
                </a:lnTo>
                <a:lnTo>
                  <a:pt x="1394" y="6759"/>
                </a:lnTo>
                <a:lnTo>
                  <a:pt x="1384" y="6764"/>
                </a:lnTo>
                <a:lnTo>
                  <a:pt x="1375" y="6772"/>
                </a:lnTo>
                <a:lnTo>
                  <a:pt x="1369" y="6782"/>
                </a:lnTo>
                <a:close/>
                <a:moveTo>
                  <a:pt x="1322" y="6930"/>
                </a:moveTo>
                <a:lnTo>
                  <a:pt x="1321" y="6941"/>
                </a:lnTo>
                <a:lnTo>
                  <a:pt x="1324" y="6949"/>
                </a:lnTo>
                <a:lnTo>
                  <a:pt x="1331" y="6954"/>
                </a:lnTo>
                <a:lnTo>
                  <a:pt x="1341" y="6956"/>
                </a:lnTo>
                <a:lnTo>
                  <a:pt x="1351" y="6954"/>
                </a:lnTo>
                <a:lnTo>
                  <a:pt x="1361" y="6949"/>
                </a:lnTo>
                <a:lnTo>
                  <a:pt x="1369" y="6941"/>
                </a:lnTo>
                <a:lnTo>
                  <a:pt x="1375" y="6930"/>
                </a:lnTo>
                <a:lnTo>
                  <a:pt x="1376" y="6920"/>
                </a:lnTo>
                <a:lnTo>
                  <a:pt x="1373" y="6912"/>
                </a:lnTo>
                <a:lnTo>
                  <a:pt x="1367" y="6906"/>
                </a:lnTo>
                <a:lnTo>
                  <a:pt x="1357" y="6904"/>
                </a:lnTo>
                <a:lnTo>
                  <a:pt x="1347" y="6906"/>
                </a:lnTo>
                <a:lnTo>
                  <a:pt x="1337" y="6912"/>
                </a:lnTo>
                <a:lnTo>
                  <a:pt x="1328" y="6920"/>
                </a:lnTo>
                <a:lnTo>
                  <a:pt x="1322" y="6930"/>
                </a:lnTo>
                <a:close/>
                <a:moveTo>
                  <a:pt x="1276" y="7078"/>
                </a:moveTo>
                <a:lnTo>
                  <a:pt x="1274" y="7088"/>
                </a:lnTo>
                <a:lnTo>
                  <a:pt x="1277" y="7096"/>
                </a:lnTo>
                <a:lnTo>
                  <a:pt x="1283" y="7101"/>
                </a:lnTo>
                <a:lnTo>
                  <a:pt x="1294" y="7103"/>
                </a:lnTo>
                <a:lnTo>
                  <a:pt x="1304" y="7101"/>
                </a:lnTo>
                <a:lnTo>
                  <a:pt x="1314" y="7096"/>
                </a:lnTo>
                <a:lnTo>
                  <a:pt x="1322" y="7088"/>
                </a:lnTo>
                <a:lnTo>
                  <a:pt x="1327" y="7078"/>
                </a:lnTo>
                <a:lnTo>
                  <a:pt x="1328" y="7067"/>
                </a:lnTo>
                <a:lnTo>
                  <a:pt x="1325" y="7059"/>
                </a:lnTo>
                <a:lnTo>
                  <a:pt x="1319" y="7054"/>
                </a:lnTo>
                <a:lnTo>
                  <a:pt x="1310" y="7052"/>
                </a:lnTo>
                <a:lnTo>
                  <a:pt x="1299" y="7054"/>
                </a:lnTo>
                <a:lnTo>
                  <a:pt x="1290" y="7059"/>
                </a:lnTo>
                <a:lnTo>
                  <a:pt x="1281" y="7067"/>
                </a:lnTo>
                <a:lnTo>
                  <a:pt x="1276" y="7078"/>
                </a:lnTo>
                <a:close/>
                <a:moveTo>
                  <a:pt x="1229" y="7226"/>
                </a:moveTo>
                <a:lnTo>
                  <a:pt x="1228" y="7235"/>
                </a:lnTo>
                <a:lnTo>
                  <a:pt x="1231" y="7243"/>
                </a:lnTo>
                <a:lnTo>
                  <a:pt x="1237" y="7248"/>
                </a:lnTo>
                <a:lnTo>
                  <a:pt x="1247" y="7250"/>
                </a:lnTo>
                <a:lnTo>
                  <a:pt x="1257" y="7248"/>
                </a:lnTo>
                <a:lnTo>
                  <a:pt x="1266" y="7243"/>
                </a:lnTo>
                <a:lnTo>
                  <a:pt x="1274" y="7235"/>
                </a:lnTo>
                <a:lnTo>
                  <a:pt x="1279" y="7226"/>
                </a:lnTo>
                <a:lnTo>
                  <a:pt x="1280" y="7215"/>
                </a:lnTo>
                <a:lnTo>
                  <a:pt x="1277" y="7207"/>
                </a:lnTo>
                <a:lnTo>
                  <a:pt x="1271" y="7202"/>
                </a:lnTo>
                <a:lnTo>
                  <a:pt x="1262" y="7200"/>
                </a:lnTo>
                <a:lnTo>
                  <a:pt x="1252" y="7202"/>
                </a:lnTo>
                <a:lnTo>
                  <a:pt x="1243" y="7207"/>
                </a:lnTo>
                <a:lnTo>
                  <a:pt x="1234" y="7215"/>
                </a:lnTo>
                <a:lnTo>
                  <a:pt x="1229" y="7226"/>
                </a:lnTo>
                <a:close/>
                <a:moveTo>
                  <a:pt x="1182" y="7373"/>
                </a:moveTo>
                <a:lnTo>
                  <a:pt x="1181" y="7382"/>
                </a:lnTo>
                <a:lnTo>
                  <a:pt x="1184" y="7390"/>
                </a:lnTo>
                <a:lnTo>
                  <a:pt x="1190" y="7395"/>
                </a:lnTo>
                <a:lnTo>
                  <a:pt x="1199" y="7397"/>
                </a:lnTo>
                <a:lnTo>
                  <a:pt x="1209" y="7395"/>
                </a:lnTo>
                <a:lnTo>
                  <a:pt x="1219" y="7390"/>
                </a:lnTo>
                <a:lnTo>
                  <a:pt x="1226" y="7382"/>
                </a:lnTo>
                <a:lnTo>
                  <a:pt x="1231" y="7373"/>
                </a:lnTo>
                <a:lnTo>
                  <a:pt x="1232" y="7364"/>
                </a:lnTo>
                <a:lnTo>
                  <a:pt x="1229" y="7355"/>
                </a:lnTo>
                <a:lnTo>
                  <a:pt x="1223" y="7350"/>
                </a:lnTo>
                <a:lnTo>
                  <a:pt x="1215" y="7348"/>
                </a:lnTo>
                <a:lnTo>
                  <a:pt x="1205" y="7350"/>
                </a:lnTo>
                <a:lnTo>
                  <a:pt x="1195" y="7355"/>
                </a:lnTo>
                <a:lnTo>
                  <a:pt x="1187" y="7364"/>
                </a:lnTo>
                <a:lnTo>
                  <a:pt x="1182" y="7373"/>
                </a:lnTo>
                <a:close/>
                <a:moveTo>
                  <a:pt x="1135" y="7520"/>
                </a:moveTo>
                <a:lnTo>
                  <a:pt x="1134" y="7529"/>
                </a:lnTo>
                <a:lnTo>
                  <a:pt x="1137" y="7537"/>
                </a:lnTo>
                <a:lnTo>
                  <a:pt x="1144" y="7542"/>
                </a:lnTo>
                <a:lnTo>
                  <a:pt x="1152" y="7545"/>
                </a:lnTo>
                <a:lnTo>
                  <a:pt x="1162" y="7542"/>
                </a:lnTo>
                <a:lnTo>
                  <a:pt x="1171" y="7537"/>
                </a:lnTo>
                <a:lnTo>
                  <a:pt x="1178" y="7529"/>
                </a:lnTo>
                <a:lnTo>
                  <a:pt x="1183" y="7520"/>
                </a:lnTo>
                <a:lnTo>
                  <a:pt x="1184" y="7511"/>
                </a:lnTo>
                <a:lnTo>
                  <a:pt x="1181" y="7504"/>
                </a:lnTo>
                <a:lnTo>
                  <a:pt x="1176" y="7499"/>
                </a:lnTo>
                <a:lnTo>
                  <a:pt x="1167" y="7496"/>
                </a:lnTo>
                <a:lnTo>
                  <a:pt x="1157" y="7499"/>
                </a:lnTo>
                <a:lnTo>
                  <a:pt x="1148" y="7504"/>
                </a:lnTo>
                <a:lnTo>
                  <a:pt x="1140" y="7511"/>
                </a:lnTo>
                <a:lnTo>
                  <a:pt x="1135" y="7520"/>
                </a:lnTo>
                <a:close/>
                <a:moveTo>
                  <a:pt x="1089" y="7668"/>
                </a:moveTo>
                <a:lnTo>
                  <a:pt x="1088" y="7676"/>
                </a:lnTo>
                <a:lnTo>
                  <a:pt x="1090" y="7685"/>
                </a:lnTo>
                <a:lnTo>
                  <a:pt x="1097" y="7689"/>
                </a:lnTo>
                <a:lnTo>
                  <a:pt x="1105" y="7691"/>
                </a:lnTo>
                <a:lnTo>
                  <a:pt x="1114" y="7689"/>
                </a:lnTo>
                <a:lnTo>
                  <a:pt x="1123" y="7685"/>
                </a:lnTo>
                <a:lnTo>
                  <a:pt x="1130" y="7676"/>
                </a:lnTo>
                <a:lnTo>
                  <a:pt x="1135" y="7668"/>
                </a:lnTo>
                <a:lnTo>
                  <a:pt x="1136" y="7659"/>
                </a:lnTo>
                <a:lnTo>
                  <a:pt x="1133" y="7652"/>
                </a:lnTo>
                <a:lnTo>
                  <a:pt x="1128" y="7647"/>
                </a:lnTo>
                <a:lnTo>
                  <a:pt x="1119" y="7645"/>
                </a:lnTo>
                <a:lnTo>
                  <a:pt x="1110" y="7647"/>
                </a:lnTo>
                <a:lnTo>
                  <a:pt x="1101" y="7652"/>
                </a:lnTo>
                <a:lnTo>
                  <a:pt x="1093" y="7659"/>
                </a:lnTo>
                <a:lnTo>
                  <a:pt x="1089" y="7668"/>
                </a:lnTo>
                <a:close/>
                <a:moveTo>
                  <a:pt x="1042" y="7815"/>
                </a:moveTo>
                <a:lnTo>
                  <a:pt x="1041" y="7825"/>
                </a:lnTo>
                <a:lnTo>
                  <a:pt x="1043" y="7832"/>
                </a:lnTo>
                <a:lnTo>
                  <a:pt x="1050" y="7836"/>
                </a:lnTo>
                <a:lnTo>
                  <a:pt x="1058" y="7838"/>
                </a:lnTo>
                <a:lnTo>
                  <a:pt x="1067" y="7836"/>
                </a:lnTo>
                <a:lnTo>
                  <a:pt x="1075" y="7832"/>
                </a:lnTo>
                <a:lnTo>
                  <a:pt x="1082" y="7825"/>
                </a:lnTo>
                <a:lnTo>
                  <a:pt x="1087" y="7815"/>
                </a:lnTo>
                <a:lnTo>
                  <a:pt x="1088" y="7806"/>
                </a:lnTo>
                <a:lnTo>
                  <a:pt x="1085" y="7799"/>
                </a:lnTo>
                <a:lnTo>
                  <a:pt x="1080" y="7795"/>
                </a:lnTo>
                <a:lnTo>
                  <a:pt x="1072" y="7793"/>
                </a:lnTo>
                <a:lnTo>
                  <a:pt x="1063" y="7795"/>
                </a:lnTo>
                <a:lnTo>
                  <a:pt x="1054" y="7799"/>
                </a:lnTo>
                <a:lnTo>
                  <a:pt x="1046" y="7806"/>
                </a:lnTo>
                <a:lnTo>
                  <a:pt x="1042" y="7815"/>
                </a:lnTo>
                <a:close/>
                <a:moveTo>
                  <a:pt x="1024" y="7941"/>
                </a:moveTo>
                <a:lnTo>
                  <a:pt x="1016" y="7943"/>
                </a:lnTo>
                <a:lnTo>
                  <a:pt x="1007" y="7947"/>
                </a:lnTo>
                <a:lnTo>
                  <a:pt x="1000" y="7954"/>
                </a:lnTo>
                <a:lnTo>
                  <a:pt x="995" y="7962"/>
                </a:lnTo>
                <a:lnTo>
                  <a:pt x="994" y="7972"/>
                </a:lnTo>
                <a:lnTo>
                  <a:pt x="997" y="7978"/>
                </a:lnTo>
                <a:lnTo>
                  <a:pt x="1003" y="7983"/>
                </a:lnTo>
                <a:lnTo>
                  <a:pt x="1011" y="7985"/>
                </a:lnTo>
                <a:lnTo>
                  <a:pt x="1019" y="7983"/>
                </a:lnTo>
                <a:lnTo>
                  <a:pt x="1028" y="7978"/>
                </a:lnTo>
                <a:lnTo>
                  <a:pt x="1034" y="7972"/>
                </a:lnTo>
                <a:lnTo>
                  <a:pt x="1039" y="7962"/>
                </a:lnTo>
                <a:lnTo>
                  <a:pt x="1040" y="7954"/>
                </a:lnTo>
                <a:lnTo>
                  <a:pt x="1037" y="7947"/>
                </a:lnTo>
                <a:lnTo>
                  <a:pt x="1032" y="7943"/>
                </a:lnTo>
                <a:lnTo>
                  <a:pt x="1024" y="7941"/>
                </a:lnTo>
                <a:close/>
                <a:moveTo>
                  <a:pt x="977" y="8089"/>
                </a:moveTo>
                <a:lnTo>
                  <a:pt x="968" y="8091"/>
                </a:lnTo>
                <a:lnTo>
                  <a:pt x="960" y="8095"/>
                </a:lnTo>
                <a:lnTo>
                  <a:pt x="954" y="8102"/>
                </a:lnTo>
                <a:lnTo>
                  <a:pt x="949" y="8111"/>
                </a:lnTo>
                <a:lnTo>
                  <a:pt x="948" y="8119"/>
                </a:lnTo>
                <a:lnTo>
                  <a:pt x="950" y="8125"/>
                </a:lnTo>
                <a:lnTo>
                  <a:pt x="956" y="8130"/>
                </a:lnTo>
                <a:lnTo>
                  <a:pt x="964" y="8131"/>
                </a:lnTo>
                <a:lnTo>
                  <a:pt x="972" y="8130"/>
                </a:lnTo>
                <a:lnTo>
                  <a:pt x="980" y="8125"/>
                </a:lnTo>
                <a:lnTo>
                  <a:pt x="986" y="8119"/>
                </a:lnTo>
                <a:lnTo>
                  <a:pt x="991" y="8111"/>
                </a:lnTo>
                <a:lnTo>
                  <a:pt x="991" y="8102"/>
                </a:lnTo>
                <a:lnTo>
                  <a:pt x="989" y="8095"/>
                </a:lnTo>
                <a:lnTo>
                  <a:pt x="984" y="8091"/>
                </a:lnTo>
                <a:lnTo>
                  <a:pt x="977" y="8089"/>
                </a:lnTo>
                <a:close/>
                <a:moveTo>
                  <a:pt x="929" y="8238"/>
                </a:moveTo>
                <a:lnTo>
                  <a:pt x="921" y="8239"/>
                </a:lnTo>
                <a:lnTo>
                  <a:pt x="913" y="8243"/>
                </a:lnTo>
                <a:lnTo>
                  <a:pt x="907" y="8251"/>
                </a:lnTo>
                <a:lnTo>
                  <a:pt x="902" y="8258"/>
                </a:lnTo>
                <a:lnTo>
                  <a:pt x="901" y="8266"/>
                </a:lnTo>
                <a:lnTo>
                  <a:pt x="903" y="8272"/>
                </a:lnTo>
                <a:lnTo>
                  <a:pt x="909" y="8276"/>
                </a:lnTo>
                <a:lnTo>
                  <a:pt x="916" y="8278"/>
                </a:lnTo>
                <a:lnTo>
                  <a:pt x="925" y="8276"/>
                </a:lnTo>
                <a:lnTo>
                  <a:pt x="932" y="8272"/>
                </a:lnTo>
                <a:lnTo>
                  <a:pt x="938" y="8266"/>
                </a:lnTo>
                <a:lnTo>
                  <a:pt x="942" y="8258"/>
                </a:lnTo>
                <a:lnTo>
                  <a:pt x="943" y="8251"/>
                </a:lnTo>
                <a:lnTo>
                  <a:pt x="941" y="8243"/>
                </a:lnTo>
                <a:lnTo>
                  <a:pt x="936" y="8239"/>
                </a:lnTo>
                <a:lnTo>
                  <a:pt x="929" y="8238"/>
                </a:lnTo>
                <a:close/>
                <a:moveTo>
                  <a:pt x="869" y="8424"/>
                </a:moveTo>
                <a:lnTo>
                  <a:pt x="877" y="8423"/>
                </a:lnTo>
                <a:lnTo>
                  <a:pt x="884" y="8419"/>
                </a:lnTo>
                <a:lnTo>
                  <a:pt x="890" y="8413"/>
                </a:lnTo>
                <a:lnTo>
                  <a:pt x="894" y="8405"/>
                </a:lnTo>
                <a:lnTo>
                  <a:pt x="895" y="8398"/>
                </a:lnTo>
                <a:lnTo>
                  <a:pt x="893" y="8392"/>
                </a:lnTo>
                <a:lnTo>
                  <a:pt x="888" y="8388"/>
                </a:lnTo>
                <a:lnTo>
                  <a:pt x="881" y="8387"/>
                </a:lnTo>
                <a:lnTo>
                  <a:pt x="874" y="8388"/>
                </a:lnTo>
                <a:lnTo>
                  <a:pt x="866" y="8392"/>
                </a:lnTo>
                <a:lnTo>
                  <a:pt x="860" y="8398"/>
                </a:lnTo>
                <a:lnTo>
                  <a:pt x="856" y="8405"/>
                </a:lnTo>
                <a:lnTo>
                  <a:pt x="855" y="8413"/>
                </a:lnTo>
                <a:lnTo>
                  <a:pt x="857" y="8419"/>
                </a:lnTo>
                <a:lnTo>
                  <a:pt x="862" y="8423"/>
                </a:lnTo>
                <a:lnTo>
                  <a:pt x="869" y="8424"/>
                </a:lnTo>
                <a:close/>
                <a:moveTo>
                  <a:pt x="822" y="8572"/>
                </a:moveTo>
                <a:lnTo>
                  <a:pt x="830" y="8569"/>
                </a:lnTo>
                <a:lnTo>
                  <a:pt x="837" y="8566"/>
                </a:lnTo>
                <a:lnTo>
                  <a:pt x="842" y="8560"/>
                </a:lnTo>
                <a:lnTo>
                  <a:pt x="846" y="8553"/>
                </a:lnTo>
                <a:lnTo>
                  <a:pt x="847" y="8546"/>
                </a:lnTo>
                <a:lnTo>
                  <a:pt x="845" y="8540"/>
                </a:lnTo>
                <a:lnTo>
                  <a:pt x="840" y="8536"/>
                </a:lnTo>
                <a:lnTo>
                  <a:pt x="834" y="8535"/>
                </a:lnTo>
                <a:lnTo>
                  <a:pt x="826" y="8536"/>
                </a:lnTo>
                <a:lnTo>
                  <a:pt x="819" y="8540"/>
                </a:lnTo>
                <a:lnTo>
                  <a:pt x="814" y="8546"/>
                </a:lnTo>
                <a:lnTo>
                  <a:pt x="809" y="8553"/>
                </a:lnTo>
                <a:lnTo>
                  <a:pt x="808" y="8560"/>
                </a:lnTo>
                <a:lnTo>
                  <a:pt x="810" y="8566"/>
                </a:lnTo>
                <a:lnTo>
                  <a:pt x="816" y="8569"/>
                </a:lnTo>
                <a:lnTo>
                  <a:pt x="822" y="8572"/>
                </a:lnTo>
                <a:close/>
                <a:moveTo>
                  <a:pt x="798" y="8700"/>
                </a:moveTo>
                <a:lnTo>
                  <a:pt x="799" y="8694"/>
                </a:lnTo>
                <a:lnTo>
                  <a:pt x="797" y="8688"/>
                </a:lnTo>
                <a:lnTo>
                  <a:pt x="792" y="8684"/>
                </a:lnTo>
                <a:lnTo>
                  <a:pt x="786" y="8683"/>
                </a:lnTo>
                <a:lnTo>
                  <a:pt x="779" y="8684"/>
                </a:lnTo>
                <a:lnTo>
                  <a:pt x="772" y="8688"/>
                </a:lnTo>
                <a:lnTo>
                  <a:pt x="767" y="8694"/>
                </a:lnTo>
                <a:lnTo>
                  <a:pt x="762" y="8700"/>
                </a:lnTo>
                <a:lnTo>
                  <a:pt x="762" y="8707"/>
                </a:lnTo>
                <a:lnTo>
                  <a:pt x="765" y="8713"/>
                </a:lnTo>
                <a:lnTo>
                  <a:pt x="769" y="8717"/>
                </a:lnTo>
                <a:lnTo>
                  <a:pt x="775" y="8718"/>
                </a:lnTo>
                <a:lnTo>
                  <a:pt x="782" y="8717"/>
                </a:lnTo>
                <a:lnTo>
                  <a:pt x="789" y="8713"/>
                </a:lnTo>
                <a:lnTo>
                  <a:pt x="794" y="8707"/>
                </a:lnTo>
                <a:lnTo>
                  <a:pt x="798" y="8700"/>
                </a:lnTo>
                <a:close/>
                <a:moveTo>
                  <a:pt x="750" y="8848"/>
                </a:moveTo>
                <a:lnTo>
                  <a:pt x="750" y="8841"/>
                </a:lnTo>
                <a:lnTo>
                  <a:pt x="749" y="8836"/>
                </a:lnTo>
                <a:lnTo>
                  <a:pt x="745" y="8832"/>
                </a:lnTo>
                <a:lnTo>
                  <a:pt x="739" y="8831"/>
                </a:lnTo>
                <a:lnTo>
                  <a:pt x="732" y="8832"/>
                </a:lnTo>
                <a:lnTo>
                  <a:pt x="725" y="8836"/>
                </a:lnTo>
                <a:lnTo>
                  <a:pt x="720" y="8841"/>
                </a:lnTo>
                <a:lnTo>
                  <a:pt x="717" y="8848"/>
                </a:lnTo>
                <a:lnTo>
                  <a:pt x="715" y="8855"/>
                </a:lnTo>
                <a:lnTo>
                  <a:pt x="718" y="8860"/>
                </a:lnTo>
                <a:lnTo>
                  <a:pt x="722" y="8864"/>
                </a:lnTo>
                <a:lnTo>
                  <a:pt x="728" y="8865"/>
                </a:lnTo>
                <a:lnTo>
                  <a:pt x="735" y="8864"/>
                </a:lnTo>
                <a:lnTo>
                  <a:pt x="741" y="8860"/>
                </a:lnTo>
                <a:lnTo>
                  <a:pt x="746" y="8855"/>
                </a:lnTo>
                <a:lnTo>
                  <a:pt x="750" y="8848"/>
                </a:lnTo>
                <a:close/>
                <a:moveTo>
                  <a:pt x="702" y="8996"/>
                </a:moveTo>
                <a:lnTo>
                  <a:pt x="702" y="8989"/>
                </a:lnTo>
                <a:lnTo>
                  <a:pt x="700" y="8984"/>
                </a:lnTo>
                <a:lnTo>
                  <a:pt x="697" y="8981"/>
                </a:lnTo>
                <a:lnTo>
                  <a:pt x="691" y="8979"/>
                </a:lnTo>
                <a:lnTo>
                  <a:pt x="684" y="8981"/>
                </a:lnTo>
                <a:lnTo>
                  <a:pt x="678" y="8984"/>
                </a:lnTo>
                <a:lnTo>
                  <a:pt x="673" y="8989"/>
                </a:lnTo>
                <a:lnTo>
                  <a:pt x="670" y="8996"/>
                </a:lnTo>
                <a:lnTo>
                  <a:pt x="670" y="9002"/>
                </a:lnTo>
                <a:lnTo>
                  <a:pt x="671" y="9007"/>
                </a:lnTo>
                <a:lnTo>
                  <a:pt x="675" y="9010"/>
                </a:lnTo>
                <a:lnTo>
                  <a:pt x="681" y="9012"/>
                </a:lnTo>
                <a:lnTo>
                  <a:pt x="687" y="9010"/>
                </a:lnTo>
                <a:lnTo>
                  <a:pt x="693" y="9007"/>
                </a:lnTo>
                <a:lnTo>
                  <a:pt x="698" y="9002"/>
                </a:lnTo>
                <a:lnTo>
                  <a:pt x="702" y="8996"/>
                </a:lnTo>
                <a:close/>
                <a:moveTo>
                  <a:pt x="624" y="9143"/>
                </a:moveTo>
                <a:lnTo>
                  <a:pt x="623" y="9149"/>
                </a:lnTo>
                <a:lnTo>
                  <a:pt x="625" y="9154"/>
                </a:lnTo>
                <a:lnTo>
                  <a:pt x="628" y="9157"/>
                </a:lnTo>
                <a:lnTo>
                  <a:pt x="634" y="9158"/>
                </a:lnTo>
                <a:lnTo>
                  <a:pt x="640" y="9157"/>
                </a:lnTo>
                <a:lnTo>
                  <a:pt x="646" y="9154"/>
                </a:lnTo>
                <a:lnTo>
                  <a:pt x="650" y="9149"/>
                </a:lnTo>
                <a:lnTo>
                  <a:pt x="653" y="9143"/>
                </a:lnTo>
                <a:lnTo>
                  <a:pt x="654" y="9138"/>
                </a:lnTo>
                <a:lnTo>
                  <a:pt x="652" y="9133"/>
                </a:lnTo>
                <a:lnTo>
                  <a:pt x="649" y="9129"/>
                </a:lnTo>
                <a:lnTo>
                  <a:pt x="643" y="9128"/>
                </a:lnTo>
                <a:lnTo>
                  <a:pt x="637" y="9129"/>
                </a:lnTo>
                <a:lnTo>
                  <a:pt x="631" y="9133"/>
                </a:lnTo>
                <a:lnTo>
                  <a:pt x="627" y="9138"/>
                </a:lnTo>
                <a:lnTo>
                  <a:pt x="624" y="9143"/>
                </a:lnTo>
                <a:close/>
                <a:moveTo>
                  <a:pt x="577" y="9291"/>
                </a:moveTo>
                <a:lnTo>
                  <a:pt x="576" y="9296"/>
                </a:lnTo>
                <a:lnTo>
                  <a:pt x="578" y="9301"/>
                </a:lnTo>
                <a:lnTo>
                  <a:pt x="582" y="9304"/>
                </a:lnTo>
                <a:lnTo>
                  <a:pt x="587" y="9305"/>
                </a:lnTo>
                <a:lnTo>
                  <a:pt x="592" y="9304"/>
                </a:lnTo>
                <a:lnTo>
                  <a:pt x="598" y="9301"/>
                </a:lnTo>
                <a:lnTo>
                  <a:pt x="602" y="9296"/>
                </a:lnTo>
                <a:lnTo>
                  <a:pt x="605" y="9291"/>
                </a:lnTo>
                <a:lnTo>
                  <a:pt x="606" y="9285"/>
                </a:lnTo>
                <a:lnTo>
                  <a:pt x="604" y="9281"/>
                </a:lnTo>
                <a:lnTo>
                  <a:pt x="601" y="9278"/>
                </a:lnTo>
                <a:lnTo>
                  <a:pt x="596" y="9277"/>
                </a:lnTo>
                <a:lnTo>
                  <a:pt x="590" y="9278"/>
                </a:lnTo>
                <a:lnTo>
                  <a:pt x="584" y="9281"/>
                </a:lnTo>
                <a:lnTo>
                  <a:pt x="580" y="9285"/>
                </a:lnTo>
                <a:lnTo>
                  <a:pt x="577" y="9291"/>
                </a:lnTo>
                <a:close/>
                <a:moveTo>
                  <a:pt x="531" y="9438"/>
                </a:moveTo>
                <a:lnTo>
                  <a:pt x="530" y="9443"/>
                </a:lnTo>
                <a:lnTo>
                  <a:pt x="532" y="9447"/>
                </a:lnTo>
                <a:lnTo>
                  <a:pt x="535" y="9450"/>
                </a:lnTo>
                <a:lnTo>
                  <a:pt x="540" y="9451"/>
                </a:lnTo>
                <a:lnTo>
                  <a:pt x="545" y="9450"/>
                </a:lnTo>
                <a:lnTo>
                  <a:pt x="550" y="9447"/>
                </a:lnTo>
                <a:lnTo>
                  <a:pt x="554" y="9443"/>
                </a:lnTo>
                <a:lnTo>
                  <a:pt x="557" y="9438"/>
                </a:lnTo>
                <a:lnTo>
                  <a:pt x="557" y="9433"/>
                </a:lnTo>
                <a:lnTo>
                  <a:pt x="556" y="9429"/>
                </a:lnTo>
                <a:lnTo>
                  <a:pt x="553" y="9426"/>
                </a:lnTo>
                <a:lnTo>
                  <a:pt x="548" y="9425"/>
                </a:lnTo>
                <a:lnTo>
                  <a:pt x="543" y="9426"/>
                </a:lnTo>
                <a:lnTo>
                  <a:pt x="538" y="9429"/>
                </a:lnTo>
                <a:lnTo>
                  <a:pt x="534" y="9433"/>
                </a:lnTo>
                <a:lnTo>
                  <a:pt x="531" y="9438"/>
                </a:lnTo>
                <a:close/>
                <a:moveTo>
                  <a:pt x="508" y="9585"/>
                </a:moveTo>
                <a:lnTo>
                  <a:pt x="509" y="9581"/>
                </a:lnTo>
                <a:lnTo>
                  <a:pt x="508" y="9577"/>
                </a:lnTo>
                <a:lnTo>
                  <a:pt x="505" y="9574"/>
                </a:lnTo>
                <a:lnTo>
                  <a:pt x="500" y="9573"/>
                </a:lnTo>
                <a:lnTo>
                  <a:pt x="495" y="9574"/>
                </a:lnTo>
                <a:lnTo>
                  <a:pt x="491" y="9577"/>
                </a:lnTo>
                <a:lnTo>
                  <a:pt x="487" y="9581"/>
                </a:lnTo>
                <a:lnTo>
                  <a:pt x="484" y="9585"/>
                </a:lnTo>
                <a:lnTo>
                  <a:pt x="484" y="9590"/>
                </a:lnTo>
                <a:lnTo>
                  <a:pt x="485" y="9594"/>
                </a:lnTo>
                <a:lnTo>
                  <a:pt x="488" y="9596"/>
                </a:lnTo>
                <a:lnTo>
                  <a:pt x="493" y="9597"/>
                </a:lnTo>
                <a:lnTo>
                  <a:pt x="498" y="9596"/>
                </a:lnTo>
                <a:lnTo>
                  <a:pt x="502" y="9594"/>
                </a:lnTo>
                <a:lnTo>
                  <a:pt x="506" y="9590"/>
                </a:lnTo>
                <a:lnTo>
                  <a:pt x="508" y="9585"/>
                </a:lnTo>
                <a:close/>
                <a:moveTo>
                  <a:pt x="460" y="9733"/>
                </a:moveTo>
                <a:lnTo>
                  <a:pt x="461" y="9728"/>
                </a:lnTo>
                <a:lnTo>
                  <a:pt x="460" y="9725"/>
                </a:lnTo>
                <a:lnTo>
                  <a:pt x="457" y="9722"/>
                </a:lnTo>
                <a:lnTo>
                  <a:pt x="453" y="9722"/>
                </a:lnTo>
                <a:lnTo>
                  <a:pt x="448" y="9722"/>
                </a:lnTo>
                <a:lnTo>
                  <a:pt x="444" y="9725"/>
                </a:lnTo>
                <a:lnTo>
                  <a:pt x="440" y="9728"/>
                </a:lnTo>
                <a:lnTo>
                  <a:pt x="438" y="9733"/>
                </a:lnTo>
                <a:lnTo>
                  <a:pt x="437" y="9737"/>
                </a:lnTo>
                <a:lnTo>
                  <a:pt x="439" y="9742"/>
                </a:lnTo>
                <a:lnTo>
                  <a:pt x="441" y="9744"/>
                </a:lnTo>
                <a:lnTo>
                  <a:pt x="445" y="9745"/>
                </a:lnTo>
                <a:lnTo>
                  <a:pt x="450" y="9744"/>
                </a:lnTo>
                <a:lnTo>
                  <a:pt x="454" y="9742"/>
                </a:lnTo>
                <a:lnTo>
                  <a:pt x="458" y="9737"/>
                </a:lnTo>
                <a:lnTo>
                  <a:pt x="460" y="9733"/>
                </a:lnTo>
                <a:close/>
                <a:moveTo>
                  <a:pt x="3377" y="154"/>
                </a:moveTo>
                <a:lnTo>
                  <a:pt x="3382" y="154"/>
                </a:lnTo>
                <a:lnTo>
                  <a:pt x="3386" y="151"/>
                </a:lnTo>
                <a:lnTo>
                  <a:pt x="3389" y="148"/>
                </a:lnTo>
                <a:lnTo>
                  <a:pt x="3391" y="144"/>
                </a:lnTo>
                <a:lnTo>
                  <a:pt x="3392" y="140"/>
                </a:lnTo>
                <a:lnTo>
                  <a:pt x="3391" y="137"/>
                </a:lnTo>
                <a:lnTo>
                  <a:pt x="3388" y="134"/>
                </a:lnTo>
                <a:lnTo>
                  <a:pt x="3384" y="134"/>
                </a:lnTo>
                <a:lnTo>
                  <a:pt x="3380" y="134"/>
                </a:lnTo>
                <a:lnTo>
                  <a:pt x="3375" y="137"/>
                </a:lnTo>
                <a:lnTo>
                  <a:pt x="3372" y="140"/>
                </a:lnTo>
                <a:lnTo>
                  <a:pt x="3369" y="144"/>
                </a:lnTo>
                <a:lnTo>
                  <a:pt x="3369" y="148"/>
                </a:lnTo>
                <a:lnTo>
                  <a:pt x="3370" y="151"/>
                </a:lnTo>
                <a:lnTo>
                  <a:pt x="3373" y="154"/>
                </a:lnTo>
                <a:lnTo>
                  <a:pt x="3377" y="154"/>
                </a:lnTo>
                <a:close/>
                <a:moveTo>
                  <a:pt x="3330" y="303"/>
                </a:moveTo>
                <a:lnTo>
                  <a:pt x="3334" y="302"/>
                </a:lnTo>
                <a:lnTo>
                  <a:pt x="3339" y="299"/>
                </a:lnTo>
                <a:lnTo>
                  <a:pt x="3342" y="296"/>
                </a:lnTo>
                <a:lnTo>
                  <a:pt x="3345" y="291"/>
                </a:lnTo>
                <a:lnTo>
                  <a:pt x="3345" y="287"/>
                </a:lnTo>
                <a:lnTo>
                  <a:pt x="3344" y="283"/>
                </a:lnTo>
                <a:lnTo>
                  <a:pt x="3341" y="281"/>
                </a:lnTo>
                <a:lnTo>
                  <a:pt x="3337" y="280"/>
                </a:lnTo>
                <a:lnTo>
                  <a:pt x="3332" y="281"/>
                </a:lnTo>
                <a:lnTo>
                  <a:pt x="3327" y="283"/>
                </a:lnTo>
                <a:lnTo>
                  <a:pt x="3324" y="287"/>
                </a:lnTo>
                <a:lnTo>
                  <a:pt x="3321" y="291"/>
                </a:lnTo>
                <a:lnTo>
                  <a:pt x="3321" y="296"/>
                </a:lnTo>
                <a:lnTo>
                  <a:pt x="3322" y="299"/>
                </a:lnTo>
                <a:lnTo>
                  <a:pt x="3325" y="302"/>
                </a:lnTo>
                <a:lnTo>
                  <a:pt x="3330" y="303"/>
                </a:lnTo>
                <a:close/>
                <a:moveTo>
                  <a:pt x="3282" y="452"/>
                </a:moveTo>
                <a:lnTo>
                  <a:pt x="3287" y="451"/>
                </a:lnTo>
                <a:lnTo>
                  <a:pt x="3292" y="448"/>
                </a:lnTo>
                <a:lnTo>
                  <a:pt x="3296" y="443"/>
                </a:lnTo>
                <a:lnTo>
                  <a:pt x="3298" y="439"/>
                </a:lnTo>
                <a:lnTo>
                  <a:pt x="3299" y="434"/>
                </a:lnTo>
                <a:lnTo>
                  <a:pt x="3297" y="430"/>
                </a:lnTo>
                <a:lnTo>
                  <a:pt x="3294" y="428"/>
                </a:lnTo>
                <a:lnTo>
                  <a:pt x="3290" y="427"/>
                </a:lnTo>
                <a:lnTo>
                  <a:pt x="3285" y="428"/>
                </a:lnTo>
                <a:lnTo>
                  <a:pt x="3279" y="430"/>
                </a:lnTo>
                <a:lnTo>
                  <a:pt x="3276" y="434"/>
                </a:lnTo>
                <a:lnTo>
                  <a:pt x="3273" y="439"/>
                </a:lnTo>
                <a:lnTo>
                  <a:pt x="3273" y="443"/>
                </a:lnTo>
                <a:lnTo>
                  <a:pt x="3274" y="448"/>
                </a:lnTo>
                <a:lnTo>
                  <a:pt x="3277" y="451"/>
                </a:lnTo>
                <a:lnTo>
                  <a:pt x="3282" y="452"/>
                </a:lnTo>
                <a:close/>
                <a:moveTo>
                  <a:pt x="3235" y="600"/>
                </a:moveTo>
                <a:lnTo>
                  <a:pt x="3240" y="599"/>
                </a:lnTo>
                <a:lnTo>
                  <a:pt x="3245" y="596"/>
                </a:lnTo>
                <a:lnTo>
                  <a:pt x="3249" y="592"/>
                </a:lnTo>
                <a:lnTo>
                  <a:pt x="3252" y="587"/>
                </a:lnTo>
                <a:lnTo>
                  <a:pt x="3252" y="581"/>
                </a:lnTo>
                <a:lnTo>
                  <a:pt x="3251" y="577"/>
                </a:lnTo>
                <a:lnTo>
                  <a:pt x="3247" y="574"/>
                </a:lnTo>
                <a:lnTo>
                  <a:pt x="3243" y="573"/>
                </a:lnTo>
                <a:lnTo>
                  <a:pt x="3237" y="574"/>
                </a:lnTo>
                <a:lnTo>
                  <a:pt x="3232" y="577"/>
                </a:lnTo>
                <a:lnTo>
                  <a:pt x="3227" y="581"/>
                </a:lnTo>
                <a:lnTo>
                  <a:pt x="3225" y="587"/>
                </a:lnTo>
                <a:lnTo>
                  <a:pt x="3224" y="592"/>
                </a:lnTo>
                <a:lnTo>
                  <a:pt x="3226" y="596"/>
                </a:lnTo>
                <a:lnTo>
                  <a:pt x="3229" y="599"/>
                </a:lnTo>
                <a:lnTo>
                  <a:pt x="3235" y="600"/>
                </a:lnTo>
                <a:close/>
                <a:moveTo>
                  <a:pt x="3187" y="748"/>
                </a:moveTo>
                <a:lnTo>
                  <a:pt x="3193" y="747"/>
                </a:lnTo>
                <a:lnTo>
                  <a:pt x="3198" y="744"/>
                </a:lnTo>
                <a:lnTo>
                  <a:pt x="3202" y="740"/>
                </a:lnTo>
                <a:lnTo>
                  <a:pt x="3205" y="735"/>
                </a:lnTo>
                <a:lnTo>
                  <a:pt x="3206" y="729"/>
                </a:lnTo>
                <a:lnTo>
                  <a:pt x="3204" y="725"/>
                </a:lnTo>
                <a:lnTo>
                  <a:pt x="3201" y="721"/>
                </a:lnTo>
                <a:lnTo>
                  <a:pt x="3196" y="720"/>
                </a:lnTo>
                <a:lnTo>
                  <a:pt x="3190" y="721"/>
                </a:lnTo>
                <a:lnTo>
                  <a:pt x="3184" y="725"/>
                </a:lnTo>
                <a:lnTo>
                  <a:pt x="3179" y="729"/>
                </a:lnTo>
                <a:lnTo>
                  <a:pt x="3177" y="735"/>
                </a:lnTo>
                <a:lnTo>
                  <a:pt x="3176" y="740"/>
                </a:lnTo>
                <a:lnTo>
                  <a:pt x="3178" y="744"/>
                </a:lnTo>
                <a:lnTo>
                  <a:pt x="3181" y="747"/>
                </a:lnTo>
                <a:lnTo>
                  <a:pt x="3187" y="748"/>
                </a:lnTo>
                <a:close/>
                <a:moveTo>
                  <a:pt x="3138" y="896"/>
                </a:moveTo>
                <a:lnTo>
                  <a:pt x="3145" y="895"/>
                </a:lnTo>
                <a:lnTo>
                  <a:pt x="3151" y="892"/>
                </a:lnTo>
                <a:lnTo>
                  <a:pt x="3155" y="887"/>
                </a:lnTo>
                <a:lnTo>
                  <a:pt x="3158" y="882"/>
                </a:lnTo>
                <a:lnTo>
                  <a:pt x="3159" y="876"/>
                </a:lnTo>
                <a:lnTo>
                  <a:pt x="3157" y="872"/>
                </a:lnTo>
                <a:lnTo>
                  <a:pt x="3154" y="869"/>
                </a:lnTo>
                <a:lnTo>
                  <a:pt x="3149" y="867"/>
                </a:lnTo>
                <a:lnTo>
                  <a:pt x="3143" y="869"/>
                </a:lnTo>
                <a:lnTo>
                  <a:pt x="3136" y="872"/>
                </a:lnTo>
                <a:lnTo>
                  <a:pt x="3131" y="876"/>
                </a:lnTo>
                <a:lnTo>
                  <a:pt x="3129" y="882"/>
                </a:lnTo>
                <a:lnTo>
                  <a:pt x="3128" y="887"/>
                </a:lnTo>
                <a:lnTo>
                  <a:pt x="3129" y="892"/>
                </a:lnTo>
                <a:lnTo>
                  <a:pt x="3133" y="895"/>
                </a:lnTo>
                <a:lnTo>
                  <a:pt x="3138" y="896"/>
                </a:lnTo>
                <a:close/>
                <a:moveTo>
                  <a:pt x="3092" y="1044"/>
                </a:moveTo>
                <a:lnTo>
                  <a:pt x="3098" y="1043"/>
                </a:lnTo>
                <a:lnTo>
                  <a:pt x="3104" y="1040"/>
                </a:lnTo>
                <a:lnTo>
                  <a:pt x="3109" y="1035"/>
                </a:lnTo>
                <a:lnTo>
                  <a:pt x="3112" y="1029"/>
                </a:lnTo>
                <a:lnTo>
                  <a:pt x="3112" y="1023"/>
                </a:lnTo>
                <a:lnTo>
                  <a:pt x="3111" y="1018"/>
                </a:lnTo>
                <a:lnTo>
                  <a:pt x="3107" y="1015"/>
                </a:lnTo>
                <a:lnTo>
                  <a:pt x="3101" y="1014"/>
                </a:lnTo>
                <a:lnTo>
                  <a:pt x="3095" y="1015"/>
                </a:lnTo>
                <a:lnTo>
                  <a:pt x="3088" y="1018"/>
                </a:lnTo>
                <a:lnTo>
                  <a:pt x="3083" y="1023"/>
                </a:lnTo>
                <a:lnTo>
                  <a:pt x="3080" y="1029"/>
                </a:lnTo>
                <a:lnTo>
                  <a:pt x="3080" y="1035"/>
                </a:lnTo>
                <a:lnTo>
                  <a:pt x="3081" y="1040"/>
                </a:lnTo>
                <a:lnTo>
                  <a:pt x="3085" y="1043"/>
                </a:lnTo>
                <a:lnTo>
                  <a:pt x="3092" y="1044"/>
                </a:lnTo>
                <a:close/>
                <a:moveTo>
                  <a:pt x="3043" y="1194"/>
                </a:moveTo>
                <a:lnTo>
                  <a:pt x="3051" y="1192"/>
                </a:lnTo>
                <a:lnTo>
                  <a:pt x="3057" y="1188"/>
                </a:lnTo>
                <a:lnTo>
                  <a:pt x="3062" y="1183"/>
                </a:lnTo>
                <a:lnTo>
                  <a:pt x="3065" y="1177"/>
                </a:lnTo>
                <a:lnTo>
                  <a:pt x="3066" y="1170"/>
                </a:lnTo>
                <a:lnTo>
                  <a:pt x="3064" y="1165"/>
                </a:lnTo>
                <a:lnTo>
                  <a:pt x="3060" y="1162"/>
                </a:lnTo>
                <a:lnTo>
                  <a:pt x="3054" y="1161"/>
                </a:lnTo>
                <a:lnTo>
                  <a:pt x="3048" y="1162"/>
                </a:lnTo>
                <a:lnTo>
                  <a:pt x="3041" y="1165"/>
                </a:lnTo>
                <a:lnTo>
                  <a:pt x="3035" y="1170"/>
                </a:lnTo>
                <a:lnTo>
                  <a:pt x="3032" y="1177"/>
                </a:lnTo>
                <a:lnTo>
                  <a:pt x="3031" y="1183"/>
                </a:lnTo>
                <a:lnTo>
                  <a:pt x="3033" y="1188"/>
                </a:lnTo>
                <a:lnTo>
                  <a:pt x="3037" y="1192"/>
                </a:lnTo>
                <a:lnTo>
                  <a:pt x="3043" y="1194"/>
                </a:lnTo>
                <a:close/>
                <a:moveTo>
                  <a:pt x="2995" y="1342"/>
                </a:moveTo>
                <a:lnTo>
                  <a:pt x="3003" y="1340"/>
                </a:lnTo>
                <a:lnTo>
                  <a:pt x="3010" y="1337"/>
                </a:lnTo>
                <a:lnTo>
                  <a:pt x="3015" y="1332"/>
                </a:lnTo>
                <a:lnTo>
                  <a:pt x="3019" y="1324"/>
                </a:lnTo>
                <a:lnTo>
                  <a:pt x="3019" y="1317"/>
                </a:lnTo>
                <a:lnTo>
                  <a:pt x="3018" y="1312"/>
                </a:lnTo>
                <a:lnTo>
                  <a:pt x="3013" y="1308"/>
                </a:lnTo>
                <a:lnTo>
                  <a:pt x="3007" y="1307"/>
                </a:lnTo>
                <a:lnTo>
                  <a:pt x="3000" y="1308"/>
                </a:lnTo>
                <a:lnTo>
                  <a:pt x="2993" y="1312"/>
                </a:lnTo>
                <a:lnTo>
                  <a:pt x="2987" y="1317"/>
                </a:lnTo>
                <a:lnTo>
                  <a:pt x="2984" y="1324"/>
                </a:lnTo>
                <a:lnTo>
                  <a:pt x="2983" y="1332"/>
                </a:lnTo>
                <a:lnTo>
                  <a:pt x="2985" y="1337"/>
                </a:lnTo>
                <a:lnTo>
                  <a:pt x="2989" y="1340"/>
                </a:lnTo>
                <a:lnTo>
                  <a:pt x="2995" y="1342"/>
                </a:lnTo>
                <a:close/>
                <a:moveTo>
                  <a:pt x="2948" y="1490"/>
                </a:moveTo>
                <a:lnTo>
                  <a:pt x="2956" y="1488"/>
                </a:lnTo>
                <a:lnTo>
                  <a:pt x="2963" y="1485"/>
                </a:lnTo>
                <a:lnTo>
                  <a:pt x="2968" y="1479"/>
                </a:lnTo>
                <a:lnTo>
                  <a:pt x="2972" y="1472"/>
                </a:lnTo>
                <a:lnTo>
                  <a:pt x="2972" y="1465"/>
                </a:lnTo>
                <a:lnTo>
                  <a:pt x="2971" y="1459"/>
                </a:lnTo>
                <a:lnTo>
                  <a:pt x="2966" y="1455"/>
                </a:lnTo>
                <a:lnTo>
                  <a:pt x="2960" y="1454"/>
                </a:lnTo>
                <a:lnTo>
                  <a:pt x="2953" y="1455"/>
                </a:lnTo>
                <a:lnTo>
                  <a:pt x="2945" y="1459"/>
                </a:lnTo>
                <a:lnTo>
                  <a:pt x="2940" y="1465"/>
                </a:lnTo>
                <a:lnTo>
                  <a:pt x="2936" y="1472"/>
                </a:lnTo>
                <a:lnTo>
                  <a:pt x="2935" y="1479"/>
                </a:lnTo>
                <a:lnTo>
                  <a:pt x="2937" y="1485"/>
                </a:lnTo>
                <a:lnTo>
                  <a:pt x="2942" y="1488"/>
                </a:lnTo>
                <a:lnTo>
                  <a:pt x="2948" y="1490"/>
                </a:lnTo>
                <a:close/>
                <a:moveTo>
                  <a:pt x="2900" y="1638"/>
                </a:moveTo>
                <a:lnTo>
                  <a:pt x="2909" y="1636"/>
                </a:lnTo>
                <a:lnTo>
                  <a:pt x="2916" y="1632"/>
                </a:lnTo>
                <a:lnTo>
                  <a:pt x="2921" y="1627"/>
                </a:lnTo>
                <a:lnTo>
                  <a:pt x="2925" y="1620"/>
                </a:lnTo>
                <a:lnTo>
                  <a:pt x="2926" y="1613"/>
                </a:lnTo>
                <a:lnTo>
                  <a:pt x="2924" y="1606"/>
                </a:lnTo>
                <a:lnTo>
                  <a:pt x="2919" y="1602"/>
                </a:lnTo>
                <a:lnTo>
                  <a:pt x="2913" y="1601"/>
                </a:lnTo>
                <a:lnTo>
                  <a:pt x="2905" y="1602"/>
                </a:lnTo>
                <a:lnTo>
                  <a:pt x="2897" y="1606"/>
                </a:lnTo>
                <a:lnTo>
                  <a:pt x="2892" y="1613"/>
                </a:lnTo>
                <a:lnTo>
                  <a:pt x="2888" y="1620"/>
                </a:lnTo>
                <a:lnTo>
                  <a:pt x="2887" y="1627"/>
                </a:lnTo>
                <a:lnTo>
                  <a:pt x="2889" y="1632"/>
                </a:lnTo>
                <a:lnTo>
                  <a:pt x="2894" y="1636"/>
                </a:lnTo>
                <a:lnTo>
                  <a:pt x="2900" y="1638"/>
                </a:lnTo>
                <a:close/>
                <a:moveTo>
                  <a:pt x="2853" y="1785"/>
                </a:moveTo>
                <a:lnTo>
                  <a:pt x="2861" y="1784"/>
                </a:lnTo>
                <a:lnTo>
                  <a:pt x="2869" y="1780"/>
                </a:lnTo>
                <a:lnTo>
                  <a:pt x="2874" y="1774"/>
                </a:lnTo>
                <a:lnTo>
                  <a:pt x="2878" y="1767"/>
                </a:lnTo>
                <a:lnTo>
                  <a:pt x="2879" y="1760"/>
                </a:lnTo>
                <a:lnTo>
                  <a:pt x="2877" y="1754"/>
                </a:lnTo>
                <a:lnTo>
                  <a:pt x="2872" y="1749"/>
                </a:lnTo>
                <a:lnTo>
                  <a:pt x="2866" y="1748"/>
                </a:lnTo>
                <a:lnTo>
                  <a:pt x="2858" y="1749"/>
                </a:lnTo>
                <a:lnTo>
                  <a:pt x="2850" y="1754"/>
                </a:lnTo>
                <a:lnTo>
                  <a:pt x="2844" y="1760"/>
                </a:lnTo>
                <a:lnTo>
                  <a:pt x="2840" y="1767"/>
                </a:lnTo>
                <a:lnTo>
                  <a:pt x="2839" y="1774"/>
                </a:lnTo>
                <a:lnTo>
                  <a:pt x="2842" y="1780"/>
                </a:lnTo>
                <a:lnTo>
                  <a:pt x="2846" y="1784"/>
                </a:lnTo>
                <a:lnTo>
                  <a:pt x="2853" y="1785"/>
                </a:lnTo>
                <a:close/>
                <a:moveTo>
                  <a:pt x="2805" y="1934"/>
                </a:moveTo>
                <a:lnTo>
                  <a:pt x="2814" y="1932"/>
                </a:lnTo>
                <a:lnTo>
                  <a:pt x="2822" y="1928"/>
                </a:lnTo>
                <a:lnTo>
                  <a:pt x="2828" y="1922"/>
                </a:lnTo>
                <a:lnTo>
                  <a:pt x="2832" y="1914"/>
                </a:lnTo>
                <a:lnTo>
                  <a:pt x="2832" y="1907"/>
                </a:lnTo>
                <a:lnTo>
                  <a:pt x="2830" y="1901"/>
                </a:lnTo>
                <a:lnTo>
                  <a:pt x="2826" y="1897"/>
                </a:lnTo>
                <a:lnTo>
                  <a:pt x="2819" y="1895"/>
                </a:lnTo>
                <a:lnTo>
                  <a:pt x="2811" y="1897"/>
                </a:lnTo>
                <a:lnTo>
                  <a:pt x="2802" y="1901"/>
                </a:lnTo>
                <a:lnTo>
                  <a:pt x="2796" y="1907"/>
                </a:lnTo>
                <a:lnTo>
                  <a:pt x="2792" y="1914"/>
                </a:lnTo>
                <a:lnTo>
                  <a:pt x="2791" y="1922"/>
                </a:lnTo>
                <a:lnTo>
                  <a:pt x="2793" y="1928"/>
                </a:lnTo>
                <a:lnTo>
                  <a:pt x="2798" y="1932"/>
                </a:lnTo>
                <a:lnTo>
                  <a:pt x="2805" y="1934"/>
                </a:lnTo>
                <a:close/>
                <a:moveTo>
                  <a:pt x="2758" y="2082"/>
                </a:moveTo>
                <a:lnTo>
                  <a:pt x="2767" y="2081"/>
                </a:lnTo>
                <a:lnTo>
                  <a:pt x="2774" y="2076"/>
                </a:lnTo>
                <a:lnTo>
                  <a:pt x="2781" y="2069"/>
                </a:lnTo>
                <a:lnTo>
                  <a:pt x="2785" y="2062"/>
                </a:lnTo>
                <a:lnTo>
                  <a:pt x="2786" y="2054"/>
                </a:lnTo>
                <a:lnTo>
                  <a:pt x="2783" y="2048"/>
                </a:lnTo>
                <a:lnTo>
                  <a:pt x="2778" y="2044"/>
                </a:lnTo>
                <a:lnTo>
                  <a:pt x="2771" y="2042"/>
                </a:lnTo>
                <a:lnTo>
                  <a:pt x="2763" y="2044"/>
                </a:lnTo>
                <a:lnTo>
                  <a:pt x="2755" y="2048"/>
                </a:lnTo>
                <a:lnTo>
                  <a:pt x="2748" y="2054"/>
                </a:lnTo>
                <a:lnTo>
                  <a:pt x="2744" y="2062"/>
                </a:lnTo>
                <a:lnTo>
                  <a:pt x="2743" y="2069"/>
                </a:lnTo>
                <a:lnTo>
                  <a:pt x="2746" y="2076"/>
                </a:lnTo>
                <a:lnTo>
                  <a:pt x="2751" y="2081"/>
                </a:lnTo>
                <a:lnTo>
                  <a:pt x="2758" y="2082"/>
                </a:lnTo>
                <a:close/>
                <a:moveTo>
                  <a:pt x="2710" y="2231"/>
                </a:moveTo>
                <a:lnTo>
                  <a:pt x="2720" y="2229"/>
                </a:lnTo>
                <a:lnTo>
                  <a:pt x="2727" y="2225"/>
                </a:lnTo>
                <a:lnTo>
                  <a:pt x="2734" y="2217"/>
                </a:lnTo>
                <a:lnTo>
                  <a:pt x="2738" y="2209"/>
                </a:lnTo>
                <a:lnTo>
                  <a:pt x="2739" y="2201"/>
                </a:lnTo>
                <a:lnTo>
                  <a:pt x="2737" y="2195"/>
                </a:lnTo>
                <a:lnTo>
                  <a:pt x="2732" y="2190"/>
                </a:lnTo>
                <a:lnTo>
                  <a:pt x="2724" y="2189"/>
                </a:lnTo>
                <a:lnTo>
                  <a:pt x="2716" y="2190"/>
                </a:lnTo>
                <a:lnTo>
                  <a:pt x="2707" y="2195"/>
                </a:lnTo>
                <a:lnTo>
                  <a:pt x="2700" y="2201"/>
                </a:lnTo>
                <a:lnTo>
                  <a:pt x="2696" y="2209"/>
                </a:lnTo>
                <a:lnTo>
                  <a:pt x="2695" y="2217"/>
                </a:lnTo>
                <a:lnTo>
                  <a:pt x="2698" y="2225"/>
                </a:lnTo>
                <a:lnTo>
                  <a:pt x="2703" y="2229"/>
                </a:lnTo>
                <a:lnTo>
                  <a:pt x="2710" y="2231"/>
                </a:lnTo>
                <a:close/>
                <a:moveTo>
                  <a:pt x="2663" y="2378"/>
                </a:moveTo>
                <a:lnTo>
                  <a:pt x="2672" y="2377"/>
                </a:lnTo>
                <a:lnTo>
                  <a:pt x="2680" y="2372"/>
                </a:lnTo>
                <a:lnTo>
                  <a:pt x="2687" y="2366"/>
                </a:lnTo>
                <a:lnTo>
                  <a:pt x="2691" y="2357"/>
                </a:lnTo>
                <a:lnTo>
                  <a:pt x="2692" y="2348"/>
                </a:lnTo>
                <a:lnTo>
                  <a:pt x="2690" y="2342"/>
                </a:lnTo>
                <a:lnTo>
                  <a:pt x="2685" y="2337"/>
                </a:lnTo>
                <a:lnTo>
                  <a:pt x="2677" y="2336"/>
                </a:lnTo>
                <a:lnTo>
                  <a:pt x="2668" y="2337"/>
                </a:lnTo>
                <a:lnTo>
                  <a:pt x="2659" y="2342"/>
                </a:lnTo>
                <a:lnTo>
                  <a:pt x="2653" y="2348"/>
                </a:lnTo>
                <a:lnTo>
                  <a:pt x="2648" y="2357"/>
                </a:lnTo>
                <a:lnTo>
                  <a:pt x="2647" y="2366"/>
                </a:lnTo>
                <a:lnTo>
                  <a:pt x="2650" y="2372"/>
                </a:lnTo>
                <a:lnTo>
                  <a:pt x="2655" y="2377"/>
                </a:lnTo>
                <a:lnTo>
                  <a:pt x="2663" y="2378"/>
                </a:lnTo>
                <a:close/>
                <a:moveTo>
                  <a:pt x="2615" y="2526"/>
                </a:moveTo>
                <a:lnTo>
                  <a:pt x="2625" y="2524"/>
                </a:lnTo>
                <a:lnTo>
                  <a:pt x="2633" y="2520"/>
                </a:lnTo>
                <a:lnTo>
                  <a:pt x="2640" y="2513"/>
                </a:lnTo>
                <a:lnTo>
                  <a:pt x="2644" y="2505"/>
                </a:lnTo>
                <a:lnTo>
                  <a:pt x="2645" y="2496"/>
                </a:lnTo>
                <a:lnTo>
                  <a:pt x="2643" y="2489"/>
                </a:lnTo>
                <a:lnTo>
                  <a:pt x="2637" y="2484"/>
                </a:lnTo>
                <a:lnTo>
                  <a:pt x="2630" y="2483"/>
                </a:lnTo>
                <a:lnTo>
                  <a:pt x="2621" y="2484"/>
                </a:lnTo>
                <a:lnTo>
                  <a:pt x="2612" y="2489"/>
                </a:lnTo>
                <a:lnTo>
                  <a:pt x="2605" y="2496"/>
                </a:lnTo>
                <a:lnTo>
                  <a:pt x="2601" y="2505"/>
                </a:lnTo>
                <a:lnTo>
                  <a:pt x="2600" y="2513"/>
                </a:lnTo>
                <a:lnTo>
                  <a:pt x="2602" y="2520"/>
                </a:lnTo>
                <a:lnTo>
                  <a:pt x="2607" y="2524"/>
                </a:lnTo>
                <a:lnTo>
                  <a:pt x="2615" y="2526"/>
                </a:lnTo>
                <a:close/>
                <a:moveTo>
                  <a:pt x="2567" y="2674"/>
                </a:moveTo>
                <a:lnTo>
                  <a:pt x="2578" y="2673"/>
                </a:lnTo>
                <a:lnTo>
                  <a:pt x="2586" y="2668"/>
                </a:lnTo>
                <a:lnTo>
                  <a:pt x="2593" y="2661"/>
                </a:lnTo>
                <a:lnTo>
                  <a:pt x="2598" y="2652"/>
                </a:lnTo>
                <a:lnTo>
                  <a:pt x="2599" y="2644"/>
                </a:lnTo>
                <a:lnTo>
                  <a:pt x="2596" y="2636"/>
                </a:lnTo>
                <a:lnTo>
                  <a:pt x="2591" y="2631"/>
                </a:lnTo>
                <a:lnTo>
                  <a:pt x="2583" y="2629"/>
                </a:lnTo>
                <a:lnTo>
                  <a:pt x="2573" y="2631"/>
                </a:lnTo>
                <a:lnTo>
                  <a:pt x="2564" y="2636"/>
                </a:lnTo>
                <a:lnTo>
                  <a:pt x="2557" y="2644"/>
                </a:lnTo>
                <a:lnTo>
                  <a:pt x="2552" y="2652"/>
                </a:lnTo>
                <a:lnTo>
                  <a:pt x="2551" y="2661"/>
                </a:lnTo>
                <a:lnTo>
                  <a:pt x="2554" y="2668"/>
                </a:lnTo>
                <a:lnTo>
                  <a:pt x="2559" y="2673"/>
                </a:lnTo>
                <a:lnTo>
                  <a:pt x="2567" y="2674"/>
                </a:lnTo>
                <a:close/>
                <a:moveTo>
                  <a:pt x="2520" y="2822"/>
                </a:moveTo>
                <a:lnTo>
                  <a:pt x="2530" y="2820"/>
                </a:lnTo>
                <a:lnTo>
                  <a:pt x="2539" y="2815"/>
                </a:lnTo>
                <a:lnTo>
                  <a:pt x="2546" y="2808"/>
                </a:lnTo>
                <a:lnTo>
                  <a:pt x="2551" y="2800"/>
                </a:lnTo>
                <a:lnTo>
                  <a:pt x="2552" y="2791"/>
                </a:lnTo>
                <a:lnTo>
                  <a:pt x="2549" y="2784"/>
                </a:lnTo>
                <a:lnTo>
                  <a:pt x="2543" y="2778"/>
                </a:lnTo>
                <a:lnTo>
                  <a:pt x="2535" y="2776"/>
                </a:lnTo>
                <a:lnTo>
                  <a:pt x="2526" y="2778"/>
                </a:lnTo>
                <a:lnTo>
                  <a:pt x="2516" y="2784"/>
                </a:lnTo>
                <a:lnTo>
                  <a:pt x="2509" y="2791"/>
                </a:lnTo>
                <a:lnTo>
                  <a:pt x="2505" y="2800"/>
                </a:lnTo>
                <a:lnTo>
                  <a:pt x="2504" y="2808"/>
                </a:lnTo>
                <a:lnTo>
                  <a:pt x="2506" y="2815"/>
                </a:lnTo>
                <a:lnTo>
                  <a:pt x="2512" y="2820"/>
                </a:lnTo>
                <a:lnTo>
                  <a:pt x="2520" y="2822"/>
                </a:lnTo>
                <a:close/>
                <a:moveTo>
                  <a:pt x="2472" y="2971"/>
                </a:moveTo>
                <a:lnTo>
                  <a:pt x="2483" y="2969"/>
                </a:lnTo>
                <a:lnTo>
                  <a:pt x="2492" y="2963"/>
                </a:lnTo>
                <a:lnTo>
                  <a:pt x="2499" y="2956"/>
                </a:lnTo>
                <a:lnTo>
                  <a:pt x="2504" y="2947"/>
                </a:lnTo>
                <a:lnTo>
                  <a:pt x="2505" y="2938"/>
                </a:lnTo>
                <a:lnTo>
                  <a:pt x="2502" y="2931"/>
                </a:lnTo>
                <a:lnTo>
                  <a:pt x="2496" y="2926"/>
                </a:lnTo>
                <a:lnTo>
                  <a:pt x="2488" y="2924"/>
                </a:lnTo>
                <a:lnTo>
                  <a:pt x="2479" y="2926"/>
                </a:lnTo>
                <a:lnTo>
                  <a:pt x="2469" y="2931"/>
                </a:lnTo>
                <a:lnTo>
                  <a:pt x="2462" y="2938"/>
                </a:lnTo>
                <a:lnTo>
                  <a:pt x="2457" y="2947"/>
                </a:lnTo>
                <a:lnTo>
                  <a:pt x="2456" y="2956"/>
                </a:lnTo>
                <a:lnTo>
                  <a:pt x="2458" y="2963"/>
                </a:lnTo>
                <a:lnTo>
                  <a:pt x="2464" y="2969"/>
                </a:lnTo>
                <a:lnTo>
                  <a:pt x="2472" y="2971"/>
                </a:lnTo>
                <a:close/>
                <a:moveTo>
                  <a:pt x="2425" y="3119"/>
                </a:moveTo>
                <a:lnTo>
                  <a:pt x="2436" y="3117"/>
                </a:lnTo>
                <a:lnTo>
                  <a:pt x="2445" y="3112"/>
                </a:lnTo>
                <a:lnTo>
                  <a:pt x="2452" y="3103"/>
                </a:lnTo>
                <a:lnTo>
                  <a:pt x="2457" y="3094"/>
                </a:lnTo>
                <a:lnTo>
                  <a:pt x="2458" y="3085"/>
                </a:lnTo>
                <a:lnTo>
                  <a:pt x="2455" y="3078"/>
                </a:lnTo>
                <a:lnTo>
                  <a:pt x="2449" y="3073"/>
                </a:lnTo>
                <a:lnTo>
                  <a:pt x="2441" y="3071"/>
                </a:lnTo>
                <a:lnTo>
                  <a:pt x="2431" y="3073"/>
                </a:lnTo>
                <a:lnTo>
                  <a:pt x="2421" y="3078"/>
                </a:lnTo>
                <a:lnTo>
                  <a:pt x="2414" y="3085"/>
                </a:lnTo>
                <a:lnTo>
                  <a:pt x="2409" y="3094"/>
                </a:lnTo>
                <a:lnTo>
                  <a:pt x="2408" y="3103"/>
                </a:lnTo>
                <a:lnTo>
                  <a:pt x="2411" y="3112"/>
                </a:lnTo>
                <a:lnTo>
                  <a:pt x="2416" y="3117"/>
                </a:lnTo>
                <a:lnTo>
                  <a:pt x="2425" y="3119"/>
                </a:lnTo>
                <a:close/>
                <a:moveTo>
                  <a:pt x="2377" y="3266"/>
                </a:moveTo>
                <a:lnTo>
                  <a:pt x="2388" y="3264"/>
                </a:lnTo>
                <a:lnTo>
                  <a:pt x="2397" y="3259"/>
                </a:lnTo>
                <a:lnTo>
                  <a:pt x="2405" y="3252"/>
                </a:lnTo>
                <a:lnTo>
                  <a:pt x="2410" y="3242"/>
                </a:lnTo>
                <a:lnTo>
                  <a:pt x="2411" y="3233"/>
                </a:lnTo>
                <a:lnTo>
                  <a:pt x="2408" y="3225"/>
                </a:lnTo>
                <a:lnTo>
                  <a:pt x="2402" y="3220"/>
                </a:lnTo>
                <a:lnTo>
                  <a:pt x="2394" y="3218"/>
                </a:lnTo>
                <a:lnTo>
                  <a:pt x="2384" y="3220"/>
                </a:lnTo>
                <a:lnTo>
                  <a:pt x="2374" y="3225"/>
                </a:lnTo>
                <a:lnTo>
                  <a:pt x="2366" y="3233"/>
                </a:lnTo>
                <a:lnTo>
                  <a:pt x="2361" y="3242"/>
                </a:lnTo>
                <a:lnTo>
                  <a:pt x="2360" y="3252"/>
                </a:lnTo>
                <a:lnTo>
                  <a:pt x="2363" y="3259"/>
                </a:lnTo>
                <a:lnTo>
                  <a:pt x="2369" y="3264"/>
                </a:lnTo>
                <a:lnTo>
                  <a:pt x="2377" y="3266"/>
                </a:lnTo>
                <a:close/>
                <a:moveTo>
                  <a:pt x="2330" y="3414"/>
                </a:moveTo>
                <a:lnTo>
                  <a:pt x="2341" y="3412"/>
                </a:lnTo>
                <a:lnTo>
                  <a:pt x="2350" y="3407"/>
                </a:lnTo>
                <a:lnTo>
                  <a:pt x="2357" y="3399"/>
                </a:lnTo>
                <a:lnTo>
                  <a:pt x="2362" y="3390"/>
                </a:lnTo>
                <a:lnTo>
                  <a:pt x="2363" y="3380"/>
                </a:lnTo>
                <a:lnTo>
                  <a:pt x="2361" y="3372"/>
                </a:lnTo>
                <a:lnTo>
                  <a:pt x="2355" y="3367"/>
                </a:lnTo>
                <a:lnTo>
                  <a:pt x="2346" y="3365"/>
                </a:lnTo>
                <a:lnTo>
                  <a:pt x="2336" y="3367"/>
                </a:lnTo>
                <a:lnTo>
                  <a:pt x="2326" y="3372"/>
                </a:lnTo>
                <a:lnTo>
                  <a:pt x="2319" y="3380"/>
                </a:lnTo>
                <a:lnTo>
                  <a:pt x="2314" y="3390"/>
                </a:lnTo>
                <a:lnTo>
                  <a:pt x="2313" y="3399"/>
                </a:lnTo>
                <a:lnTo>
                  <a:pt x="2316" y="3407"/>
                </a:lnTo>
                <a:lnTo>
                  <a:pt x="2321" y="3412"/>
                </a:lnTo>
                <a:lnTo>
                  <a:pt x="2330" y="3414"/>
                </a:lnTo>
                <a:close/>
                <a:moveTo>
                  <a:pt x="2283" y="3561"/>
                </a:moveTo>
                <a:lnTo>
                  <a:pt x="2294" y="3560"/>
                </a:lnTo>
                <a:lnTo>
                  <a:pt x="2303" y="3554"/>
                </a:lnTo>
                <a:lnTo>
                  <a:pt x="2310" y="3547"/>
                </a:lnTo>
                <a:lnTo>
                  <a:pt x="2315" y="3537"/>
                </a:lnTo>
                <a:lnTo>
                  <a:pt x="2316" y="3528"/>
                </a:lnTo>
                <a:lnTo>
                  <a:pt x="2314" y="3519"/>
                </a:lnTo>
                <a:lnTo>
                  <a:pt x="2308" y="3514"/>
                </a:lnTo>
                <a:lnTo>
                  <a:pt x="2299" y="3512"/>
                </a:lnTo>
                <a:lnTo>
                  <a:pt x="2289" y="3514"/>
                </a:lnTo>
                <a:lnTo>
                  <a:pt x="2279" y="3519"/>
                </a:lnTo>
                <a:lnTo>
                  <a:pt x="2271" y="3528"/>
                </a:lnTo>
                <a:lnTo>
                  <a:pt x="2266" y="3537"/>
                </a:lnTo>
                <a:lnTo>
                  <a:pt x="2265" y="3547"/>
                </a:lnTo>
                <a:lnTo>
                  <a:pt x="2268" y="3554"/>
                </a:lnTo>
                <a:lnTo>
                  <a:pt x="2274" y="3560"/>
                </a:lnTo>
                <a:lnTo>
                  <a:pt x="2283" y="3561"/>
                </a:lnTo>
                <a:close/>
                <a:moveTo>
                  <a:pt x="2235" y="3709"/>
                </a:moveTo>
                <a:lnTo>
                  <a:pt x="2246" y="3707"/>
                </a:lnTo>
                <a:lnTo>
                  <a:pt x="2256" y="3702"/>
                </a:lnTo>
                <a:lnTo>
                  <a:pt x="2263" y="3694"/>
                </a:lnTo>
                <a:lnTo>
                  <a:pt x="2268" y="3685"/>
                </a:lnTo>
                <a:lnTo>
                  <a:pt x="2269" y="3675"/>
                </a:lnTo>
                <a:lnTo>
                  <a:pt x="2267" y="3668"/>
                </a:lnTo>
                <a:lnTo>
                  <a:pt x="2261" y="3661"/>
                </a:lnTo>
                <a:lnTo>
                  <a:pt x="2252" y="3659"/>
                </a:lnTo>
                <a:lnTo>
                  <a:pt x="2242" y="3661"/>
                </a:lnTo>
                <a:lnTo>
                  <a:pt x="2231" y="3668"/>
                </a:lnTo>
                <a:lnTo>
                  <a:pt x="2223" y="3675"/>
                </a:lnTo>
                <a:lnTo>
                  <a:pt x="2218" y="3685"/>
                </a:lnTo>
                <a:lnTo>
                  <a:pt x="2217" y="3694"/>
                </a:lnTo>
                <a:lnTo>
                  <a:pt x="2220" y="3702"/>
                </a:lnTo>
                <a:lnTo>
                  <a:pt x="2226" y="3707"/>
                </a:lnTo>
                <a:lnTo>
                  <a:pt x="2235" y="3709"/>
                </a:lnTo>
                <a:close/>
                <a:moveTo>
                  <a:pt x="2188" y="3858"/>
                </a:moveTo>
                <a:lnTo>
                  <a:pt x="2199" y="3856"/>
                </a:lnTo>
                <a:lnTo>
                  <a:pt x="2208" y="3849"/>
                </a:lnTo>
                <a:lnTo>
                  <a:pt x="2216" y="3842"/>
                </a:lnTo>
                <a:lnTo>
                  <a:pt x="2221" y="3832"/>
                </a:lnTo>
                <a:lnTo>
                  <a:pt x="2222" y="3823"/>
                </a:lnTo>
                <a:lnTo>
                  <a:pt x="2219" y="3815"/>
                </a:lnTo>
                <a:lnTo>
                  <a:pt x="2213" y="3810"/>
                </a:lnTo>
                <a:lnTo>
                  <a:pt x="2204" y="3808"/>
                </a:lnTo>
                <a:lnTo>
                  <a:pt x="2194" y="3810"/>
                </a:lnTo>
                <a:lnTo>
                  <a:pt x="2184" y="3815"/>
                </a:lnTo>
                <a:lnTo>
                  <a:pt x="2176" y="3823"/>
                </a:lnTo>
                <a:lnTo>
                  <a:pt x="2171" y="3832"/>
                </a:lnTo>
                <a:lnTo>
                  <a:pt x="2170" y="3842"/>
                </a:lnTo>
                <a:lnTo>
                  <a:pt x="2173" y="3849"/>
                </a:lnTo>
                <a:lnTo>
                  <a:pt x="2179" y="3856"/>
                </a:lnTo>
                <a:lnTo>
                  <a:pt x="2188" y="3858"/>
                </a:lnTo>
                <a:close/>
                <a:moveTo>
                  <a:pt x="2140" y="4005"/>
                </a:moveTo>
                <a:lnTo>
                  <a:pt x="2151" y="4003"/>
                </a:lnTo>
                <a:lnTo>
                  <a:pt x="2161" y="3998"/>
                </a:lnTo>
                <a:lnTo>
                  <a:pt x="2169" y="3989"/>
                </a:lnTo>
                <a:lnTo>
                  <a:pt x="2174" y="3980"/>
                </a:lnTo>
                <a:lnTo>
                  <a:pt x="2175" y="3970"/>
                </a:lnTo>
                <a:lnTo>
                  <a:pt x="2172" y="3962"/>
                </a:lnTo>
                <a:lnTo>
                  <a:pt x="2166" y="3957"/>
                </a:lnTo>
                <a:lnTo>
                  <a:pt x="2157" y="3955"/>
                </a:lnTo>
                <a:lnTo>
                  <a:pt x="2147" y="3957"/>
                </a:lnTo>
                <a:lnTo>
                  <a:pt x="2136" y="3962"/>
                </a:lnTo>
                <a:lnTo>
                  <a:pt x="2128" y="3970"/>
                </a:lnTo>
                <a:lnTo>
                  <a:pt x="2123" y="3980"/>
                </a:lnTo>
                <a:lnTo>
                  <a:pt x="2122" y="3989"/>
                </a:lnTo>
                <a:lnTo>
                  <a:pt x="2125" y="3998"/>
                </a:lnTo>
                <a:lnTo>
                  <a:pt x="2131" y="4003"/>
                </a:lnTo>
                <a:lnTo>
                  <a:pt x="2140" y="4005"/>
                </a:lnTo>
                <a:close/>
                <a:moveTo>
                  <a:pt x="2093" y="4153"/>
                </a:moveTo>
                <a:lnTo>
                  <a:pt x="2104" y="4151"/>
                </a:lnTo>
                <a:lnTo>
                  <a:pt x="2114" y="4145"/>
                </a:lnTo>
                <a:lnTo>
                  <a:pt x="2122" y="4138"/>
                </a:lnTo>
                <a:lnTo>
                  <a:pt x="2127" y="4127"/>
                </a:lnTo>
                <a:lnTo>
                  <a:pt x="2128" y="4117"/>
                </a:lnTo>
                <a:lnTo>
                  <a:pt x="2125" y="4109"/>
                </a:lnTo>
                <a:lnTo>
                  <a:pt x="2119" y="4104"/>
                </a:lnTo>
                <a:lnTo>
                  <a:pt x="2110" y="4102"/>
                </a:lnTo>
                <a:lnTo>
                  <a:pt x="2099" y="4104"/>
                </a:lnTo>
                <a:lnTo>
                  <a:pt x="2089" y="4109"/>
                </a:lnTo>
                <a:lnTo>
                  <a:pt x="2081" y="4117"/>
                </a:lnTo>
                <a:lnTo>
                  <a:pt x="2076" y="4127"/>
                </a:lnTo>
                <a:lnTo>
                  <a:pt x="2075" y="4138"/>
                </a:lnTo>
                <a:lnTo>
                  <a:pt x="2078" y="4145"/>
                </a:lnTo>
                <a:lnTo>
                  <a:pt x="2084" y="4151"/>
                </a:lnTo>
                <a:lnTo>
                  <a:pt x="2093" y="4153"/>
                </a:lnTo>
                <a:close/>
                <a:moveTo>
                  <a:pt x="2045" y="4300"/>
                </a:moveTo>
                <a:lnTo>
                  <a:pt x="2057" y="4299"/>
                </a:lnTo>
                <a:lnTo>
                  <a:pt x="2067" y="4293"/>
                </a:lnTo>
                <a:lnTo>
                  <a:pt x="2074" y="4285"/>
                </a:lnTo>
                <a:lnTo>
                  <a:pt x="2080" y="4275"/>
                </a:lnTo>
                <a:lnTo>
                  <a:pt x="2081" y="4264"/>
                </a:lnTo>
                <a:lnTo>
                  <a:pt x="2078" y="4256"/>
                </a:lnTo>
                <a:lnTo>
                  <a:pt x="2072" y="4251"/>
                </a:lnTo>
                <a:lnTo>
                  <a:pt x="2063" y="4249"/>
                </a:lnTo>
                <a:lnTo>
                  <a:pt x="2052" y="4251"/>
                </a:lnTo>
                <a:lnTo>
                  <a:pt x="2041" y="4256"/>
                </a:lnTo>
                <a:lnTo>
                  <a:pt x="2033" y="4264"/>
                </a:lnTo>
                <a:lnTo>
                  <a:pt x="2028" y="4275"/>
                </a:lnTo>
                <a:lnTo>
                  <a:pt x="2027" y="4285"/>
                </a:lnTo>
                <a:lnTo>
                  <a:pt x="2030" y="4293"/>
                </a:lnTo>
                <a:lnTo>
                  <a:pt x="2036" y="4299"/>
                </a:lnTo>
                <a:lnTo>
                  <a:pt x="2045" y="4300"/>
                </a:lnTo>
                <a:close/>
                <a:moveTo>
                  <a:pt x="1998" y="4448"/>
                </a:moveTo>
                <a:lnTo>
                  <a:pt x="2009" y="4446"/>
                </a:lnTo>
                <a:lnTo>
                  <a:pt x="2019" y="4440"/>
                </a:lnTo>
                <a:lnTo>
                  <a:pt x="2027" y="4432"/>
                </a:lnTo>
                <a:lnTo>
                  <a:pt x="2032" y="4423"/>
                </a:lnTo>
                <a:lnTo>
                  <a:pt x="2033" y="4412"/>
                </a:lnTo>
                <a:lnTo>
                  <a:pt x="2031" y="4404"/>
                </a:lnTo>
                <a:lnTo>
                  <a:pt x="2024" y="4398"/>
                </a:lnTo>
                <a:lnTo>
                  <a:pt x="2015" y="4396"/>
                </a:lnTo>
                <a:lnTo>
                  <a:pt x="2005" y="4398"/>
                </a:lnTo>
                <a:lnTo>
                  <a:pt x="1994" y="4404"/>
                </a:lnTo>
                <a:lnTo>
                  <a:pt x="1986" y="4412"/>
                </a:lnTo>
                <a:lnTo>
                  <a:pt x="1981" y="4423"/>
                </a:lnTo>
                <a:lnTo>
                  <a:pt x="1980" y="4432"/>
                </a:lnTo>
                <a:lnTo>
                  <a:pt x="1982" y="4440"/>
                </a:lnTo>
                <a:lnTo>
                  <a:pt x="1989" y="4446"/>
                </a:lnTo>
                <a:lnTo>
                  <a:pt x="1998" y="4448"/>
                </a:lnTo>
                <a:close/>
                <a:moveTo>
                  <a:pt x="1968" y="4544"/>
                </a:moveTo>
                <a:lnTo>
                  <a:pt x="1957" y="4546"/>
                </a:lnTo>
                <a:lnTo>
                  <a:pt x="1947" y="4551"/>
                </a:lnTo>
                <a:lnTo>
                  <a:pt x="1939" y="4560"/>
                </a:lnTo>
                <a:lnTo>
                  <a:pt x="1933" y="4570"/>
                </a:lnTo>
                <a:lnTo>
                  <a:pt x="1932" y="4580"/>
                </a:lnTo>
                <a:lnTo>
                  <a:pt x="1935" y="4588"/>
                </a:lnTo>
                <a:lnTo>
                  <a:pt x="1941" y="4593"/>
                </a:lnTo>
                <a:lnTo>
                  <a:pt x="1952" y="4595"/>
                </a:lnTo>
                <a:lnTo>
                  <a:pt x="1962" y="4593"/>
                </a:lnTo>
                <a:lnTo>
                  <a:pt x="1972" y="4588"/>
                </a:lnTo>
                <a:lnTo>
                  <a:pt x="1980" y="4580"/>
                </a:lnTo>
                <a:lnTo>
                  <a:pt x="1985" y="4570"/>
                </a:lnTo>
                <a:lnTo>
                  <a:pt x="1986" y="4560"/>
                </a:lnTo>
                <a:lnTo>
                  <a:pt x="1983" y="4551"/>
                </a:lnTo>
                <a:lnTo>
                  <a:pt x="1977" y="4546"/>
                </a:lnTo>
                <a:lnTo>
                  <a:pt x="1968" y="4544"/>
                </a:lnTo>
                <a:close/>
                <a:moveTo>
                  <a:pt x="1886" y="4717"/>
                </a:moveTo>
                <a:lnTo>
                  <a:pt x="1885" y="4727"/>
                </a:lnTo>
                <a:lnTo>
                  <a:pt x="1888" y="4735"/>
                </a:lnTo>
                <a:lnTo>
                  <a:pt x="1894" y="4742"/>
                </a:lnTo>
                <a:lnTo>
                  <a:pt x="1904" y="4744"/>
                </a:lnTo>
                <a:lnTo>
                  <a:pt x="1915" y="4742"/>
                </a:lnTo>
                <a:lnTo>
                  <a:pt x="1924" y="4735"/>
                </a:lnTo>
                <a:lnTo>
                  <a:pt x="1932" y="4727"/>
                </a:lnTo>
                <a:lnTo>
                  <a:pt x="1938" y="4717"/>
                </a:lnTo>
                <a:lnTo>
                  <a:pt x="1939" y="4708"/>
                </a:lnTo>
                <a:lnTo>
                  <a:pt x="1936" y="4700"/>
                </a:lnTo>
                <a:lnTo>
                  <a:pt x="1930" y="4693"/>
                </a:lnTo>
                <a:lnTo>
                  <a:pt x="1920" y="4691"/>
                </a:lnTo>
                <a:lnTo>
                  <a:pt x="1910" y="4693"/>
                </a:lnTo>
                <a:lnTo>
                  <a:pt x="1899" y="4700"/>
                </a:lnTo>
                <a:lnTo>
                  <a:pt x="1891" y="4708"/>
                </a:lnTo>
                <a:lnTo>
                  <a:pt x="1886" y="4717"/>
                </a:lnTo>
                <a:close/>
                <a:moveTo>
                  <a:pt x="1839" y="4865"/>
                </a:moveTo>
                <a:lnTo>
                  <a:pt x="1838" y="4875"/>
                </a:lnTo>
                <a:lnTo>
                  <a:pt x="1840" y="4884"/>
                </a:lnTo>
                <a:lnTo>
                  <a:pt x="1847" y="4889"/>
                </a:lnTo>
                <a:lnTo>
                  <a:pt x="1857" y="4891"/>
                </a:lnTo>
                <a:lnTo>
                  <a:pt x="1867" y="4889"/>
                </a:lnTo>
                <a:lnTo>
                  <a:pt x="1877" y="4884"/>
                </a:lnTo>
                <a:lnTo>
                  <a:pt x="1885" y="4875"/>
                </a:lnTo>
                <a:lnTo>
                  <a:pt x="1890" y="4865"/>
                </a:lnTo>
                <a:lnTo>
                  <a:pt x="1891" y="4855"/>
                </a:lnTo>
                <a:lnTo>
                  <a:pt x="1888" y="4847"/>
                </a:lnTo>
                <a:lnTo>
                  <a:pt x="1882" y="4841"/>
                </a:lnTo>
                <a:lnTo>
                  <a:pt x="1873" y="4840"/>
                </a:lnTo>
                <a:lnTo>
                  <a:pt x="1863" y="4841"/>
                </a:lnTo>
                <a:lnTo>
                  <a:pt x="1852" y="4847"/>
                </a:lnTo>
                <a:lnTo>
                  <a:pt x="1844" y="4855"/>
                </a:lnTo>
                <a:lnTo>
                  <a:pt x="1839" y="4865"/>
                </a:lnTo>
                <a:close/>
                <a:moveTo>
                  <a:pt x="1791" y="5012"/>
                </a:moveTo>
                <a:lnTo>
                  <a:pt x="1790" y="5023"/>
                </a:lnTo>
                <a:lnTo>
                  <a:pt x="1793" y="5031"/>
                </a:lnTo>
                <a:lnTo>
                  <a:pt x="1799" y="5036"/>
                </a:lnTo>
                <a:lnTo>
                  <a:pt x="1809" y="5038"/>
                </a:lnTo>
                <a:lnTo>
                  <a:pt x="1820" y="5036"/>
                </a:lnTo>
                <a:lnTo>
                  <a:pt x="1830" y="5031"/>
                </a:lnTo>
                <a:lnTo>
                  <a:pt x="1838" y="5023"/>
                </a:lnTo>
                <a:lnTo>
                  <a:pt x="1843" y="5012"/>
                </a:lnTo>
                <a:lnTo>
                  <a:pt x="1844" y="5002"/>
                </a:lnTo>
                <a:lnTo>
                  <a:pt x="1841" y="4994"/>
                </a:lnTo>
                <a:lnTo>
                  <a:pt x="1835" y="4989"/>
                </a:lnTo>
                <a:lnTo>
                  <a:pt x="1826" y="4987"/>
                </a:lnTo>
                <a:lnTo>
                  <a:pt x="1815" y="4989"/>
                </a:lnTo>
                <a:lnTo>
                  <a:pt x="1804" y="4994"/>
                </a:lnTo>
                <a:lnTo>
                  <a:pt x="1796" y="5002"/>
                </a:lnTo>
                <a:lnTo>
                  <a:pt x="1791" y="5012"/>
                </a:lnTo>
                <a:close/>
                <a:moveTo>
                  <a:pt x="1744" y="5159"/>
                </a:moveTo>
                <a:lnTo>
                  <a:pt x="1743" y="5170"/>
                </a:lnTo>
                <a:lnTo>
                  <a:pt x="1746" y="5178"/>
                </a:lnTo>
                <a:lnTo>
                  <a:pt x="1752" y="5184"/>
                </a:lnTo>
                <a:lnTo>
                  <a:pt x="1762" y="5186"/>
                </a:lnTo>
                <a:lnTo>
                  <a:pt x="1773" y="5184"/>
                </a:lnTo>
                <a:lnTo>
                  <a:pt x="1782" y="5178"/>
                </a:lnTo>
                <a:lnTo>
                  <a:pt x="1790" y="5170"/>
                </a:lnTo>
                <a:lnTo>
                  <a:pt x="1795" y="5159"/>
                </a:lnTo>
                <a:lnTo>
                  <a:pt x="1797" y="5150"/>
                </a:lnTo>
                <a:lnTo>
                  <a:pt x="1794" y="5142"/>
                </a:lnTo>
                <a:lnTo>
                  <a:pt x="1787" y="5136"/>
                </a:lnTo>
                <a:lnTo>
                  <a:pt x="1778" y="5134"/>
                </a:lnTo>
                <a:lnTo>
                  <a:pt x="1768" y="5136"/>
                </a:lnTo>
                <a:lnTo>
                  <a:pt x="1757" y="5142"/>
                </a:lnTo>
                <a:lnTo>
                  <a:pt x="1749" y="5150"/>
                </a:lnTo>
                <a:lnTo>
                  <a:pt x="1744" y="5159"/>
                </a:lnTo>
                <a:close/>
                <a:moveTo>
                  <a:pt x="1697" y="5308"/>
                </a:moveTo>
                <a:lnTo>
                  <a:pt x="1696" y="5317"/>
                </a:lnTo>
                <a:lnTo>
                  <a:pt x="1699" y="5325"/>
                </a:lnTo>
                <a:lnTo>
                  <a:pt x="1705" y="5331"/>
                </a:lnTo>
                <a:lnTo>
                  <a:pt x="1715" y="5333"/>
                </a:lnTo>
                <a:lnTo>
                  <a:pt x="1725" y="5331"/>
                </a:lnTo>
                <a:lnTo>
                  <a:pt x="1735" y="5325"/>
                </a:lnTo>
                <a:lnTo>
                  <a:pt x="1743" y="5317"/>
                </a:lnTo>
                <a:lnTo>
                  <a:pt x="1748" y="5308"/>
                </a:lnTo>
                <a:lnTo>
                  <a:pt x="1749" y="5297"/>
                </a:lnTo>
                <a:lnTo>
                  <a:pt x="1746" y="5289"/>
                </a:lnTo>
                <a:lnTo>
                  <a:pt x="1740" y="5284"/>
                </a:lnTo>
                <a:lnTo>
                  <a:pt x="1731" y="5282"/>
                </a:lnTo>
                <a:lnTo>
                  <a:pt x="1721" y="5284"/>
                </a:lnTo>
                <a:lnTo>
                  <a:pt x="1710" y="5289"/>
                </a:lnTo>
                <a:lnTo>
                  <a:pt x="1702" y="5297"/>
                </a:lnTo>
                <a:lnTo>
                  <a:pt x="1697" y="5308"/>
                </a:lnTo>
                <a:close/>
                <a:moveTo>
                  <a:pt x="1650" y="5455"/>
                </a:moveTo>
                <a:lnTo>
                  <a:pt x="1648" y="5465"/>
                </a:lnTo>
                <a:lnTo>
                  <a:pt x="1651" y="5473"/>
                </a:lnTo>
                <a:lnTo>
                  <a:pt x="1657" y="5478"/>
                </a:lnTo>
                <a:lnTo>
                  <a:pt x="1667" y="5480"/>
                </a:lnTo>
                <a:lnTo>
                  <a:pt x="1678" y="5478"/>
                </a:lnTo>
                <a:lnTo>
                  <a:pt x="1687" y="5473"/>
                </a:lnTo>
                <a:lnTo>
                  <a:pt x="1695" y="5465"/>
                </a:lnTo>
                <a:lnTo>
                  <a:pt x="1700" y="5455"/>
                </a:lnTo>
                <a:lnTo>
                  <a:pt x="1701" y="5446"/>
                </a:lnTo>
                <a:lnTo>
                  <a:pt x="1699" y="5437"/>
                </a:lnTo>
                <a:lnTo>
                  <a:pt x="1692" y="5431"/>
                </a:lnTo>
                <a:lnTo>
                  <a:pt x="1683" y="5429"/>
                </a:lnTo>
                <a:lnTo>
                  <a:pt x="1673" y="5431"/>
                </a:lnTo>
                <a:lnTo>
                  <a:pt x="1663" y="5437"/>
                </a:lnTo>
                <a:lnTo>
                  <a:pt x="1655" y="5446"/>
                </a:lnTo>
                <a:lnTo>
                  <a:pt x="1650" y="5455"/>
                </a:lnTo>
                <a:close/>
                <a:moveTo>
                  <a:pt x="1603" y="5603"/>
                </a:moveTo>
                <a:lnTo>
                  <a:pt x="1602" y="5612"/>
                </a:lnTo>
                <a:lnTo>
                  <a:pt x="1604" y="5620"/>
                </a:lnTo>
                <a:lnTo>
                  <a:pt x="1610" y="5625"/>
                </a:lnTo>
                <a:lnTo>
                  <a:pt x="1620" y="5627"/>
                </a:lnTo>
                <a:lnTo>
                  <a:pt x="1630" y="5625"/>
                </a:lnTo>
                <a:lnTo>
                  <a:pt x="1640" y="5620"/>
                </a:lnTo>
                <a:lnTo>
                  <a:pt x="1648" y="5612"/>
                </a:lnTo>
                <a:lnTo>
                  <a:pt x="1653" y="5603"/>
                </a:lnTo>
                <a:lnTo>
                  <a:pt x="1654" y="5593"/>
                </a:lnTo>
                <a:lnTo>
                  <a:pt x="1651" y="5585"/>
                </a:lnTo>
                <a:lnTo>
                  <a:pt x="1645" y="5579"/>
                </a:lnTo>
                <a:lnTo>
                  <a:pt x="1636" y="5577"/>
                </a:lnTo>
                <a:lnTo>
                  <a:pt x="1626" y="5579"/>
                </a:lnTo>
                <a:lnTo>
                  <a:pt x="1615" y="5585"/>
                </a:lnTo>
                <a:lnTo>
                  <a:pt x="1608" y="5593"/>
                </a:lnTo>
                <a:lnTo>
                  <a:pt x="1603" y="5603"/>
                </a:lnTo>
                <a:close/>
                <a:moveTo>
                  <a:pt x="1555" y="5750"/>
                </a:moveTo>
                <a:lnTo>
                  <a:pt x="1554" y="5759"/>
                </a:lnTo>
                <a:lnTo>
                  <a:pt x="1557" y="5767"/>
                </a:lnTo>
                <a:lnTo>
                  <a:pt x="1563" y="5773"/>
                </a:lnTo>
                <a:lnTo>
                  <a:pt x="1573" y="5775"/>
                </a:lnTo>
                <a:lnTo>
                  <a:pt x="1583" y="5773"/>
                </a:lnTo>
                <a:lnTo>
                  <a:pt x="1592" y="5767"/>
                </a:lnTo>
                <a:lnTo>
                  <a:pt x="1600" y="5759"/>
                </a:lnTo>
                <a:lnTo>
                  <a:pt x="1605" y="5750"/>
                </a:lnTo>
                <a:lnTo>
                  <a:pt x="1606" y="5740"/>
                </a:lnTo>
                <a:lnTo>
                  <a:pt x="1604" y="5733"/>
                </a:lnTo>
                <a:lnTo>
                  <a:pt x="1597" y="5727"/>
                </a:lnTo>
                <a:lnTo>
                  <a:pt x="1589" y="5726"/>
                </a:lnTo>
                <a:lnTo>
                  <a:pt x="1578" y="5727"/>
                </a:lnTo>
                <a:lnTo>
                  <a:pt x="1568" y="5733"/>
                </a:lnTo>
                <a:lnTo>
                  <a:pt x="1560" y="5740"/>
                </a:lnTo>
                <a:lnTo>
                  <a:pt x="1555" y="5750"/>
                </a:lnTo>
                <a:close/>
                <a:moveTo>
                  <a:pt x="1508" y="5897"/>
                </a:moveTo>
                <a:lnTo>
                  <a:pt x="1507" y="5907"/>
                </a:lnTo>
                <a:lnTo>
                  <a:pt x="1510" y="5915"/>
                </a:lnTo>
                <a:lnTo>
                  <a:pt x="1516" y="5920"/>
                </a:lnTo>
                <a:lnTo>
                  <a:pt x="1526" y="5922"/>
                </a:lnTo>
                <a:lnTo>
                  <a:pt x="1536" y="5920"/>
                </a:lnTo>
                <a:lnTo>
                  <a:pt x="1545" y="5915"/>
                </a:lnTo>
                <a:lnTo>
                  <a:pt x="1552" y="5907"/>
                </a:lnTo>
                <a:lnTo>
                  <a:pt x="1557" y="5897"/>
                </a:lnTo>
                <a:lnTo>
                  <a:pt x="1558" y="5888"/>
                </a:lnTo>
                <a:lnTo>
                  <a:pt x="1556" y="5880"/>
                </a:lnTo>
                <a:lnTo>
                  <a:pt x="1550" y="5875"/>
                </a:lnTo>
                <a:lnTo>
                  <a:pt x="1541" y="5873"/>
                </a:lnTo>
                <a:lnTo>
                  <a:pt x="1531" y="5875"/>
                </a:lnTo>
                <a:lnTo>
                  <a:pt x="1521" y="5880"/>
                </a:lnTo>
                <a:lnTo>
                  <a:pt x="1513" y="5888"/>
                </a:lnTo>
                <a:lnTo>
                  <a:pt x="1508" y="5897"/>
                </a:lnTo>
                <a:close/>
                <a:moveTo>
                  <a:pt x="1461" y="6045"/>
                </a:moveTo>
                <a:lnTo>
                  <a:pt x="1460" y="6055"/>
                </a:lnTo>
                <a:lnTo>
                  <a:pt x="1463" y="6062"/>
                </a:lnTo>
                <a:lnTo>
                  <a:pt x="1469" y="6067"/>
                </a:lnTo>
                <a:lnTo>
                  <a:pt x="1478" y="6069"/>
                </a:lnTo>
                <a:lnTo>
                  <a:pt x="1488" y="6067"/>
                </a:lnTo>
                <a:lnTo>
                  <a:pt x="1497" y="6062"/>
                </a:lnTo>
                <a:lnTo>
                  <a:pt x="1505" y="6055"/>
                </a:lnTo>
                <a:lnTo>
                  <a:pt x="1510" y="6045"/>
                </a:lnTo>
                <a:lnTo>
                  <a:pt x="1511" y="6035"/>
                </a:lnTo>
                <a:lnTo>
                  <a:pt x="1508" y="6028"/>
                </a:lnTo>
                <a:lnTo>
                  <a:pt x="1502" y="6023"/>
                </a:lnTo>
                <a:lnTo>
                  <a:pt x="1494" y="6021"/>
                </a:lnTo>
                <a:lnTo>
                  <a:pt x="1484" y="6023"/>
                </a:lnTo>
                <a:lnTo>
                  <a:pt x="1474" y="6028"/>
                </a:lnTo>
                <a:lnTo>
                  <a:pt x="1466" y="6035"/>
                </a:lnTo>
                <a:lnTo>
                  <a:pt x="1461" y="6045"/>
                </a:lnTo>
                <a:close/>
                <a:moveTo>
                  <a:pt x="1414" y="6193"/>
                </a:moveTo>
                <a:lnTo>
                  <a:pt x="1413" y="6202"/>
                </a:lnTo>
                <a:lnTo>
                  <a:pt x="1416" y="6210"/>
                </a:lnTo>
                <a:lnTo>
                  <a:pt x="1421" y="6215"/>
                </a:lnTo>
                <a:lnTo>
                  <a:pt x="1431" y="6217"/>
                </a:lnTo>
                <a:lnTo>
                  <a:pt x="1441" y="6215"/>
                </a:lnTo>
                <a:lnTo>
                  <a:pt x="1450" y="6210"/>
                </a:lnTo>
                <a:lnTo>
                  <a:pt x="1457" y="6202"/>
                </a:lnTo>
                <a:lnTo>
                  <a:pt x="1462" y="6193"/>
                </a:lnTo>
                <a:lnTo>
                  <a:pt x="1463" y="6183"/>
                </a:lnTo>
                <a:lnTo>
                  <a:pt x="1461" y="6175"/>
                </a:lnTo>
                <a:lnTo>
                  <a:pt x="1455" y="6170"/>
                </a:lnTo>
                <a:lnTo>
                  <a:pt x="1446" y="6168"/>
                </a:lnTo>
                <a:lnTo>
                  <a:pt x="1436" y="6170"/>
                </a:lnTo>
                <a:lnTo>
                  <a:pt x="1426" y="6175"/>
                </a:lnTo>
                <a:lnTo>
                  <a:pt x="1419" y="6183"/>
                </a:lnTo>
                <a:lnTo>
                  <a:pt x="1414" y="6193"/>
                </a:lnTo>
                <a:close/>
                <a:moveTo>
                  <a:pt x="1367" y="6340"/>
                </a:moveTo>
                <a:lnTo>
                  <a:pt x="1366" y="6349"/>
                </a:lnTo>
                <a:lnTo>
                  <a:pt x="1369" y="6357"/>
                </a:lnTo>
                <a:lnTo>
                  <a:pt x="1374" y="6362"/>
                </a:lnTo>
                <a:lnTo>
                  <a:pt x="1384" y="6364"/>
                </a:lnTo>
                <a:lnTo>
                  <a:pt x="1393" y="6362"/>
                </a:lnTo>
                <a:lnTo>
                  <a:pt x="1402" y="6357"/>
                </a:lnTo>
                <a:lnTo>
                  <a:pt x="1410" y="6349"/>
                </a:lnTo>
                <a:lnTo>
                  <a:pt x="1414" y="6340"/>
                </a:lnTo>
                <a:lnTo>
                  <a:pt x="1416" y="6331"/>
                </a:lnTo>
                <a:lnTo>
                  <a:pt x="1413" y="6323"/>
                </a:lnTo>
                <a:lnTo>
                  <a:pt x="1407" y="6318"/>
                </a:lnTo>
                <a:lnTo>
                  <a:pt x="1399" y="6316"/>
                </a:lnTo>
                <a:lnTo>
                  <a:pt x="1389" y="6318"/>
                </a:lnTo>
                <a:lnTo>
                  <a:pt x="1379" y="6323"/>
                </a:lnTo>
                <a:lnTo>
                  <a:pt x="1372" y="6331"/>
                </a:lnTo>
                <a:lnTo>
                  <a:pt x="1367" y="6340"/>
                </a:lnTo>
                <a:close/>
                <a:moveTo>
                  <a:pt x="1351" y="6464"/>
                </a:moveTo>
                <a:lnTo>
                  <a:pt x="1342" y="6466"/>
                </a:lnTo>
                <a:lnTo>
                  <a:pt x="1332" y="6472"/>
                </a:lnTo>
                <a:lnTo>
                  <a:pt x="1325" y="6479"/>
                </a:lnTo>
                <a:lnTo>
                  <a:pt x="1320" y="6488"/>
                </a:lnTo>
                <a:lnTo>
                  <a:pt x="1319" y="6497"/>
                </a:lnTo>
                <a:lnTo>
                  <a:pt x="1322" y="6504"/>
                </a:lnTo>
                <a:lnTo>
                  <a:pt x="1327" y="6509"/>
                </a:lnTo>
                <a:lnTo>
                  <a:pt x="1337" y="6511"/>
                </a:lnTo>
                <a:lnTo>
                  <a:pt x="1346" y="6509"/>
                </a:lnTo>
                <a:lnTo>
                  <a:pt x="1355" y="6504"/>
                </a:lnTo>
                <a:lnTo>
                  <a:pt x="1362" y="6497"/>
                </a:lnTo>
                <a:lnTo>
                  <a:pt x="1367" y="6488"/>
                </a:lnTo>
                <a:lnTo>
                  <a:pt x="1368" y="6479"/>
                </a:lnTo>
                <a:lnTo>
                  <a:pt x="1365" y="6472"/>
                </a:lnTo>
                <a:lnTo>
                  <a:pt x="1359" y="6466"/>
                </a:lnTo>
                <a:lnTo>
                  <a:pt x="1351" y="6464"/>
                </a:lnTo>
                <a:close/>
                <a:moveTo>
                  <a:pt x="1304" y="6613"/>
                </a:moveTo>
                <a:lnTo>
                  <a:pt x="1294" y="6614"/>
                </a:lnTo>
                <a:lnTo>
                  <a:pt x="1285" y="6619"/>
                </a:lnTo>
                <a:lnTo>
                  <a:pt x="1278" y="6626"/>
                </a:lnTo>
                <a:lnTo>
                  <a:pt x="1273" y="6635"/>
                </a:lnTo>
                <a:lnTo>
                  <a:pt x="1272" y="6644"/>
                </a:lnTo>
                <a:lnTo>
                  <a:pt x="1275" y="6651"/>
                </a:lnTo>
                <a:lnTo>
                  <a:pt x="1280" y="6657"/>
                </a:lnTo>
                <a:lnTo>
                  <a:pt x="1289" y="6659"/>
                </a:lnTo>
                <a:lnTo>
                  <a:pt x="1299" y="6657"/>
                </a:lnTo>
                <a:lnTo>
                  <a:pt x="1307" y="6651"/>
                </a:lnTo>
                <a:lnTo>
                  <a:pt x="1314" y="6644"/>
                </a:lnTo>
                <a:lnTo>
                  <a:pt x="1319" y="6635"/>
                </a:lnTo>
                <a:lnTo>
                  <a:pt x="1320" y="6626"/>
                </a:lnTo>
                <a:lnTo>
                  <a:pt x="1317" y="6619"/>
                </a:lnTo>
                <a:lnTo>
                  <a:pt x="1312" y="6614"/>
                </a:lnTo>
                <a:lnTo>
                  <a:pt x="1304" y="6613"/>
                </a:lnTo>
                <a:close/>
                <a:moveTo>
                  <a:pt x="1256" y="6761"/>
                </a:moveTo>
                <a:lnTo>
                  <a:pt x="1247" y="6763"/>
                </a:lnTo>
                <a:lnTo>
                  <a:pt x="1239" y="6767"/>
                </a:lnTo>
                <a:lnTo>
                  <a:pt x="1231" y="6774"/>
                </a:lnTo>
                <a:lnTo>
                  <a:pt x="1226" y="6782"/>
                </a:lnTo>
                <a:lnTo>
                  <a:pt x="1225" y="6791"/>
                </a:lnTo>
                <a:lnTo>
                  <a:pt x="1228" y="6799"/>
                </a:lnTo>
                <a:lnTo>
                  <a:pt x="1233" y="6803"/>
                </a:lnTo>
                <a:lnTo>
                  <a:pt x="1242" y="6805"/>
                </a:lnTo>
                <a:lnTo>
                  <a:pt x="1251" y="6803"/>
                </a:lnTo>
                <a:lnTo>
                  <a:pt x="1259" y="6799"/>
                </a:lnTo>
                <a:lnTo>
                  <a:pt x="1266" y="6791"/>
                </a:lnTo>
                <a:lnTo>
                  <a:pt x="1271" y="6782"/>
                </a:lnTo>
                <a:lnTo>
                  <a:pt x="1272" y="6774"/>
                </a:lnTo>
                <a:lnTo>
                  <a:pt x="1269" y="6767"/>
                </a:lnTo>
                <a:lnTo>
                  <a:pt x="1264" y="6763"/>
                </a:lnTo>
                <a:lnTo>
                  <a:pt x="1256" y="6761"/>
                </a:lnTo>
                <a:close/>
                <a:moveTo>
                  <a:pt x="1209" y="6909"/>
                </a:moveTo>
                <a:lnTo>
                  <a:pt x="1200" y="6910"/>
                </a:lnTo>
                <a:lnTo>
                  <a:pt x="1192" y="6915"/>
                </a:lnTo>
                <a:lnTo>
                  <a:pt x="1184" y="6922"/>
                </a:lnTo>
                <a:lnTo>
                  <a:pt x="1180" y="6930"/>
                </a:lnTo>
                <a:lnTo>
                  <a:pt x="1179" y="6939"/>
                </a:lnTo>
                <a:lnTo>
                  <a:pt x="1181" y="6946"/>
                </a:lnTo>
                <a:lnTo>
                  <a:pt x="1186" y="6950"/>
                </a:lnTo>
                <a:lnTo>
                  <a:pt x="1195" y="6952"/>
                </a:lnTo>
                <a:lnTo>
                  <a:pt x="1204" y="6950"/>
                </a:lnTo>
                <a:lnTo>
                  <a:pt x="1212" y="6946"/>
                </a:lnTo>
                <a:lnTo>
                  <a:pt x="1219" y="6939"/>
                </a:lnTo>
                <a:lnTo>
                  <a:pt x="1223" y="6930"/>
                </a:lnTo>
                <a:lnTo>
                  <a:pt x="1224" y="6922"/>
                </a:lnTo>
                <a:lnTo>
                  <a:pt x="1222" y="6915"/>
                </a:lnTo>
                <a:lnTo>
                  <a:pt x="1216" y="6910"/>
                </a:lnTo>
                <a:lnTo>
                  <a:pt x="1209" y="6909"/>
                </a:lnTo>
                <a:close/>
                <a:moveTo>
                  <a:pt x="1161" y="7056"/>
                </a:moveTo>
                <a:lnTo>
                  <a:pt x="1152" y="7058"/>
                </a:lnTo>
                <a:lnTo>
                  <a:pt x="1144" y="7062"/>
                </a:lnTo>
                <a:lnTo>
                  <a:pt x="1137" y="7069"/>
                </a:lnTo>
                <a:lnTo>
                  <a:pt x="1133" y="7078"/>
                </a:lnTo>
                <a:lnTo>
                  <a:pt x="1132" y="7086"/>
                </a:lnTo>
                <a:lnTo>
                  <a:pt x="1134" y="7093"/>
                </a:lnTo>
                <a:lnTo>
                  <a:pt x="1139" y="7097"/>
                </a:lnTo>
                <a:lnTo>
                  <a:pt x="1148" y="7099"/>
                </a:lnTo>
                <a:lnTo>
                  <a:pt x="1156" y="7097"/>
                </a:lnTo>
                <a:lnTo>
                  <a:pt x="1164" y="7093"/>
                </a:lnTo>
                <a:lnTo>
                  <a:pt x="1171" y="7086"/>
                </a:lnTo>
                <a:lnTo>
                  <a:pt x="1175" y="7078"/>
                </a:lnTo>
                <a:lnTo>
                  <a:pt x="1176" y="7069"/>
                </a:lnTo>
                <a:lnTo>
                  <a:pt x="1174" y="7062"/>
                </a:lnTo>
                <a:lnTo>
                  <a:pt x="1169" y="7058"/>
                </a:lnTo>
                <a:lnTo>
                  <a:pt x="1161" y="7056"/>
                </a:lnTo>
                <a:close/>
                <a:moveTo>
                  <a:pt x="1114" y="7204"/>
                </a:moveTo>
                <a:lnTo>
                  <a:pt x="1105" y="7206"/>
                </a:lnTo>
                <a:lnTo>
                  <a:pt x="1097" y="7210"/>
                </a:lnTo>
                <a:lnTo>
                  <a:pt x="1090" y="7218"/>
                </a:lnTo>
                <a:lnTo>
                  <a:pt x="1086" y="7226"/>
                </a:lnTo>
                <a:lnTo>
                  <a:pt x="1085" y="7234"/>
                </a:lnTo>
                <a:lnTo>
                  <a:pt x="1087" y="7240"/>
                </a:lnTo>
                <a:lnTo>
                  <a:pt x="1092" y="7244"/>
                </a:lnTo>
                <a:lnTo>
                  <a:pt x="1100" y="7246"/>
                </a:lnTo>
                <a:lnTo>
                  <a:pt x="1109" y="7244"/>
                </a:lnTo>
                <a:lnTo>
                  <a:pt x="1117" y="7240"/>
                </a:lnTo>
                <a:lnTo>
                  <a:pt x="1123" y="7234"/>
                </a:lnTo>
                <a:lnTo>
                  <a:pt x="1127" y="7226"/>
                </a:lnTo>
                <a:lnTo>
                  <a:pt x="1128" y="7218"/>
                </a:lnTo>
                <a:lnTo>
                  <a:pt x="1126" y="7210"/>
                </a:lnTo>
                <a:lnTo>
                  <a:pt x="1121" y="7206"/>
                </a:lnTo>
                <a:lnTo>
                  <a:pt x="1114" y="7204"/>
                </a:lnTo>
                <a:close/>
                <a:moveTo>
                  <a:pt x="1039" y="7373"/>
                </a:moveTo>
                <a:lnTo>
                  <a:pt x="1038" y="7381"/>
                </a:lnTo>
                <a:lnTo>
                  <a:pt x="1040" y="7387"/>
                </a:lnTo>
                <a:lnTo>
                  <a:pt x="1045" y="7391"/>
                </a:lnTo>
                <a:lnTo>
                  <a:pt x="1053" y="7393"/>
                </a:lnTo>
                <a:lnTo>
                  <a:pt x="1061" y="7391"/>
                </a:lnTo>
                <a:lnTo>
                  <a:pt x="1069" y="7387"/>
                </a:lnTo>
                <a:lnTo>
                  <a:pt x="1075" y="7381"/>
                </a:lnTo>
                <a:lnTo>
                  <a:pt x="1079" y="7373"/>
                </a:lnTo>
                <a:lnTo>
                  <a:pt x="1080" y="7365"/>
                </a:lnTo>
                <a:lnTo>
                  <a:pt x="1078" y="7359"/>
                </a:lnTo>
                <a:lnTo>
                  <a:pt x="1073" y="7354"/>
                </a:lnTo>
                <a:lnTo>
                  <a:pt x="1066" y="7352"/>
                </a:lnTo>
                <a:lnTo>
                  <a:pt x="1058" y="7354"/>
                </a:lnTo>
                <a:lnTo>
                  <a:pt x="1050" y="7359"/>
                </a:lnTo>
                <a:lnTo>
                  <a:pt x="1043" y="7365"/>
                </a:lnTo>
                <a:lnTo>
                  <a:pt x="1039" y="7373"/>
                </a:lnTo>
                <a:close/>
                <a:moveTo>
                  <a:pt x="992" y="7520"/>
                </a:moveTo>
                <a:lnTo>
                  <a:pt x="991" y="7528"/>
                </a:lnTo>
                <a:lnTo>
                  <a:pt x="993" y="7534"/>
                </a:lnTo>
                <a:lnTo>
                  <a:pt x="998" y="7538"/>
                </a:lnTo>
                <a:lnTo>
                  <a:pt x="1006" y="7540"/>
                </a:lnTo>
                <a:lnTo>
                  <a:pt x="1014" y="7538"/>
                </a:lnTo>
                <a:lnTo>
                  <a:pt x="1021" y="7534"/>
                </a:lnTo>
                <a:lnTo>
                  <a:pt x="1028" y="7528"/>
                </a:lnTo>
                <a:lnTo>
                  <a:pt x="1031" y="7520"/>
                </a:lnTo>
                <a:lnTo>
                  <a:pt x="1032" y="7513"/>
                </a:lnTo>
                <a:lnTo>
                  <a:pt x="1030" y="7507"/>
                </a:lnTo>
                <a:lnTo>
                  <a:pt x="1025" y="7503"/>
                </a:lnTo>
                <a:lnTo>
                  <a:pt x="1018" y="7501"/>
                </a:lnTo>
                <a:lnTo>
                  <a:pt x="1010" y="7503"/>
                </a:lnTo>
                <a:lnTo>
                  <a:pt x="1003" y="7507"/>
                </a:lnTo>
                <a:lnTo>
                  <a:pt x="996" y="7513"/>
                </a:lnTo>
                <a:lnTo>
                  <a:pt x="992" y="7520"/>
                </a:lnTo>
                <a:close/>
                <a:moveTo>
                  <a:pt x="945" y="7668"/>
                </a:moveTo>
                <a:lnTo>
                  <a:pt x="945" y="7675"/>
                </a:lnTo>
                <a:lnTo>
                  <a:pt x="947" y="7681"/>
                </a:lnTo>
                <a:lnTo>
                  <a:pt x="951" y="7686"/>
                </a:lnTo>
                <a:lnTo>
                  <a:pt x="959" y="7687"/>
                </a:lnTo>
                <a:lnTo>
                  <a:pt x="967" y="7686"/>
                </a:lnTo>
                <a:lnTo>
                  <a:pt x="974" y="7681"/>
                </a:lnTo>
                <a:lnTo>
                  <a:pt x="980" y="7675"/>
                </a:lnTo>
                <a:lnTo>
                  <a:pt x="983" y="7668"/>
                </a:lnTo>
                <a:lnTo>
                  <a:pt x="984" y="7660"/>
                </a:lnTo>
                <a:lnTo>
                  <a:pt x="982" y="7655"/>
                </a:lnTo>
                <a:lnTo>
                  <a:pt x="977" y="7651"/>
                </a:lnTo>
                <a:lnTo>
                  <a:pt x="971" y="7649"/>
                </a:lnTo>
                <a:lnTo>
                  <a:pt x="963" y="7651"/>
                </a:lnTo>
                <a:lnTo>
                  <a:pt x="956" y="7655"/>
                </a:lnTo>
                <a:lnTo>
                  <a:pt x="949" y="7661"/>
                </a:lnTo>
                <a:lnTo>
                  <a:pt x="945" y="7668"/>
                </a:lnTo>
                <a:close/>
                <a:moveTo>
                  <a:pt x="899" y="7815"/>
                </a:moveTo>
                <a:lnTo>
                  <a:pt x="898" y="7822"/>
                </a:lnTo>
                <a:lnTo>
                  <a:pt x="900" y="7829"/>
                </a:lnTo>
                <a:lnTo>
                  <a:pt x="904" y="7833"/>
                </a:lnTo>
                <a:lnTo>
                  <a:pt x="912" y="7834"/>
                </a:lnTo>
                <a:lnTo>
                  <a:pt x="919" y="7833"/>
                </a:lnTo>
                <a:lnTo>
                  <a:pt x="926" y="7829"/>
                </a:lnTo>
                <a:lnTo>
                  <a:pt x="932" y="7822"/>
                </a:lnTo>
                <a:lnTo>
                  <a:pt x="936" y="7815"/>
                </a:lnTo>
                <a:lnTo>
                  <a:pt x="936" y="7808"/>
                </a:lnTo>
                <a:lnTo>
                  <a:pt x="934" y="7802"/>
                </a:lnTo>
                <a:lnTo>
                  <a:pt x="930" y="7798"/>
                </a:lnTo>
                <a:lnTo>
                  <a:pt x="923" y="7797"/>
                </a:lnTo>
                <a:lnTo>
                  <a:pt x="916" y="7798"/>
                </a:lnTo>
                <a:lnTo>
                  <a:pt x="909" y="7802"/>
                </a:lnTo>
                <a:lnTo>
                  <a:pt x="902" y="7808"/>
                </a:lnTo>
                <a:lnTo>
                  <a:pt x="899" y="7815"/>
                </a:lnTo>
                <a:close/>
                <a:moveTo>
                  <a:pt x="852" y="7962"/>
                </a:moveTo>
                <a:lnTo>
                  <a:pt x="851" y="7970"/>
                </a:lnTo>
                <a:lnTo>
                  <a:pt x="853" y="7976"/>
                </a:lnTo>
                <a:lnTo>
                  <a:pt x="857" y="7979"/>
                </a:lnTo>
                <a:lnTo>
                  <a:pt x="865" y="7981"/>
                </a:lnTo>
                <a:lnTo>
                  <a:pt x="872" y="7979"/>
                </a:lnTo>
                <a:lnTo>
                  <a:pt x="878" y="7976"/>
                </a:lnTo>
                <a:lnTo>
                  <a:pt x="884" y="7970"/>
                </a:lnTo>
                <a:lnTo>
                  <a:pt x="887" y="7962"/>
                </a:lnTo>
                <a:lnTo>
                  <a:pt x="888" y="7956"/>
                </a:lnTo>
                <a:lnTo>
                  <a:pt x="886" y="7950"/>
                </a:lnTo>
                <a:lnTo>
                  <a:pt x="882" y="7947"/>
                </a:lnTo>
                <a:lnTo>
                  <a:pt x="876" y="7945"/>
                </a:lnTo>
                <a:lnTo>
                  <a:pt x="869" y="7947"/>
                </a:lnTo>
                <a:lnTo>
                  <a:pt x="862" y="7950"/>
                </a:lnTo>
                <a:lnTo>
                  <a:pt x="855" y="7956"/>
                </a:lnTo>
                <a:lnTo>
                  <a:pt x="852" y="7962"/>
                </a:lnTo>
                <a:close/>
                <a:moveTo>
                  <a:pt x="805" y="8111"/>
                </a:moveTo>
                <a:lnTo>
                  <a:pt x="805" y="8117"/>
                </a:lnTo>
                <a:lnTo>
                  <a:pt x="806" y="8122"/>
                </a:lnTo>
                <a:lnTo>
                  <a:pt x="812" y="8126"/>
                </a:lnTo>
                <a:lnTo>
                  <a:pt x="818" y="8127"/>
                </a:lnTo>
                <a:lnTo>
                  <a:pt x="824" y="8126"/>
                </a:lnTo>
                <a:lnTo>
                  <a:pt x="831" y="8122"/>
                </a:lnTo>
                <a:lnTo>
                  <a:pt x="836" y="8117"/>
                </a:lnTo>
                <a:lnTo>
                  <a:pt x="839" y="8111"/>
                </a:lnTo>
                <a:lnTo>
                  <a:pt x="840" y="8103"/>
                </a:lnTo>
                <a:lnTo>
                  <a:pt x="838" y="8098"/>
                </a:lnTo>
                <a:lnTo>
                  <a:pt x="834" y="8095"/>
                </a:lnTo>
                <a:lnTo>
                  <a:pt x="828" y="8093"/>
                </a:lnTo>
                <a:lnTo>
                  <a:pt x="821" y="8095"/>
                </a:lnTo>
                <a:lnTo>
                  <a:pt x="815" y="8098"/>
                </a:lnTo>
                <a:lnTo>
                  <a:pt x="809" y="8103"/>
                </a:lnTo>
                <a:lnTo>
                  <a:pt x="805" y="8111"/>
                </a:lnTo>
                <a:close/>
                <a:moveTo>
                  <a:pt x="758" y="8258"/>
                </a:moveTo>
                <a:lnTo>
                  <a:pt x="758" y="8264"/>
                </a:lnTo>
                <a:lnTo>
                  <a:pt x="759" y="8269"/>
                </a:lnTo>
                <a:lnTo>
                  <a:pt x="764" y="8273"/>
                </a:lnTo>
                <a:lnTo>
                  <a:pt x="770" y="8274"/>
                </a:lnTo>
                <a:lnTo>
                  <a:pt x="777" y="8273"/>
                </a:lnTo>
                <a:lnTo>
                  <a:pt x="783" y="8269"/>
                </a:lnTo>
                <a:lnTo>
                  <a:pt x="788" y="8264"/>
                </a:lnTo>
                <a:lnTo>
                  <a:pt x="791" y="8258"/>
                </a:lnTo>
                <a:lnTo>
                  <a:pt x="792" y="8252"/>
                </a:lnTo>
                <a:lnTo>
                  <a:pt x="790" y="8247"/>
                </a:lnTo>
                <a:lnTo>
                  <a:pt x="786" y="8242"/>
                </a:lnTo>
                <a:lnTo>
                  <a:pt x="781" y="8241"/>
                </a:lnTo>
                <a:lnTo>
                  <a:pt x="774" y="8242"/>
                </a:lnTo>
                <a:lnTo>
                  <a:pt x="768" y="8247"/>
                </a:lnTo>
                <a:lnTo>
                  <a:pt x="762" y="8252"/>
                </a:lnTo>
                <a:lnTo>
                  <a:pt x="758" y="8258"/>
                </a:lnTo>
                <a:close/>
                <a:moveTo>
                  <a:pt x="712" y="8405"/>
                </a:moveTo>
                <a:lnTo>
                  <a:pt x="711" y="8411"/>
                </a:lnTo>
                <a:lnTo>
                  <a:pt x="713" y="8416"/>
                </a:lnTo>
                <a:lnTo>
                  <a:pt x="718" y="8420"/>
                </a:lnTo>
                <a:lnTo>
                  <a:pt x="723" y="8421"/>
                </a:lnTo>
                <a:lnTo>
                  <a:pt x="729" y="8420"/>
                </a:lnTo>
                <a:lnTo>
                  <a:pt x="735" y="8416"/>
                </a:lnTo>
                <a:lnTo>
                  <a:pt x="740" y="8411"/>
                </a:lnTo>
                <a:lnTo>
                  <a:pt x="743" y="8405"/>
                </a:lnTo>
                <a:lnTo>
                  <a:pt x="744" y="8400"/>
                </a:lnTo>
                <a:lnTo>
                  <a:pt x="742" y="8395"/>
                </a:lnTo>
                <a:lnTo>
                  <a:pt x="738" y="8391"/>
                </a:lnTo>
                <a:lnTo>
                  <a:pt x="733" y="8390"/>
                </a:lnTo>
                <a:lnTo>
                  <a:pt x="727" y="8391"/>
                </a:lnTo>
                <a:lnTo>
                  <a:pt x="721" y="8395"/>
                </a:lnTo>
                <a:lnTo>
                  <a:pt x="715" y="8400"/>
                </a:lnTo>
                <a:lnTo>
                  <a:pt x="712" y="8405"/>
                </a:lnTo>
                <a:close/>
                <a:moveTo>
                  <a:pt x="665" y="8553"/>
                </a:moveTo>
                <a:lnTo>
                  <a:pt x="665" y="8558"/>
                </a:lnTo>
                <a:lnTo>
                  <a:pt x="666" y="8563"/>
                </a:lnTo>
                <a:lnTo>
                  <a:pt x="671" y="8566"/>
                </a:lnTo>
                <a:lnTo>
                  <a:pt x="676" y="8567"/>
                </a:lnTo>
                <a:lnTo>
                  <a:pt x="682" y="8566"/>
                </a:lnTo>
                <a:lnTo>
                  <a:pt x="688" y="8563"/>
                </a:lnTo>
                <a:lnTo>
                  <a:pt x="692" y="8558"/>
                </a:lnTo>
                <a:lnTo>
                  <a:pt x="695" y="8553"/>
                </a:lnTo>
                <a:lnTo>
                  <a:pt x="696" y="8547"/>
                </a:lnTo>
                <a:lnTo>
                  <a:pt x="694" y="8543"/>
                </a:lnTo>
                <a:lnTo>
                  <a:pt x="691" y="8540"/>
                </a:lnTo>
                <a:lnTo>
                  <a:pt x="685" y="8538"/>
                </a:lnTo>
                <a:lnTo>
                  <a:pt x="679" y="8540"/>
                </a:lnTo>
                <a:lnTo>
                  <a:pt x="674" y="8543"/>
                </a:lnTo>
                <a:lnTo>
                  <a:pt x="669" y="8547"/>
                </a:lnTo>
                <a:lnTo>
                  <a:pt x="665" y="8553"/>
                </a:lnTo>
                <a:close/>
                <a:moveTo>
                  <a:pt x="619" y="8700"/>
                </a:moveTo>
                <a:lnTo>
                  <a:pt x="618" y="8706"/>
                </a:lnTo>
                <a:lnTo>
                  <a:pt x="620" y="8710"/>
                </a:lnTo>
                <a:lnTo>
                  <a:pt x="624" y="8714"/>
                </a:lnTo>
                <a:lnTo>
                  <a:pt x="629" y="8715"/>
                </a:lnTo>
                <a:lnTo>
                  <a:pt x="635" y="8714"/>
                </a:lnTo>
                <a:lnTo>
                  <a:pt x="640" y="8710"/>
                </a:lnTo>
                <a:lnTo>
                  <a:pt x="644" y="8706"/>
                </a:lnTo>
                <a:lnTo>
                  <a:pt x="647" y="8700"/>
                </a:lnTo>
                <a:lnTo>
                  <a:pt x="648" y="8695"/>
                </a:lnTo>
                <a:lnTo>
                  <a:pt x="646" y="8691"/>
                </a:lnTo>
                <a:lnTo>
                  <a:pt x="643" y="8688"/>
                </a:lnTo>
                <a:lnTo>
                  <a:pt x="638" y="8687"/>
                </a:lnTo>
                <a:lnTo>
                  <a:pt x="632" y="8688"/>
                </a:lnTo>
                <a:lnTo>
                  <a:pt x="627" y="8691"/>
                </a:lnTo>
                <a:lnTo>
                  <a:pt x="622" y="8695"/>
                </a:lnTo>
                <a:lnTo>
                  <a:pt x="619" y="8700"/>
                </a:lnTo>
                <a:close/>
                <a:moveTo>
                  <a:pt x="572" y="8848"/>
                </a:moveTo>
                <a:lnTo>
                  <a:pt x="571" y="8854"/>
                </a:lnTo>
                <a:lnTo>
                  <a:pt x="574" y="8858"/>
                </a:lnTo>
                <a:lnTo>
                  <a:pt x="577" y="8860"/>
                </a:lnTo>
                <a:lnTo>
                  <a:pt x="582" y="8861"/>
                </a:lnTo>
                <a:lnTo>
                  <a:pt x="587" y="8860"/>
                </a:lnTo>
                <a:lnTo>
                  <a:pt x="592" y="8858"/>
                </a:lnTo>
                <a:lnTo>
                  <a:pt x="596" y="8854"/>
                </a:lnTo>
                <a:lnTo>
                  <a:pt x="599" y="8848"/>
                </a:lnTo>
                <a:lnTo>
                  <a:pt x="599" y="8843"/>
                </a:lnTo>
                <a:lnTo>
                  <a:pt x="598" y="8839"/>
                </a:lnTo>
                <a:lnTo>
                  <a:pt x="595" y="8836"/>
                </a:lnTo>
                <a:lnTo>
                  <a:pt x="590" y="8835"/>
                </a:lnTo>
                <a:lnTo>
                  <a:pt x="585" y="8836"/>
                </a:lnTo>
                <a:lnTo>
                  <a:pt x="580" y="8839"/>
                </a:lnTo>
                <a:lnTo>
                  <a:pt x="576" y="8843"/>
                </a:lnTo>
                <a:lnTo>
                  <a:pt x="572" y="8848"/>
                </a:lnTo>
                <a:close/>
                <a:moveTo>
                  <a:pt x="527" y="8996"/>
                </a:moveTo>
                <a:lnTo>
                  <a:pt x="525" y="9001"/>
                </a:lnTo>
                <a:lnTo>
                  <a:pt x="527" y="9004"/>
                </a:lnTo>
                <a:lnTo>
                  <a:pt x="530" y="9007"/>
                </a:lnTo>
                <a:lnTo>
                  <a:pt x="535" y="9008"/>
                </a:lnTo>
                <a:lnTo>
                  <a:pt x="540" y="9007"/>
                </a:lnTo>
                <a:lnTo>
                  <a:pt x="544" y="9004"/>
                </a:lnTo>
                <a:lnTo>
                  <a:pt x="548" y="9001"/>
                </a:lnTo>
                <a:lnTo>
                  <a:pt x="551" y="8996"/>
                </a:lnTo>
                <a:lnTo>
                  <a:pt x="551" y="8990"/>
                </a:lnTo>
                <a:lnTo>
                  <a:pt x="550" y="8986"/>
                </a:lnTo>
                <a:lnTo>
                  <a:pt x="547" y="8984"/>
                </a:lnTo>
                <a:lnTo>
                  <a:pt x="542" y="8983"/>
                </a:lnTo>
                <a:lnTo>
                  <a:pt x="537" y="8984"/>
                </a:lnTo>
                <a:lnTo>
                  <a:pt x="533" y="8986"/>
                </a:lnTo>
                <a:lnTo>
                  <a:pt x="529" y="8990"/>
                </a:lnTo>
                <a:lnTo>
                  <a:pt x="527" y="8996"/>
                </a:lnTo>
                <a:close/>
                <a:moveTo>
                  <a:pt x="480" y="9143"/>
                </a:moveTo>
                <a:lnTo>
                  <a:pt x="479" y="9148"/>
                </a:lnTo>
                <a:lnTo>
                  <a:pt x="481" y="9151"/>
                </a:lnTo>
                <a:lnTo>
                  <a:pt x="483" y="9154"/>
                </a:lnTo>
                <a:lnTo>
                  <a:pt x="488" y="9155"/>
                </a:lnTo>
                <a:lnTo>
                  <a:pt x="492" y="9154"/>
                </a:lnTo>
                <a:lnTo>
                  <a:pt x="497" y="9151"/>
                </a:lnTo>
                <a:lnTo>
                  <a:pt x="500" y="9148"/>
                </a:lnTo>
                <a:lnTo>
                  <a:pt x="502" y="9143"/>
                </a:lnTo>
                <a:lnTo>
                  <a:pt x="503" y="9139"/>
                </a:lnTo>
                <a:lnTo>
                  <a:pt x="502" y="9135"/>
                </a:lnTo>
                <a:lnTo>
                  <a:pt x="499" y="9133"/>
                </a:lnTo>
                <a:lnTo>
                  <a:pt x="495" y="9131"/>
                </a:lnTo>
                <a:lnTo>
                  <a:pt x="490" y="9133"/>
                </a:lnTo>
                <a:lnTo>
                  <a:pt x="486" y="9135"/>
                </a:lnTo>
                <a:lnTo>
                  <a:pt x="482" y="9139"/>
                </a:lnTo>
                <a:lnTo>
                  <a:pt x="480" y="9143"/>
                </a:lnTo>
                <a:close/>
                <a:moveTo>
                  <a:pt x="433" y="9291"/>
                </a:moveTo>
                <a:lnTo>
                  <a:pt x="433" y="9295"/>
                </a:lnTo>
                <a:lnTo>
                  <a:pt x="434" y="9298"/>
                </a:lnTo>
                <a:lnTo>
                  <a:pt x="437" y="9300"/>
                </a:lnTo>
                <a:lnTo>
                  <a:pt x="440" y="9301"/>
                </a:lnTo>
                <a:lnTo>
                  <a:pt x="445" y="9300"/>
                </a:lnTo>
                <a:lnTo>
                  <a:pt x="449" y="9298"/>
                </a:lnTo>
                <a:lnTo>
                  <a:pt x="452" y="9295"/>
                </a:lnTo>
                <a:lnTo>
                  <a:pt x="454" y="9291"/>
                </a:lnTo>
                <a:lnTo>
                  <a:pt x="455" y="9287"/>
                </a:lnTo>
                <a:lnTo>
                  <a:pt x="454" y="9283"/>
                </a:lnTo>
                <a:lnTo>
                  <a:pt x="451" y="9281"/>
                </a:lnTo>
                <a:lnTo>
                  <a:pt x="447" y="9280"/>
                </a:lnTo>
                <a:lnTo>
                  <a:pt x="443" y="9281"/>
                </a:lnTo>
                <a:lnTo>
                  <a:pt x="439" y="9283"/>
                </a:lnTo>
                <a:lnTo>
                  <a:pt x="436" y="9287"/>
                </a:lnTo>
                <a:lnTo>
                  <a:pt x="433" y="9291"/>
                </a:lnTo>
                <a:close/>
                <a:moveTo>
                  <a:pt x="406" y="9438"/>
                </a:moveTo>
                <a:lnTo>
                  <a:pt x="406" y="9434"/>
                </a:lnTo>
                <a:lnTo>
                  <a:pt x="405" y="9431"/>
                </a:lnTo>
                <a:lnTo>
                  <a:pt x="403" y="9429"/>
                </a:lnTo>
                <a:lnTo>
                  <a:pt x="400" y="9428"/>
                </a:lnTo>
                <a:lnTo>
                  <a:pt x="396" y="9429"/>
                </a:lnTo>
                <a:lnTo>
                  <a:pt x="392" y="9431"/>
                </a:lnTo>
                <a:lnTo>
                  <a:pt x="389" y="9434"/>
                </a:lnTo>
                <a:lnTo>
                  <a:pt x="387" y="9438"/>
                </a:lnTo>
                <a:lnTo>
                  <a:pt x="386" y="9442"/>
                </a:lnTo>
                <a:lnTo>
                  <a:pt x="387" y="9445"/>
                </a:lnTo>
                <a:lnTo>
                  <a:pt x="390" y="9447"/>
                </a:lnTo>
                <a:lnTo>
                  <a:pt x="393" y="9448"/>
                </a:lnTo>
                <a:lnTo>
                  <a:pt x="397" y="9447"/>
                </a:lnTo>
                <a:lnTo>
                  <a:pt x="401" y="9445"/>
                </a:lnTo>
                <a:lnTo>
                  <a:pt x="404" y="9442"/>
                </a:lnTo>
                <a:lnTo>
                  <a:pt x="406" y="9438"/>
                </a:lnTo>
                <a:close/>
                <a:moveTo>
                  <a:pt x="358" y="9585"/>
                </a:moveTo>
                <a:lnTo>
                  <a:pt x="358" y="9582"/>
                </a:lnTo>
                <a:lnTo>
                  <a:pt x="357" y="9579"/>
                </a:lnTo>
                <a:lnTo>
                  <a:pt x="355" y="9577"/>
                </a:lnTo>
                <a:lnTo>
                  <a:pt x="352" y="9577"/>
                </a:lnTo>
                <a:lnTo>
                  <a:pt x="348" y="9577"/>
                </a:lnTo>
                <a:lnTo>
                  <a:pt x="345" y="9579"/>
                </a:lnTo>
                <a:lnTo>
                  <a:pt x="342" y="9582"/>
                </a:lnTo>
                <a:lnTo>
                  <a:pt x="340" y="9585"/>
                </a:lnTo>
                <a:lnTo>
                  <a:pt x="340" y="9589"/>
                </a:lnTo>
                <a:lnTo>
                  <a:pt x="341" y="9592"/>
                </a:lnTo>
                <a:lnTo>
                  <a:pt x="343" y="9594"/>
                </a:lnTo>
                <a:lnTo>
                  <a:pt x="346" y="9594"/>
                </a:lnTo>
                <a:lnTo>
                  <a:pt x="350" y="9594"/>
                </a:lnTo>
                <a:lnTo>
                  <a:pt x="353" y="9592"/>
                </a:lnTo>
                <a:lnTo>
                  <a:pt x="356" y="9589"/>
                </a:lnTo>
                <a:lnTo>
                  <a:pt x="358" y="9585"/>
                </a:lnTo>
                <a:close/>
                <a:moveTo>
                  <a:pt x="310" y="9733"/>
                </a:moveTo>
                <a:lnTo>
                  <a:pt x="310" y="9730"/>
                </a:lnTo>
                <a:lnTo>
                  <a:pt x="309" y="9727"/>
                </a:lnTo>
                <a:lnTo>
                  <a:pt x="307" y="9725"/>
                </a:lnTo>
                <a:lnTo>
                  <a:pt x="304" y="9725"/>
                </a:lnTo>
                <a:lnTo>
                  <a:pt x="301" y="9725"/>
                </a:lnTo>
                <a:lnTo>
                  <a:pt x="298" y="9727"/>
                </a:lnTo>
                <a:lnTo>
                  <a:pt x="295" y="9730"/>
                </a:lnTo>
                <a:lnTo>
                  <a:pt x="294" y="9733"/>
                </a:lnTo>
                <a:lnTo>
                  <a:pt x="293" y="9736"/>
                </a:lnTo>
                <a:lnTo>
                  <a:pt x="294" y="9738"/>
                </a:lnTo>
                <a:lnTo>
                  <a:pt x="296" y="9741"/>
                </a:lnTo>
                <a:lnTo>
                  <a:pt x="299" y="9742"/>
                </a:lnTo>
                <a:lnTo>
                  <a:pt x="302" y="9741"/>
                </a:lnTo>
                <a:lnTo>
                  <a:pt x="306" y="9738"/>
                </a:lnTo>
                <a:lnTo>
                  <a:pt x="308" y="9736"/>
                </a:lnTo>
                <a:lnTo>
                  <a:pt x="310" y="9733"/>
                </a:lnTo>
                <a:close/>
                <a:moveTo>
                  <a:pt x="3230" y="151"/>
                </a:moveTo>
                <a:lnTo>
                  <a:pt x="3233" y="150"/>
                </a:lnTo>
                <a:lnTo>
                  <a:pt x="3237" y="149"/>
                </a:lnTo>
                <a:lnTo>
                  <a:pt x="3239" y="147"/>
                </a:lnTo>
                <a:lnTo>
                  <a:pt x="3240" y="144"/>
                </a:lnTo>
                <a:lnTo>
                  <a:pt x="3241" y="141"/>
                </a:lnTo>
                <a:lnTo>
                  <a:pt x="3240" y="139"/>
                </a:lnTo>
                <a:lnTo>
                  <a:pt x="3238" y="138"/>
                </a:lnTo>
                <a:lnTo>
                  <a:pt x="3236" y="137"/>
                </a:lnTo>
                <a:lnTo>
                  <a:pt x="3232" y="138"/>
                </a:lnTo>
                <a:lnTo>
                  <a:pt x="3229" y="139"/>
                </a:lnTo>
                <a:lnTo>
                  <a:pt x="3227" y="141"/>
                </a:lnTo>
                <a:lnTo>
                  <a:pt x="3226" y="144"/>
                </a:lnTo>
                <a:lnTo>
                  <a:pt x="3225" y="147"/>
                </a:lnTo>
                <a:lnTo>
                  <a:pt x="3226" y="149"/>
                </a:lnTo>
                <a:lnTo>
                  <a:pt x="3228" y="150"/>
                </a:lnTo>
                <a:lnTo>
                  <a:pt x="3230" y="151"/>
                </a:lnTo>
                <a:close/>
                <a:moveTo>
                  <a:pt x="3183" y="299"/>
                </a:moveTo>
                <a:lnTo>
                  <a:pt x="3187" y="298"/>
                </a:lnTo>
                <a:lnTo>
                  <a:pt x="3190" y="297"/>
                </a:lnTo>
                <a:lnTo>
                  <a:pt x="3192" y="294"/>
                </a:lnTo>
                <a:lnTo>
                  <a:pt x="3194" y="291"/>
                </a:lnTo>
                <a:lnTo>
                  <a:pt x="3194" y="288"/>
                </a:lnTo>
                <a:lnTo>
                  <a:pt x="3193" y="286"/>
                </a:lnTo>
                <a:lnTo>
                  <a:pt x="3191" y="284"/>
                </a:lnTo>
                <a:lnTo>
                  <a:pt x="3189" y="284"/>
                </a:lnTo>
                <a:lnTo>
                  <a:pt x="3184" y="284"/>
                </a:lnTo>
                <a:lnTo>
                  <a:pt x="3181" y="286"/>
                </a:lnTo>
                <a:lnTo>
                  <a:pt x="3179" y="288"/>
                </a:lnTo>
                <a:lnTo>
                  <a:pt x="3177" y="291"/>
                </a:lnTo>
                <a:lnTo>
                  <a:pt x="3177" y="294"/>
                </a:lnTo>
                <a:lnTo>
                  <a:pt x="3178" y="297"/>
                </a:lnTo>
                <a:lnTo>
                  <a:pt x="3180" y="298"/>
                </a:lnTo>
                <a:lnTo>
                  <a:pt x="3183" y="299"/>
                </a:lnTo>
                <a:close/>
                <a:moveTo>
                  <a:pt x="3135" y="448"/>
                </a:moveTo>
                <a:lnTo>
                  <a:pt x="3138" y="448"/>
                </a:lnTo>
                <a:lnTo>
                  <a:pt x="3143" y="446"/>
                </a:lnTo>
                <a:lnTo>
                  <a:pt x="3145" y="442"/>
                </a:lnTo>
                <a:lnTo>
                  <a:pt x="3147" y="439"/>
                </a:lnTo>
                <a:lnTo>
                  <a:pt x="3147" y="436"/>
                </a:lnTo>
                <a:lnTo>
                  <a:pt x="3147" y="433"/>
                </a:lnTo>
                <a:lnTo>
                  <a:pt x="3144" y="431"/>
                </a:lnTo>
                <a:lnTo>
                  <a:pt x="3141" y="430"/>
                </a:lnTo>
                <a:lnTo>
                  <a:pt x="3137" y="431"/>
                </a:lnTo>
                <a:lnTo>
                  <a:pt x="3134" y="433"/>
                </a:lnTo>
                <a:lnTo>
                  <a:pt x="3131" y="436"/>
                </a:lnTo>
                <a:lnTo>
                  <a:pt x="3129" y="439"/>
                </a:lnTo>
                <a:lnTo>
                  <a:pt x="3129" y="442"/>
                </a:lnTo>
                <a:lnTo>
                  <a:pt x="3130" y="446"/>
                </a:lnTo>
                <a:lnTo>
                  <a:pt x="3132" y="448"/>
                </a:lnTo>
                <a:lnTo>
                  <a:pt x="3135" y="448"/>
                </a:lnTo>
                <a:close/>
                <a:moveTo>
                  <a:pt x="3087" y="596"/>
                </a:moveTo>
                <a:lnTo>
                  <a:pt x="3092" y="596"/>
                </a:lnTo>
                <a:lnTo>
                  <a:pt x="3096" y="594"/>
                </a:lnTo>
                <a:lnTo>
                  <a:pt x="3099" y="591"/>
                </a:lnTo>
                <a:lnTo>
                  <a:pt x="3101" y="587"/>
                </a:lnTo>
                <a:lnTo>
                  <a:pt x="3101" y="583"/>
                </a:lnTo>
                <a:lnTo>
                  <a:pt x="3100" y="580"/>
                </a:lnTo>
                <a:lnTo>
                  <a:pt x="3098" y="578"/>
                </a:lnTo>
                <a:lnTo>
                  <a:pt x="3094" y="577"/>
                </a:lnTo>
                <a:lnTo>
                  <a:pt x="3089" y="578"/>
                </a:lnTo>
                <a:lnTo>
                  <a:pt x="3086" y="580"/>
                </a:lnTo>
                <a:lnTo>
                  <a:pt x="3083" y="583"/>
                </a:lnTo>
                <a:lnTo>
                  <a:pt x="3081" y="587"/>
                </a:lnTo>
                <a:lnTo>
                  <a:pt x="3081" y="591"/>
                </a:lnTo>
                <a:lnTo>
                  <a:pt x="3082" y="594"/>
                </a:lnTo>
                <a:lnTo>
                  <a:pt x="3084" y="596"/>
                </a:lnTo>
                <a:lnTo>
                  <a:pt x="3087" y="596"/>
                </a:lnTo>
                <a:close/>
                <a:moveTo>
                  <a:pt x="3040" y="745"/>
                </a:moveTo>
                <a:lnTo>
                  <a:pt x="3045" y="744"/>
                </a:lnTo>
                <a:lnTo>
                  <a:pt x="3049" y="742"/>
                </a:lnTo>
                <a:lnTo>
                  <a:pt x="3052" y="738"/>
                </a:lnTo>
                <a:lnTo>
                  <a:pt x="3054" y="735"/>
                </a:lnTo>
                <a:lnTo>
                  <a:pt x="3054" y="731"/>
                </a:lnTo>
                <a:lnTo>
                  <a:pt x="3053" y="727"/>
                </a:lnTo>
                <a:lnTo>
                  <a:pt x="3051" y="725"/>
                </a:lnTo>
                <a:lnTo>
                  <a:pt x="3047" y="723"/>
                </a:lnTo>
                <a:lnTo>
                  <a:pt x="3042" y="725"/>
                </a:lnTo>
                <a:lnTo>
                  <a:pt x="3038" y="727"/>
                </a:lnTo>
                <a:lnTo>
                  <a:pt x="3035" y="731"/>
                </a:lnTo>
                <a:lnTo>
                  <a:pt x="3033" y="735"/>
                </a:lnTo>
                <a:lnTo>
                  <a:pt x="3032" y="738"/>
                </a:lnTo>
                <a:lnTo>
                  <a:pt x="3034" y="742"/>
                </a:lnTo>
                <a:lnTo>
                  <a:pt x="3036" y="744"/>
                </a:lnTo>
                <a:lnTo>
                  <a:pt x="3040" y="745"/>
                </a:lnTo>
                <a:close/>
                <a:moveTo>
                  <a:pt x="2992" y="893"/>
                </a:moveTo>
                <a:lnTo>
                  <a:pt x="2998" y="892"/>
                </a:lnTo>
                <a:lnTo>
                  <a:pt x="3002" y="890"/>
                </a:lnTo>
                <a:lnTo>
                  <a:pt x="3005" y="886"/>
                </a:lnTo>
                <a:lnTo>
                  <a:pt x="3007" y="882"/>
                </a:lnTo>
                <a:lnTo>
                  <a:pt x="3008" y="878"/>
                </a:lnTo>
                <a:lnTo>
                  <a:pt x="3007" y="874"/>
                </a:lnTo>
                <a:lnTo>
                  <a:pt x="3004" y="872"/>
                </a:lnTo>
                <a:lnTo>
                  <a:pt x="3000" y="871"/>
                </a:lnTo>
                <a:lnTo>
                  <a:pt x="2995" y="872"/>
                </a:lnTo>
                <a:lnTo>
                  <a:pt x="2990" y="874"/>
                </a:lnTo>
                <a:lnTo>
                  <a:pt x="2987" y="878"/>
                </a:lnTo>
                <a:lnTo>
                  <a:pt x="2985" y="882"/>
                </a:lnTo>
                <a:lnTo>
                  <a:pt x="2984" y="886"/>
                </a:lnTo>
                <a:lnTo>
                  <a:pt x="2985" y="890"/>
                </a:lnTo>
                <a:lnTo>
                  <a:pt x="2988" y="892"/>
                </a:lnTo>
                <a:lnTo>
                  <a:pt x="2992" y="893"/>
                </a:lnTo>
                <a:close/>
                <a:moveTo>
                  <a:pt x="2945" y="1040"/>
                </a:moveTo>
                <a:lnTo>
                  <a:pt x="2950" y="1040"/>
                </a:lnTo>
                <a:lnTo>
                  <a:pt x="2955" y="1037"/>
                </a:lnTo>
                <a:lnTo>
                  <a:pt x="2958" y="1034"/>
                </a:lnTo>
                <a:lnTo>
                  <a:pt x="2960" y="1029"/>
                </a:lnTo>
                <a:lnTo>
                  <a:pt x="2961" y="1025"/>
                </a:lnTo>
                <a:lnTo>
                  <a:pt x="2960" y="1021"/>
                </a:lnTo>
                <a:lnTo>
                  <a:pt x="2957" y="1019"/>
                </a:lnTo>
                <a:lnTo>
                  <a:pt x="2953" y="1018"/>
                </a:lnTo>
                <a:lnTo>
                  <a:pt x="2947" y="1019"/>
                </a:lnTo>
                <a:lnTo>
                  <a:pt x="2943" y="1021"/>
                </a:lnTo>
                <a:lnTo>
                  <a:pt x="2939" y="1025"/>
                </a:lnTo>
                <a:lnTo>
                  <a:pt x="2937" y="1029"/>
                </a:lnTo>
                <a:lnTo>
                  <a:pt x="2936" y="1034"/>
                </a:lnTo>
                <a:lnTo>
                  <a:pt x="2938" y="1037"/>
                </a:lnTo>
                <a:lnTo>
                  <a:pt x="2941" y="1040"/>
                </a:lnTo>
                <a:lnTo>
                  <a:pt x="2945" y="1040"/>
                </a:lnTo>
                <a:close/>
                <a:moveTo>
                  <a:pt x="2897" y="1189"/>
                </a:moveTo>
                <a:lnTo>
                  <a:pt x="2903" y="1188"/>
                </a:lnTo>
                <a:lnTo>
                  <a:pt x="2908" y="1185"/>
                </a:lnTo>
                <a:lnTo>
                  <a:pt x="2911" y="1181"/>
                </a:lnTo>
                <a:lnTo>
                  <a:pt x="2914" y="1177"/>
                </a:lnTo>
                <a:lnTo>
                  <a:pt x="2914" y="1172"/>
                </a:lnTo>
                <a:lnTo>
                  <a:pt x="2913" y="1168"/>
                </a:lnTo>
                <a:lnTo>
                  <a:pt x="2910" y="1166"/>
                </a:lnTo>
                <a:lnTo>
                  <a:pt x="2906" y="1165"/>
                </a:lnTo>
                <a:lnTo>
                  <a:pt x="2900" y="1166"/>
                </a:lnTo>
                <a:lnTo>
                  <a:pt x="2895" y="1168"/>
                </a:lnTo>
                <a:lnTo>
                  <a:pt x="2891" y="1172"/>
                </a:lnTo>
                <a:lnTo>
                  <a:pt x="2889" y="1177"/>
                </a:lnTo>
                <a:lnTo>
                  <a:pt x="2888" y="1181"/>
                </a:lnTo>
                <a:lnTo>
                  <a:pt x="2890" y="1185"/>
                </a:lnTo>
                <a:lnTo>
                  <a:pt x="2893" y="1188"/>
                </a:lnTo>
                <a:lnTo>
                  <a:pt x="2897" y="1189"/>
                </a:lnTo>
                <a:close/>
                <a:moveTo>
                  <a:pt x="2849" y="1338"/>
                </a:moveTo>
                <a:lnTo>
                  <a:pt x="2856" y="1337"/>
                </a:lnTo>
                <a:lnTo>
                  <a:pt x="2861" y="1334"/>
                </a:lnTo>
                <a:lnTo>
                  <a:pt x="2865" y="1329"/>
                </a:lnTo>
                <a:lnTo>
                  <a:pt x="2867" y="1324"/>
                </a:lnTo>
                <a:lnTo>
                  <a:pt x="2868" y="1319"/>
                </a:lnTo>
                <a:lnTo>
                  <a:pt x="2866" y="1315"/>
                </a:lnTo>
                <a:lnTo>
                  <a:pt x="2863" y="1312"/>
                </a:lnTo>
                <a:lnTo>
                  <a:pt x="2859" y="1311"/>
                </a:lnTo>
                <a:lnTo>
                  <a:pt x="2852" y="1312"/>
                </a:lnTo>
                <a:lnTo>
                  <a:pt x="2847" y="1315"/>
                </a:lnTo>
                <a:lnTo>
                  <a:pt x="2843" y="1319"/>
                </a:lnTo>
                <a:lnTo>
                  <a:pt x="2841" y="1324"/>
                </a:lnTo>
                <a:lnTo>
                  <a:pt x="2840" y="1329"/>
                </a:lnTo>
                <a:lnTo>
                  <a:pt x="2842" y="1334"/>
                </a:lnTo>
                <a:lnTo>
                  <a:pt x="2845" y="1337"/>
                </a:lnTo>
                <a:lnTo>
                  <a:pt x="2849" y="1338"/>
                </a:lnTo>
                <a:close/>
                <a:moveTo>
                  <a:pt x="2802" y="1486"/>
                </a:moveTo>
                <a:lnTo>
                  <a:pt x="2808" y="1485"/>
                </a:lnTo>
                <a:lnTo>
                  <a:pt x="2813" y="1482"/>
                </a:lnTo>
                <a:lnTo>
                  <a:pt x="2818" y="1477"/>
                </a:lnTo>
                <a:lnTo>
                  <a:pt x="2820" y="1472"/>
                </a:lnTo>
                <a:lnTo>
                  <a:pt x="2821" y="1466"/>
                </a:lnTo>
                <a:lnTo>
                  <a:pt x="2819" y="1462"/>
                </a:lnTo>
                <a:lnTo>
                  <a:pt x="2816" y="1459"/>
                </a:lnTo>
                <a:lnTo>
                  <a:pt x="2811" y="1458"/>
                </a:lnTo>
                <a:lnTo>
                  <a:pt x="2805" y="1459"/>
                </a:lnTo>
                <a:lnTo>
                  <a:pt x="2800" y="1462"/>
                </a:lnTo>
                <a:lnTo>
                  <a:pt x="2796" y="1466"/>
                </a:lnTo>
                <a:lnTo>
                  <a:pt x="2793" y="1472"/>
                </a:lnTo>
                <a:lnTo>
                  <a:pt x="2792" y="1477"/>
                </a:lnTo>
                <a:lnTo>
                  <a:pt x="2794" y="1482"/>
                </a:lnTo>
                <a:lnTo>
                  <a:pt x="2797" y="1485"/>
                </a:lnTo>
                <a:lnTo>
                  <a:pt x="2802" y="1486"/>
                </a:lnTo>
                <a:close/>
                <a:moveTo>
                  <a:pt x="2754" y="1634"/>
                </a:moveTo>
                <a:lnTo>
                  <a:pt x="2761" y="1633"/>
                </a:lnTo>
                <a:lnTo>
                  <a:pt x="2766" y="1630"/>
                </a:lnTo>
                <a:lnTo>
                  <a:pt x="2771" y="1625"/>
                </a:lnTo>
                <a:lnTo>
                  <a:pt x="2774" y="1620"/>
                </a:lnTo>
                <a:lnTo>
                  <a:pt x="2774" y="1614"/>
                </a:lnTo>
                <a:lnTo>
                  <a:pt x="2773" y="1609"/>
                </a:lnTo>
                <a:lnTo>
                  <a:pt x="2769" y="1606"/>
                </a:lnTo>
                <a:lnTo>
                  <a:pt x="2764" y="1605"/>
                </a:lnTo>
                <a:lnTo>
                  <a:pt x="2757" y="1606"/>
                </a:lnTo>
                <a:lnTo>
                  <a:pt x="2752" y="1609"/>
                </a:lnTo>
                <a:lnTo>
                  <a:pt x="2748" y="1614"/>
                </a:lnTo>
                <a:lnTo>
                  <a:pt x="2745" y="1620"/>
                </a:lnTo>
                <a:lnTo>
                  <a:pt x="2744" y="1625"/>
                </a:lnTo>
                <a:lnTo>
                  <a:pt x="2746" y="1630"/>
                </a:lnTo>
                <a:lnTo>
                  <a:pt x="2749" y="1633"/>
                </a:lnTo>
                <a:lnTo>
                  <a:pt x="2754" y="1634"/>
                </a:lnTo>
                <a:close/>
                <a:moveTo>
                  <a:pt x="2707" y="1781"/>
                </a:moveTo>
                <a:lnTo>
                  <a:pt x="2714" y="1780"/>
                </a:lnTo>
                <a:lnTo>
                  <a:pt x="2719" y="1777"/>
                </a:lnTo>
                <a:lnTo>
                  <a:pt x="2724" y="1773"/>
                </a:lnTo>
                <a:lnTo>
                  <a:pt x="2727" y="1767"/>
                </a:lnTo>
                <a:lnTo>
                  <a:pt x="2727" y="1761"/>
                </a:lnTo>
                <a:lnTo>
                  <a:pt x="2726" y="1757"/>
                </a:lnTo>
                <a:lnTo>
                  <a:pt x="2722" y="1754"/>
                </a:lnTo>
                <a:lnTo>
                  <a:pt x="2717" y="1753"/>
                </a:lnTo>
                <a:lnTo>
                  <a:pt x="2710" y="1754"/>
                </a:lnTo>
                <a:lnTo>
                  <a:pt x="2704" y="1757"/>
                </a:lnTo>
                <a:lnTo>
                  <a:pt x="2700" y="1761"/>
                </a:lnTo>
                <a:lnTo>
                  <a:pt x="2697" y="1767"/>
                </a:lnTo>
                <a:lnTo>
                  <a:pt x="2696" y="1773"/>
                </a:lnTo>
                <a:lnTo>
                  <a:pt x="2698" y="1777"/>
                </a:lnTo>
                <a:lnTo>
                  <a:pt x="2701" y="1780"/>
                </a:lnTo>
                <a:lnTo>
                  <a:pt x="2707" y="1781"/>
                </a:lnTo>
                <a:close/>
                <a:moveTo>
                  <a:pt x="2659" y="1929"/>
                </a:moveTo>
                <a:lnTo>
                  <a:pt x="2666" y="1928"/>
                </a:lnTo>
                <a:lnTo>
                  <a:pt x="2672" y="1925"/>
                </a:lnTo>
                <a:lnTo>
                  <a:pt x="2677" y="1920"/>
                </a:lnTo>
                <a:lnTo>
                  <a:pt x="2680" y="1914"/>
                </a:lnTo>
                <a:lnTo>
                  <a:pt x="2680" y="1909"/>
                </a:lnTo>
                <a:lnTo>
                  <a:pt x="2679" y="1904"/>
                </a:lnTo>
                <a:lnTo>
                  <a:pt x="2675" y="1901"/>
                </a:lnTo>
                <a:lnTo>
                  <a:pt x="2670" y="1900"/>
                </a:lnTo>
                <a:lnTo>
                  <a:pt x="2663" y="1901"/>
                </a:lnTo>
                <a:lnTo>
                  <a:pt x="2657" y="1904"/>
                </a:lnTo>
                <a:lnTo>
                  <a:pt x="2652" y="1909"/>
                </a:lnTo>
                <a:lnTo>
                  <a:pt x="2649" y="1914"/>
                </a:lnTo>
                <a:lnTo>
                  <a:pt x="2648" y="1920"/>
                </a:lnTo>
                <a:lnTo>
                  <a:pt x="2650" y="1925"/>
                </a:lnTo>
                <a:lnTo>
                  <a:pt x="2654" y="1928"/>
                </a:lnTo>
                <a:lnTo>
                  <a:pt x="2659" y="1929"/>
                </a:lnTo>
                <a:close/>
                <a:moveTo>
                  <a:pt x="2612" y="2077"/>
                </a:moveTo>
                <a:lnTo>
                  <a:pt x="2619" y="2076"/>
                </a:lnTo>
                <a:lnTo>
                  <a:pt x="2625" y="2073"/>
                </a:lnTo>
                <a:lnTo>
                  <a:pt x="2630" y="2068"/>
                </a:lnTo>
                <a:lnTo>
                  <a:pt x="2633" y="2062"/>
                </a:lnTo>
                <a:lnTo>
                  <a:pt x="2634" y="2056"/>
                </a:lnTo>
                <a:lnTo>
                  <a:pt x="2632" y="2051"/>
                </a:lnTo>
                <a:lnTo>
                  <a:pt x="2628" y="2047"/>
                </a:lnTo>
                <a:lnTo>
                  <a:pt x="2623" y="2046"/>
                </a:lnTo>
                <a:lnTo>
                  <a:pt x="2615" y="2047"/>
                </a:lnTo>
                <a:lnTo>
                  <a:pt x="2609" y="2051"/>
                </a:lnTo>
                <a:lnTo>
                  <a:pt x="2604" y="2056"/>
                </a:lnTo>
                <a:lnTo>
                  <a:pt x="2601" y="2062"/>
                </a:lnTo>
                <a:lnTo>
                  <a:pt x="2600" y="2068"/>
                </a:lnTo>
                <a:lnTo>
                  <a:pt x="2602" y="2073"/>
                </a:lnTo>
                <a:lnTo>
                  <a:pt x="2606" y="2076"/>
                </a:lnTo>
                <a:lnTo>
                  <a:pt x="2612" y="2077"/>
                </a:lnTo>
                <a:close/>
                <a:moveTo>
                  <a:pt x="2564" y="2226"/>
                </a:moveTo>
                <a:lnTo>
                  <a:pt x="2572" y="2225"/>
                </a:lnTo>
                <a:lnTo>
                  <a:pt x="2578" y="2221"/>
                </a:lnTo>
                <a:lnTo>
                  <a:pt x="2583" y="2215"/>
                </a:lnTo>
                <a:lnTo>
                  <a:pt x="2586" y="2209"/>
                </a:lnTo>
                <a:lnTo>
                  <a:pt x="2587" y="2203"/>
                </a:lnTo>
                <a:lnTo>
                  <a:pt x="2585" y="2198"/>
                </a:lnTo>
                <a:lnTo>
                  <a:pt x="2581" y="2194"/>
                </a:lnTo>
                <a:lnTo>
                  <a:pt x="2575" y="2193"/>
                </a:lnTo>
                <a:lnTo>
                  <a:pt x="2568" y="2194"/>
                </a:lnTo>
                <a:lnTo>
                  <a:pt x="2562" y="2198"/>
                </a:lnTo>
                <a:lnTo>
                  <a:pt x="2556" y="2203"/>
                </a:lnTo>
                <a:lnTo>
                  <a:pt x="2553" y="2209"/>
                </a:lnTo>
                <a:lnTo>
                  <a:pt x="2552" y="2215"/>
                </a:lnTo>
                <a:lnTo>
                  <a:pt x="2554" y="2221"/>
                </a:lnTo>
                <a:lnTo>
                  <a:pt x="2558" y="2225"/>
                </a:lnTo>
                <a:lnTo>
                  <a:pt x="2564" y="2226"/>
                </a:lnTo>
                <a:close/>
                <a:moveTo>
                  <a:pt x="2517" y="2374"/>
                </a:moveTo>
                <a:lnTo>
                  <a:pt x="2524" y="2373"/>
                </a:lnTo>
                <a:lnTo>
                  <a:pt x="2531" y="2369"/>
                </a:lnTo>
                <a:lnTo>
                  <a:pt x="2536" y="2364"/>
                </a:lnTo>
                <a:lnTo>
                  <a:pt x="2539" y="2357"/>
                </a:lnTo>
                <a:lnTo>
                  <a:pt x="2540" y="2350"/>
                </a:lnTo>
                <a:lnTo>
                  <a:pt x="2538" y="2345"/>
                </a:lnTo>
                <a:lnTo>
                  <a:pt x="2534" y="2341"/>
                </a:lnTo>
                <a:lnTo>
                  <a:pt x="2528" y="2340"/>
                </a:lnTo>
                <a:lnTo>
                  <a:pt x="2520" y="2341"/>
                </a:lnTo>
                <a:lnTo>
                  <a:pt x="2514" y="2345"/>
                </a:lnTo>
                <a:lnTo>
                  <a:pt x="2509" y="2350"/>
                </a:lnTo>
                <a:lnTo>
                  <a:pt x="2505" y="2357"/>
                </a:lnTo>
                <a:lnTo>
                  <a:pt x="2505" y="2364"/>
                </a:lnTo>
                <a:lnTo>
                  <a:pt x="2507" y="2369"/>
                </a:lnTo>
                <a:lnTo>
                  <a:pt x="2511" y="2373"/>
                </a:lnTo>
                <a:lnTo>
                  <a:pt x="2517" y="2374"/>
                </a:lnTo>
                <a:close/>
                <a:moveTo>
                  <a:pt x="2469" y="2522"/>
                </a:moveTo>
                <a:lnTo>
                  <a:pt x="2477" y="2520"/>
                </a:lnTo>
                <a:lnTo>
                  <a:pt x="2484" y="2517"/>
                </a:lnTo>
                <a:lnTo>
                  <a:pt x="2489" y="2511"/>
                </a:lnTo>
                <a:lnTo>
                  <a:pt x="2492" y="2505"/>
                </a:lnTo>
                <a:lnTo>
                  <a:pt x="2493" y="2497"/>
                </a:lnTo>
                <a:lnTo>
                  <a:pt x="2491" y="2492"/>
                </a:lnTo>
                <a:lnTo>
                  <a:pt x="2487" y="2488"/>
                </a:lnTo>
                <a:lnTo>
                  <a:pt x="2481" y="2487"/>
                </a:lnTo>
                <a:lnTo>
                  <a:pt x="2473" y="2488"/>
                </a:lnTo>
                <a:lnTo>
                  <a:pt x="2466" y="2492"/>
                </a:lnTo>
                <a:lnTo>
                  <a:pt x="2461" y="2497"/>
                </a:lnTo>
                <a:lnTo>
                  <a:pt x="2458" y="2505"/>
                </a:lnTo>
                <a:lnTo>
                  <a:pt x="2457" y="2511"/>
                </a:lnTo>
                <a:lnTo>
                  <a:pt x="2459" y="2517"/>
                </a:lnTo>
                <a:lnTo>
                  <a:pt x="2463" y="2520"/>
                </a:lnTo>
                <a:lnTo>
                  <a:pt x="2469" y="2522"/>
                </a:lnTo>
                <a:close/>
                <a:moveTo>
                  <a:pt x="2421" y="2670"/>
                </a:moveTo>
                <a:lnTo>
                  <a:pt x="2430" y="2668"/>
                </a:lnTo>
                <a:lnTo>
                  <a:pt x="2437" y="2665"/>
                </a:lnTo>
                <a:lnTo>
                  <a:pt x="2442" y="2659"/>
                </a:lnTo>
                <a:lnTo>
                  <a:pt x="2446" y="2652"/>
                </a:lnTo>
                <a:lnTo>
                  <a:pt x="2447" y="2645"/>
                </a:lnTo>
                <a:lnTo>
                  <a:pt x="2445" y="2640"/>
                </a:lnTo>
                <a:lnTo>
                  <a:pt x="2440" y="2635"/>
                </a:lnTo>
                <a:lnTo>
                  <a:pt x="2434" y="2634"/>
                </a:lnTo>
                <a:lnTo>
                  <a:pt x="2425" y="2635"/>
                </a:lnTo>
                <a:lnTo>
                  <a:pt x="2419" y="2640"/>
                </a:lnTo>
                <a:lnTo>
                  <a:pt x="2413" y="2645"/>
                </a:lnTo>
                <a:lnTo>
                  <a:pt x="2410" y="2652"/>
                </a:lnTo>
                <a:lnTo>
                  <a:pt x="2409" y="2659"/>
                </a:lnTo>
                <a:lnTo>
                  <a:pt x="2411" y="2665"/>
                </a:lnTo>
                <a:lnTo>
                  <a:pt x="2415" y="2669"/>
                </a:lnTo>
                <a:lnTo>
                  <a:pt x="2421" y="2670"/>
                </a:lnTo>
                <a:close/>
                <a:moveTo>
                  <a:pt x="2374" y="2818"/>
                </a:moveTo>
                <a:lnTo>
                  <a:pt x="2382" y="2816"/>
                </a:lnTo>
                <a:lnTo>
                  <a:pt x="2389" y="2812"/>
                </a:lnTo>
                <a:lnTo>
                  <a:pt x="2395" y="2807"/>
                </a:lnTo>
                <a:lnTo>
                  <a:pt x="2399" y="2800"/>
                </a:lnTo>
                <a:lnTo>
                  <a:pt x="2400" y="2793"/>
                </a:lnTo>
                <a:lnTo>
                  <a:pt x="2398" y="2787"/>
                </a:lnTo>
                <a:lnTo>
                  <a:pt x="2393" y="2783"/>
                </a:lnTo>
                <a:lnTo>
                  <a:pt x="2387" y="2782"/>
                </a:lnTo>
                <a:lnTo>
                  <a:pt x="2378" y="2783"/>
                </a:lnTo>
                <a:lnTo>
                  <a:pt x="2371" y="2787"/>
                </a:lnTo>
                <a:lnTo>
                  <a:pt x="2365" y="2793"/>
                </a:lnTo>
                <a:lnTo>
                  <a:pt x="2362" y="2800"/>
                </a:lnTo>
                <a:lnTo>
                  <a:pt x="2361" y="2807"/>
                </a:lnTo>
                <a:lnTo>
                  <a:pt x="2363" y="2812"/>
                </a:lnTo>
                <a:lnTo>
                  <a:pt x="2367" y="2816"/>
                </a:lnTo>
                <a:lnTo>
                  <a:pt x="2374" y="2818"/>
                </a:lnTo>
                <a:close/>
                <a:moveTo>
                  <a:pt x="2326" y="2965"/>
                </a:moveTo>
                <a:lnTo>
                  <a:pt x="2335" y="2964"/>
                </a:lnTo>
                <a:lnTo>
                  <a:pt x="2342" y="2960"/>
                </a:lnTo>
                <a:lnTo>
                  <a:pt x="2348" y="2954"/>
                </a:lnTo>
                <a:lnTo>
                  <a:pt x="2352" y="2947"/>
                </a:lnTo>
                <a:lnTo>
                  <a:pt x="2353" y="2940"/>
                </a:lnTo>
                <a:lnTo>
                  <a:pt x="2351" y="2934"/>
                </a:lnTo>
                <a:lnTo>
                  <a:pt x="2346" y="2930"/>
                </a:lnTo>
                <a:lnTo>
                  <a:pt x="2339" y="2929"/>
                </a:lnTo>
                <a:lnTo>
                  <a:pt x="2332" y="2930"/>
                </a:lnTo>
                <a:lnTo>
                  <a:pt x="2324" y="2934"/>
                </a:lnTo>
                <a:lnTo>
                  <a:pt x="2318" y="2940"/>
                </a:lnTo>
                <a:lnTo>
                  <a:pt x="2314" y="2947"/>
                </a:lnTo>
                <a:lnTo>
                  <a:pt x="2313" y="2954"/>
                </a:lnTo>
                <a:lnTo>
                  <a:pt x="2315" y="2960"/>
                </a:lnTo>
                <a:lnTo>
                  <a:pt x="2320" y="2964"/>
                </a:lnTo>
                <a:lnTo>
                  <a:pt x="2326" y="2965"/>
                </a:lnTo>
                <a:close/>
                <a:moveTo>
                  <a:pt x="2279" y="3114"/>
                </a:moveTo>
                <a:lnTo>
                  <a:pt x="2288" y="3112"/>
                </a:lnTo>
                <a:lnTo>
                  <a:pt x="2295" y="3108"/>
                </a:lnTo>
                <a:lnTo>
                  <a:pt x="2301" y="3102"/>
                </a:lnTo>
                <a:lnTo>
                  <a:pt x="2304" y="3094"/>
                </a:lnTo>
                <a:lnTo>
                  <a:pt x="2305" y="3087"/>
                </a:lnTo>
                <a:lnTo>
                  <a:pt x="2303" y="3081"/>
                </a:lnTo>
                <a:lnTo>
                  <a:pt x="2299" y="3077"/>
                </a:lnTo>
                <a:lnTo>
                  <a:pt x="2292" y="3076"/>
                </a:lnTo>
                <a:lnTo>
                  <a:pt x="2283" y="3077"/>
                </a:lnTo>
                <a:lnTo>
                  <a:pt x="2276" y="3081"/>
                </a:lnTo>
                <a:lnTo>
                  <a:pt x="2270" y="3087"/>
                </a:lnTo>
                <a:lnTo>
                  <a:pt x="2267" y="3094"/>
                </a:lnTo>
                <a:lnTo>
                  <a:pt x="2266" y="3102"/>
                </a:lnTo>
                <a:lnTo>
                  <a:pt x="2268" y="3108"/>
                </a:lnTo>
                <a:lnTo>
                  <a:pt x="2272" y="3112"/>
                </a:lnTo>
                <a:lnTo>
                  <a:pt x="2279" y="3114"/>
                </a:lnTo>
                <a:close/>
                <a:moveTo>
                  <a:pt x="2232" y="3262"/>
                </a:moveTo>
                <a:lnTo>
                  <a:pt x="2240" y="3260"/>
                </a:lnTo>
                <a:lnTo>
                  <a:pt x="2248" y="3256"/>
                </a:lnTo>
                <a:lnTo>
                  <a:pt x="2254" y="3250"/>
                </a:lnTo>
                <a:lnTo>
                  <a:pt x="2257" y="3242"/>
                </a:lnTo>
                <a:lnTo>
                  <a:pt x="2258" y="3234"/>
                </a:lnTo>
                <a:lnTo>
                  <a:pt x="2256" y="3228"/>
                </a:lnTo>
                <a:lnTo>
                  <a:pt x="2252" y="3224"/>
                </a:lnTo>
                <a:lnTo>
                  <a:pt x="2245" y="3223"/>
                </a:lnTo>
                <a:lnTo>
                  <a:pt x="2237" y="3224"/>
                </a:lnTo>
                <a:lnTo>
                  <a:pt x="2229" y="3228"/>
                </a:lnTo>
                <a:lnTo>
                  <a:pt x="2223" y="3234"/>
                </a:lnTo>
                <a:lnTo>
                  <a:pt x="2219" y="3242"/>
                </a:lnTo>
                <a:lnTo>
                  <a:pt x="2218" y="3250"/>
                </a:lnTo>
                <a:lnTo>
                  <a:pt x="2220" y="3256"/>
                </a:lnTo>
                <a:lnTo>
                  <a:pt x="2225" y="3260"/>
                </a:lnTo>
                <a:lnTo>
                  <a:pt x="2232" y="3262"/>
                </a:lnTo>
                <a:close/>
                <a:moveTo>
                  <a:pt x="2184" y="3409"/>
                </a:moveTo>
                <a:lnTo>
                  <a:pt x="2193" y="3408"/>
                </a:lnTo>
                <a:lnTo>
                  <a:pt x="2200" y="3404"/>
                </a:lnTo>
                <a:lnTo>
                  <a:pt x="2207" y="3398"/>
                </a:lnTo>
                <a:lnTo>
                  <a:pt x="2211" y="3390"/>
                </a:lnTo>
                <a:lnTo>
                  <a:pt x="2211" y="3382"/>
                </a:lnTo>
                <a:lnTo>
                  <a:pt x="2209" y="3375"/>
                </a:lnTo>
                <a:lnTo>
                  <a:pt x="2204" y="3371"/>
                </a:lnTo>
                <a:lnTo>
                  <a:pt x="2197" y="3370"/>
                </a:lnTo>
                <a:lnTo>
                  <a:pt x="2188" y="3371"/>
                </a:lnTo>
                <a:lnTo>
                  <a:pt x="2181" y="3375"/>
                </a:lnTo>
                <a:lnTo>
                  <a:pt x="2175" y="3382"/>
                </a:lnTo>
                <a:lnTo>
                  <a:pt x="2171" y="3390"/>
                </a:lnTo>
                <a:lnTo>
                  <a:pt x="2170" y="3398"/>
                </a:lnTo>
                <a:lnTo>
                  <a:pt x="2172" y="3404"/>
                </a:lnTo>
                <a:lnTo>
                  <a:pt x="2177" y="3408"/>
                </a:lnTo>
                <a:lnTo>
                  <a:pt x="2184" y="3409"/>
                </a:lnTo>
                <a:close/>
                <a:moveTo>
                  <a:pt x="2137" y="3557"/>
                </a:moveTo>
                <a:lnTo>
                  <a:pt x="2146" y="3556"/>
                </a:lnTo>
                <a:lnTo>
                  <a:pt x="2153" y="3551"/>
                </a:lnTo>
                <a:lnTo>
                  <a:pt x="2160" y="3545"/>
                </a:lnTo>
                <a:lnTo>
                  <a:pt x="2164" y="3537"/>
                </a:lnTo>
                <a:lnTo>
                  <a:pt x="2164" y="3530"/>
                </a:lnTo>
                <a:lnTo>
                  <a:pt x="2162" y="3523"/>
                </a:lnTo>
                <a:lnTo>
                  <a:pt x="2157" y="3518"/>
                </a:lnTo>
                <a:lnTo>
                  <a:pt x="2150" y="3517"/>
                </a:lnTo>
                <a:lnTo>
                  <a:pt x="2142" y="3518"/>
                </a:lnTo>
                <a:lnTo>
                  <a:pt x="2133" y="3523"/>
                </a:lnTo>
                <a:lnTo>
                  <a:pt x="2127" y="3530"/>
                </a:lnTo>
                <a:lnTo>
                  <a:pt x="2123" y="3537"/>
                </a:lnTo>
                <a:lnTo>
                  <a:pt x="2122" y="3545"/>
                </a:lnTo>
                <a:lnTo>
                  <a:pt x="2125" y="3551"/>
                </a:lnTo>
                <a:lnTo>
                  <a:pt x="2129" y="3556"/>
                </a:lnTo>
                <a:lnTo>
                  <a:pt x="2137" y="3557"/>
                </a:lnTo>
                <a:close/>
                <a:moveTo>
                  <a:pt x="2089" y="3704"/>
                </a:moveTo>
                <a:lnTo>
                  <a:pt x="2098" y="3703"/>
                </a:lnTo>
                <a:lnTo>
                  <a:pt x="2106" y="3699"/>
                </a:lnTo>
                <a:lnTo>
                  <a:pt x="2112" y="3692"/>
                </a:lnTo>
                <a:lnTo>
                  <a:pt x="2116" y="3685"/>
                </a:lnTo>
                <a:lnTo>
                  <a:pt x="2117" y="3677"/>
                </a:lnTo>
                <a:lnTo>
                  <a:pt x="2115" y="3671"/>
                </a:lnTo>
                <a:lnTo>
                  <a:pt x="2110" y="3666"/>
                </a:lnTo>
                <a:lnTo>
                  <a:pt x="2103" y="3664"/>
                </a:lnTo>
                <a:lnTo>
                  <a:pt x="2095" y="3666"/>
                </a:lnTo>
                <a:lnTo>
                  <a:pt x="2086" y="3671"/>
                </a:lnTo>
                <a:lnTo>
                  <a:pt x="2080" y="3677"/>
                </a:lnTo>
                <a:lnTo>
                  <a:pt x="2076" y="3685"/>
                </a:lnTo>
                <a:lnTo>
                  <a:pt x="2075" y="3692"/>
                </a:lnTo>
                <a:lnTo>
                  <a:pt x="2077" y="3699"/>
                </a:lnTo>
                <a:lnTo>
                  <a:pt x="2082" y="3703"/>
                </a:lnTo>
                <a:lnTo>
                  <a:pt x="2089" y="3704"/>
                </a:lnTo>
                <a:close/>
                <a:moveTo>
                  <a:pt x="2042" y="3852"/>
                </a:moveTo>
                <a:lnTo>
                  <a:pt x="2051" y="3851"/>
                </a:lnTo>
                <a:lnTo>
                  <a:pt x="2059" y="3846"/>
                </a:lnTo>
                <a:lnTo>
                  <a:pt x="2065" y="3840"/>
                </a:lnTo>
                <a:lnTo>
                  <a:pt x="2069" y="3832"/>
                </a:lnTo>
                <a:lnTo>
                  <a:pt x="2070" y="3824"/>
                </a:lnTo>
                <a:lnTo>
                  <a:pt x="2068" y="3818"/>
                </a:lnTo>
                <a:lnTo>
                  <a:pt x="2063" y="3814"/>
                </a:lnTo>
                <a:lnTo>
                  <a:pt x="2056" y="3812"/>
                </a:lnTo>
                <a:lnTo>
                  <a:pt x="2047" y="3814"/>
                </a:lnTo>
                <a:lnTo>
                  <a:pt x="2039" y="3818"/>
                </a:lnTo>
                <a:lnTo>
                  <a:pt x="2032" y="3824"/>
                </a:lnTo>
                <a:lnTo>
                  <a:pt x="2028" y="3832"/>
                </a:lnTo>
                <a:lnTo>
                  <a:pt x="2027" y="3840"/>
                </a:lnTo>
                <a:lnTo>
                  <a:pt x="2029" y="3846"/>
                </a:lnTo>
                <a:lnTo>
                  <a:pt x="2034" y="3851"/>
                </a:lnTo>
                <a:lnTo>
                  <a:pt x="2042" y="3852"/>
                </a:lnTo>
                <a:close/>
                <a:moveTo>
                  <a:pt x="1994" y="4001"/>
                </a:moveTo>
                <a:lnTo>
                  <a:pt x="2004" y="3999"/>
                </a:lnTo>
                <a:lnTo>
                  <a:pt x="2011" y="3995"/>
                </a:lnTo>
                <a:lnTo>
                  <a:pt x="2018" y="3987"/>
                </a:lnTo>
                <a:lnTo>
                  <a:pt x="2022" y="3980"/>
                </a:lnTo>
                <a:lnTo>
                  <a:pt x="2023" y="3972"/>
                </a:lnTo>
                <a:lnTo>
                  <a:pt x="2020" y="3965"/>
                </a:lnTo>
                <a:lnTo>
                  <a:pt x="2016" y="3961"/>
                </a:lnTo>
                <a:lnTo>
                  <a:pt x="2008" y="3960"/>
                </a:lnTo>
                <a:lnTo>
                  <a:pt x="2000" y="3961"/>
                </a:lnTo>
                <a:lnTo>
                  <a:pt x="1991" y="3965"/>
                </a:lnTo>
                <a:lnTo>
                  <a:pt x="1985" y="3972"/>
                </a:lnTo>
                <a:lnTo>
                  <a:pt x="1981" y="3980"/>
                </a:lnTo>
                <a:lnTo>
                  <a:pt x="1980" y="3987"/>
                </a:lnTo>
                <a:lnTo>
                  <a:pt x="1982" y="3995"/>
                </a:lnTo>
                <a:lnTo>
                  <a:pt x="1987" y="3999"/>
                </a:lnTo>
                <a:lnTo>
                  <a:pt x="1994" y="4001"/>
                </a:lnTo>
                <a:close/>
                <a:moveTo>
                  <a:pt x="1947" y="4148"/>
                </a:moveTo>
                <a:lnTo>
                  <a:pt x="1956" y="4147"/>
                </a:lnTo>
                <a:lnTo>
                  <a:pt x="1964" y="4142"/>
                </a:lnTo>
                <a:lnTo>
                  <a:pt x="1971" y="4136"/>
                </a:lnTo>
                <a:lnTo>
                  <a:pt x="1975" y="4127"/>
                </a:lnTo>
                <a:lnTo>
                  <a:pt x="1976" y="4119"/>
                </a:lnTo>
                <a:lnTo>
                  <a:pt x="1974" y="4112"/>
                </a:lnTo>
                <a:lnTo>
                  <a:pt x="1968" y="4108"/>
                </a:lnTo>
                <a:lnTo>
                  <a:pt x="1961" y="4106"/>
                </a:lnTo>
                <a:lnTo>
                  <a:pt x="1953" y="4108"/>
                </a:lnTo>
                <a:lnTo>
                  <a:pt x="1944" y="4112"/>
                </a:lnTo>
                <a:lnTo>
                  <a:pt x="1937" y="4119"/>
                </a:lnTo>
                <a:lnTo>
                  <a:pt x="1933" y="4127"/>
                </a:lnTo>
                <a:lnTo>
                  <a:pt x="1932" y="4136"/>
                </a:lnTo>
                <a:lnTo>
                  <a:pt x="1934" y="4142"/>
                </a:lnTo>
                <a:lnTo>
                  <a:pt x="1939" y="4147"/>
                </a:lnTo>
                <a:lnTo>
                  <a:pt x="1947" y="4148"/>
                </a:lnTo>
                <a:close/>
                <a:moveTo>
                  <a:pt x="1886" y="4275"/>
                </a:moveTo>
                <a:lnTo>
                  <a:pt x="1885" y="4283"/>
                </a:lnTo>
                <a:lnTo>
                  <a:pt x="1887" y="4290"/>
                </a:lnTo>
                <a:lnTo>
                  <a:pt x="1892" y="4294"/>
                </a:lnTo>
                <a:lnTo>
                  <a:pt x="1899" y="4296"/>
                </a:lnTo>
                <a:lnTo>
                  <a:pt x="1909" y="4294"/>
                </a:lnTo>
                <a:lnTo>
                  <a:pt x="1917" y="4290"/>
                </a:lnTo>
                <a:lnTo>
                  <a:pt x="1923" y="4283"/>
                </a:lnTo>
                <a:lnTo>
                  <a:pt x="1927" y="4275"/>
                </a:lnTo>
                <a:lnTo>
                  <a:pt x="1928" y="4266"/>
                </a:lnTo>
                <a:lnTo>
                  <a:pt x="1926" y="4260"/>
                </a:lnTo>
                <a:lnTo>
                  <a:pt x="1921" y="4255"/>
                </a:lnTo>
                <a:lnTo>
                  <a:pt x="1914" y="4254"/>
                </a:lnTo>
                <a:lnTo>
                  <a:pt x="1905" y="4255"/>
                </a:lnTo>
                <a:lnTo>
                  <a:pt x="1896" y="4260"/>
                </a:lnTo>
                <a:lnTo>
                  <a:pt x="1890" y="4266"/>
                </a:lnTo>
                <a:lnTo>
                  <a:pt x="1886" y="4275"/>
                </a:lnTo>
                <a:close/>
                <a:moveTo>
                  <a:pt x="1838" y="4423"/>
                </a:moveTo>
                <a:lnTo>
                  <a:pt x="1837" y="4431"/>
                </a:lnTo>
                <a:lnTo>
                  <a:pt x="1840" y="4437"/>
                </a:lnTo>
                <a:lnTo>
                  <a:pt x="1845" y="4441"/>
                </a:lnTo>
                <a:lnTo>
                  <a:pt x="1852" y="4443"/>
                </a:lnTo>
                <a:lnTo>
                  <a:pt x="1862" y="4441"/>
                </a:lnTo>
                <a:lnTo>
                  <a:pt x="1869" y="4437"/>
                </a:lnTo>
                <a:lnTo>
                  <a:pt x="1876" y="4431"/>
                </a:lnTo>
                <a:lnTo>
                  <a:pt x="1880" y="4423"/>
                </a:lnTo>
                <a:lnTo>
                  <a:pt x="1881" y="4415"/>
                </a:lnTo>
                <a:lnTo>
                  <a:pt x="1879" y="4407"/>
                </a:lnTo>
                <a:lnTo>
                  <a:pt x="1874" y="4403"/>
                </a:lnTo>
                <a:lnTo>
                  <a:pt x="1866" y="4401"/>
                </a:lnTo>
                <a:lnTo>
                  <a:pt x="1858" y="4403"/>
                </a:lnTo>
                <a:lnTo>
                  <a:pt x="1849" y="4407"/>
                </a:lnTo>
                <a:lnTo>
                  <a:pt x="1842" y="4415"/>
                </a:lnTo>
                <a:lnTo>
                  <a:pt x="1838" y="4423"/>
                </a:lnTo>
                <a:close/>
                <a:moveTo>
                  <a:pt x="1791" y="4570"/>
                </a:moveTo>
                <a:lnTo>
                  <a:pt x="1790" y="4578"/>
                </a:lnTo>
                <a:lnTo>
                  <a:pt x="1792" y="4584"/>
                </a:lnTo>
                <a:lnTo>
                  <a:pt x="1797" y="4589"/>
                </a:lnTo>
                <a:lnTo>
                  <a:pt x="1805" y="4590"/>
                </a:lnTo>
                <a:lnTo>
                  <a:pt x="1814" y="4589"/>
                </a:lnTo>
                <a:lnTo>
                  <a:pt x="1822" y="4584"/>
                </a:lnTo>
                <a:lnTo>
                  <a:pt x="1829" y="4578"/>
                </a:lnTo>
                <a:lnTo>
                  <a:pt x="1833" y="4570"/>
                </a:lnTo>
                <a:lnTo>
                  <a:pt x="1834" y="4562"/>
                </a:lnTo>
                <a:lnTo>
                  <a:pt x="1831" y="4556"/>
                </a:lnTo>
                <a:lnTo>
                  <a:pt x="1826" y="4550"/>
                </a:lnTo>
                <a:lnTo>
                  <a:pt x="1819" y="4549"/>
                </a:lnTo>
                <a:lnTo>
                  <a:pt x="1810" y="4550"/>
                </a:lnTo>
                <a:lnTo>
                  <a:pt x="1802" y="4556"/>
                </a:lnTo>
                <a:lnTo>
                  <a:pt x="1795" y="4562"/>
                </a:lnTo>
                <a:lnTo>
                  <a:pt x="1791" y="4570"/>
                </a:lnTo>
                <a:close/>
                <a:moveTo>
                  <a:pt x="1744" y="4717"/>
                </a:moveTo>
                <a:lnTo>
                  <a:pt x="1743" y="4725"/>
                </a:lnTo>
                <a:lnTo>
                  <a:pt x="1745" y="4732"/>
                </a:lnTo>
                <a:lnTo>
                  <a:pt x="1750" y="4736"/>
                </a:lnTo>
                <a:lnTo>
                  <a:pt x="1757" y="4738"/>
                </a:lnTo>
                <a:lnTo>
                  <a:pt x="1767" y="4736"/>
                </a:lnTo>
                <a:lnTo>
                  <a:pt x="1775" y="4732"/>
                </a:lnTo>
                <a:lnTo>
                  <a:pt x="1781" y="4725"/>
                </a:lnTo>
                <a:lnTo>
                  <a:pt x="1785" y="4717"/>
                </a:lnTo>
                <a:lnTo>
                  <a:pt x="1786" y="4709"/>
                </a:lnTo>
                <a:lnTo>
                  <a:pt x="1784" y="4703"/>
                </a:lnTo>
                <a:lnTo>
                  <a:pt x="1779" y="4699"/>
                </a:lnTo>
                <a:lnTo>
                  <a:pt x="1772" y="4697"/>
                </a:lnTo>
                <a:lnTo>
                  <a:pt x="1763" y="4699"/>
                </a:lnTo>
                <a:lnTo>
                  <a:pt x="1754" y="4703"/>
                </a:lnTo>
                <a:lnTo>
                  <a:pt x="1748" y="4709"/>
                </a:lnTo>
                <a:lnTo>
                  <a:pt x="1744" y="4717"/>
                </a:lnTo>
                <a:close/>
                <a:moveTo>
                  <a:pt x="1696" y="4865"/>
                </a:moveTo>
                <a:lnTo>
                  <a:pt x="1695" y="4873"/>
                </a:lnTo>
                <a:lnTo>
                  <a:pt x="1697" y="4879"/>
                </a:lnTo>
                <a:lnTo>
                  <a:pt x="1703" y="4885"/>
                </a:lnTo>
                <a:lnTo>
                  <a:pt x="1710" y="4886"/>
                </a:lnTo>
                <a:lnTo>
                  <a:pt x="1719" y="4885"/>
                </a:lnTo>
                <a:lnTo>
                  <a:pt x="1727" y="4879"/>
                </a:lnTo>
                <a:lnTo>
                  <a:pt x="1734" y="4873"/>
                </a:lnTo>
                <a:lnTo>
                  <a:pt x="1738" y="4865"/>
                </a:lnTo>
                <a:lnTo>
                  <a:pt x="1739" y="4857"/>
                </a:lnTo>
                <a:lnTo>
                  <a:pt x="1737" y="4850"/>
                </a:lnTo>
                <a:lnTo>
                  <a:pt x="1732" y="4846"/>
                </a:lnTo>
                <a:lnTo>
                  <a:pt x="1724" y="4844"/>
                </a:lnTo>
                <a:lnTo>
                  <a:pt x="1716" y="4846"/>
                </a:lnTo>
                <a:lnTo>
                  <a:pt x="1707" y="4850"/>
                </a:lnTo>
                <a:lnTo>
                  <a:pt x="1700" y="4857"/>
                </a:lnTo>
                <a:lnTo>
                  <a:pt x="1696" y="4865"/>
                </a:lnTo>
                <a:close/>
                <a:moveTo>
                  <a:pt x="1649" y="5012"/>
                </a:moveTo>
                <a:lnTo>
                  <a:pt x="1648" y="5020"/>
                </a:lnTo>
                <a:lnTo>
                  <a:pt x="1650" y="5028"/>
                </a:lnTo>
                <a:lnTo>
                  <a:pt x="1655" y="5032"/>
                </a:lnTo>
                <a:lnTo>
                  <a:pt x="1663" y="5034"/>
                </a:lnTo>
                <a:lnTo>
                  <a:pt x="1672" y="5032"/>
                </a:lnTo>
                <a:lnTo>
                  <a:pt x="1680" y="5028"/>
                </a:lnTo>
                <a:lnTo>
                  <a:pt x="1686" y="5020"/>
                </a:lnTo>
                <a:lnTo>
                  <a:pt x="1691" y="5012"/>
                </a:lnTo>
                <a:lnTo>
                  <a:pt x="1692" y="5004"/>
                </a:lnTo>
                <a:lnTo>
                  <a:pt x="1689" y="4998"/>
                </a:lnTo>
                <a:lnTo>
                  <a:pt x="1684" y="4993"/>
                </a:lnTo>
                <a:lnTo>
                  <a:pt x="1677" y="4992"/>
                </a:lnTo>
                <a:lnTo>
                  <a:pt x="1668" y="4993"/>
                </a:lnTo>
                <a:lnTo>
                  <a:pt x="1659" y="4998"/>
                </a:lnTo>
                <a:lnTo>
                  <a:pt x="1653" y="5004"/>
                </a:lnTo>
                <a:lnTo>
                  <a:pt x="1649" y="5012"/>
                </a:lnTo>
                <a:close/>
                <a:moveTo>
                  <a:pt x="1601" y="5159"/>
                </a:moveTo>
                <a:lnTo>
                  <a:pt x="1600" y="5168"/>
                </a:lnTo>
                <a:lnTo>
                  <a:pt x="1603" y="5175"/>
                </a:lnTo>
                <a:lnTo>
                  <a:pt x="1608" y="5179"/>
                </a:lnTo>
                <a:lnTo>
                  <a:pt x="1615" y="5181"/>
                </a:lnTo>
                <a:lnTo>
                  <a:pt x="1625" y="5179"/>
                </a:lnTo>
                <a:lnTo>
                  <a:pt x="1633" y="5175"/>
                </a:lnTo>
                <a:lnTo>
                  <a:pt x="1639" y="5168"/>
                </a:lnTo>
                <a:lnTo>
                  <a:pt x="1643" y="5159"/>
                </a:lnTo>
                <a:lnTo>
                  <a:pt x="1644" y="5152"/>
                </a:lnTo>
                <a:lnTo>
                  <a:pt x="1642" y="5145"/>
                </a:lnTo>
                <a:lnTo>
                  <a:pt x="1637" y="5141"/>
                </a:lnTo>
                <a:lnTo>
                  <a:pt x="1629" y="5139"/>
                </a:lnTo>
                <a:lnTo>
                  <a:pt x="1621" y="5141"/>
                </a:lnTo>
                <a:lnTo>
                  <a:pt x="1612" y="5145"/>
                </a:lnTo>
                <a:lnTo>
                  <a:pt x="1606" y="5152"/>
                </a:lnTo>
                <a:lnTo>
                  <a:pt x="1601" y="5159"/>
                </a:lnTo>
                <a:close/>
                <a:moveTo>
                  <a:pt x="1554" y="5308"/>
                </a:moveTo>
                <a:lnTo>
                  <a:pt x="1554" y="5316"/>
                </a:lnTo>
                <a:lnTo>
                  <a:pt x="1556" y="5322"/>
                </a:lnTo>
                <a:lnTo>
                  <a:pt x="1561" y="5326"/>
                </a:lnTo>
                <a:lnTo>
                  <a:pt x="1568" y="5328"/>
                </a:lnTo>
                <a:lnTo>
                  <a:pt x="1577" y="5326"/>
                </a:lnTo>
                <a:lnTo>
                  <a:pt x="1585" y="5322"/>
                </a:lnTo>
                <a:lnTo>
                  <a:pt x="1591" y="5316"/>
                </a:lnTo>
                <a:lnTo>
                  <a:pt x="1595" y="5308"/>
                </a:lnTo>
                <a:lnTo>
                  <a:pt x="1596" y="5299"/>
                </a:lnTo>
                <a:lnTo>
                  <a:pt x="1594" y="5293"/>
                </a:lnTo>
                <a:lnTo>
                  <a:pt x="1589" y="5288"/>
                </a:lnTo>
                <a:lnTo>
                  <a:pt x="1582" y="5287"/>
                </a:lnTo>
                <a:lnTo>
                  <a:pt x="1574" y="5288"/>
                </a:lnTo>
                <a:lnTo>
                  <a:pt x="1565" y="5293"/>
                </a:lnTo>
                <a:lnTo>
                  <a:pt x="1559" y="5299"/>
                </a:lnTo>
                <a:lnTo>
                  <a:pt x="1554" y="5308"/>
                </a:lnTo>
                <a:close/>
                <a:moveTo>
                  <a:pt x="1507" y="5455"/>
                </a:moveTo>
                <a:lnTo>
                  <a:pt x="1506" y="5463"/>
                </a:lnTo>
                <a:lnTo>
                  <a:pt x="1508" y="5469"/>
                </a:lnTo>
                <a:lnTo>
                  <a:pt x="1513" y="5474"/>
                </a:lnTo>
                <a:lnTo>
                  <a:pt x="1521" y="5475"/>
                </a:lnTo>
                <a:lnTo>
                  <a:pt x="1530" y="5474"/>
                </a:lnTo>
                <a:lnTo>
                  <a:pt x="1538" y="5469"/>
                </a:lnTo>
                <a:lnTo>
                  <a:pt x="1544" y="5463"/>
                </a:lnTo>
                <a:lnTo>
                  <a:pt x="1548" y="5455"/>
                </a:lnTo>
                <a:lnTo>
                  <a:pt x="1549" y="5447"/>
                </a:lnTo>
                <a:lnTo>
                  <a:pt x="1547" y="5440"/>
                </a:lnTo>
                <a:lnTo>
                  <a:pt x="1542" y="5436"/>
                </a:lnTo>
                <a:lnTo>
                  <a:pt x="1535" y="5434"/>
                </a:lnTo>
                <a:lnTo>
                  <a:pt x="1526" y="5436"/>
                </a:lnTo>
                <a:lnTo>
                  <a:pt x="1517" y="5440"/>
                </a:lnTo>
                <a:lnTo>
                  <a:pt x="1511" y="5447"/>
                </a:lnTo>
                <a:lnTo>
                  <a:pt x="1507" y="5455"/>
                </a:lnTo>
                <a:close/>
                <a:moveTo>
                  <a:pt x="1460" y="5603"/>
                </a:moveTo>
                <a:lnTo>
                  <a:pt x="1459" y="5610"/>
                </a:lnTo>
                <a:lnTo>
                  <a:pt x="1461" y="5617"/>
                </a:lnTo>
                <a:lnTo>
                  <a:pt x="1466" y="5621"/>
                </a:lnTo>
                <a:lnTo>
                  <a:pt x="1473" y="5623"/>
                </a:lnTo>
                <a:lnTo>
                  <a:pt x="1483" y="5621"/>
                </a:lnTo>
                <a:lnTo>
                  <a:pt x="1490" y="5617"/>
                </a:lnTo>
                <a:lnTo>
                  <a:pt x="1497" y="5610"/>
                </a:lnTo>
                <a:lnTo>
                  <a:pt x="1501" y="5603"/>
                </a:lnTo>
                <a:lnTo>
                  <a:pt x="1502" y="5595"/>
                </a:lnTo>
                <a:lnTo>
                  <a:pt x="1499" y="5588"/>
                </a:lnTo>
                <a:lnTo>
                  <a:pt x="1494" y="5584"/>
                </a:lnTo>
                <a:lnTo>
                  <a:pt x="1487" y="5583"/>
                </a:lnTo>
                <a:lnTo>
                  <a:pt x="1479" y="5584"/>
                </a:lnTo>
                <a:lnTo>
                  <a:pt x="1470" y="5588"/>
                </a:lnTo>
                <a:lnTo>
                  <a:pt x="1464" y="5595"/>
                </a:lnTo>
                <a:lnTo>
                  <a:pt x="1460" y="5603"/>
                </a:lnTo>
                <a:close/>
                <a:moveTo>
                  <a:pt x="1413" y="5750"/>
                </a:moveTo>
                <a:lnTo>
                  <a:pt x="1412" y="5758"/>
                </a:lnTo>
                <a:lnTo>
                  <a:pt x="1414" y="5764"/>
                </a:lnTo>
                <a:lnTo>
                  <a:pt x="1419" y="5768"/>
                </a:lnTo>
                <a:lnTo>
                  <a:pt x="1426" y="5771"/>
                </a:lnTo>
                <a:lnTo>
                  <a:pt x="1435" y="5768"/>
                </a:lnTo>
                <a:lnTo>
                  <a:pt x="1443" y="5764"/>
                </a:lnTo>
                <a:lnTo>
                  <a:pt x="1449" y="5758"/>
                </a:lnTo>
                <a:lnTo>
                  <a:pt x="1453" y="5750"/>
                </a:lnTo>
                <a:lnTo>
                  <a:pt x="1454" y="5742"/>
                </a:lnTo>
                <a:lnTo>
                  <a:pt x="1452" y="5736"/>
                </a:lnTo>
                <a:lnTo>
                  <a:pt x="1447" y="5732"/>
                </a:lnTo>
                <a:lnTo>
                  <a:pt x="1440" y="5730"/>
                </a:lnTo>
                <a:lnTo>
                  <a:pt x="1432" y="5732"/>
                </a:lnTo>
                <a:lnTo>
                  <a:pt x="1423" y="5736"/>
                </a:lnTo>
                <a:lnTo>
                  <a:pt x="1417" y="5742"/>
                </a:lnTo>
                <a:lnTo>
                  <a:pt x="1413" y="5750"/>
                </a:lnTo>
                <a:close/>
                <a:moveTo>
                  <a:pt x="1365" y="5897"/>
                </a:moveTo>
                <a:lnTo>
                  <a:pt x="1364" y="5905"/>
                </a:lnTo>
                <a:lnTo>
                  <a:pt x="1367" y="5912"/>
                </a:lnTo>
                <a:lnTo>
                  <a:pt x="1372" y="5916"/>
                </a:lnTo>
                <a:lnTo>
                  <a:pt x="1379" y="5918"/>
                </a:lnTo>
                <a:lnTo>
                  <a:pt x="1388" y="5916"/>
                </a:lnTo>
                <a:lnTo>
                  <a:pt x="1395" y="5912"/>
                </a:lnTo>
                <a:lnTo>
                  <a:pt x="1402" y="5905"/>
                </a:lnTo>
                <a:lnTo>
                  <a:pt x="1406" y="5897"/>
                </a:lnTo>
                <a:lnTo>
                  <a:pt x="1406" y="5890"/>
                </a:lnTo>
                <a:lnTo>
                  <a:pt x="1404" y="5883"/>
                </a:lnTo>
                <a:lnTo>
                  <a:pt x="1399" y="5879"/>
                </a:lnTo>
                <a:lnTo>
                  <a:pt x="1392" y="5878"/>
                </a:lnTo>
                <a:lnTo>
                  <a:pt x="1384" y="5879"/>
                </a:lnTo>
                <a:lnTo>
                  <a:pt x="1376" y="5883"/>
                </a:lnTo>
                <a:lnTo>
                  <a:pt x="1369" y="5890"/>
                </a:lnTo>
                <a:lnTo>
                  <a:pt x="1365" y="5897"/>
                </a:lnTo>
                <a:close/>
                <a:moveTo>
                  <a:pt x="1318" y="6045"/>
                </a:moveTo>
                <a:lnTo>
                  <a:pt x="1317" y="6053"/>
                </a:lnTo>
                <a:lnTo>
                  <a:pt x="1320" y="6059"/>
                </a:lnTo>
                <a:lnTo>
                  <a:pt x="1324" y="6063"/>
                </a:lnTo>
                <a:lnTo>
                  <a:pt x="1331" y="6065"/>
                </a:lnTo>
                <a:lnTo>
                  <a:pt x="1340" y="6063"/>
                </a:lnTo>
                <a:lnTo>
                  <a:pt x="1348" y="6059"/>
                </a:lnTo>
                <a:lnTo>
                  <a:pt x="1354" y="6053"/>
                </a:lnTo>
                <a:lnTo>
                  <a:pt x="1358" y="6045"/>
                </a:lnTo>
                <a:lnTo>
                  <a:pt x="1359" y="6037"/>
                </a:lnTo>
                <a:lnTo>
                  <a:pt x="1357" y="6031"/>
                </a:lnTo>
                <a:lnTo>
                  <a:pt x="1352" y="6027"/>
                </a:lnTo>
                <a:lnTo>
                  <a:pt x="1345" y="6025"/>
                </a:lnTo>
                <a:lnTo>
                  <a:pt x="1337" y="6027"/>
                </a:lnTo>
                <a:lnTo>
                  <a:pt x="1328" y="6031"/>
                </a:lnTo>
                <a:lnTo>
                  <a:pt x="1322" y="6037"/>
                </a:lnTo>
                <a:lnTo>
                  <a:pt x="1318" y="6045"/>
                </a:lnTo>
                <a:close/>
                <a:moveTo>
                  <a:pt x="1271" y="6193"/>
                </a:moveTo>
                <a:lnTo>
                  <a:pt x="1271" y="6200"/>
                </a:lnTo>
                <a:lnTo>
                  <a:pt x="1273" y="6206"/>
                </a:lnTo>
                <a:lnTo>
                  <a:pt x="1277" y="6210"/>
                </a:lnTo>
                <a:lnTo>
                  <a:pt x="1284" y="6212"/>
                </a:lnTo>
                <a:lnTo>
                  <a:pt x="1293" y="6210"/>
                </a:lnTo>
                <a:lnTo>
                  <a:pt x="1300" y="6206"/>
                </a:lnTo>
                <a:lnTo>
                  <a:pt x="1306" y="6200"/>
                </a:lnTo>
                <a:lnTo>
                  <a:pt x="1310" y="6193"/>
                </a:lnTo>
                <a:lnTo>
                  <a:pt x="1311" y="6185"/>
                </a:lnTo>
                <a:lnTo>
                  <a:pt x="1309" y="6179"/>
                </a:lnTo>
                <a:lnTo>
                  <a:pt x="1304" y="6175"/>
                </a:lnTo>
                <a:lnTo>
                  <a:pt x="1297" y="6173"/>
                </a:lnTo>
                <a:lnTo>
                  <a:pt x="1289" y="6175"/>
                </a:lnTo>
                <a:lnTo>
                  <a:pt x="1281" y="6179"/>
                </a:lnTo>
                <a:lnTo>
                  <a:pt x="1275" y="6185"/>
                </a:lnTo>
                <a:lnTo>
                  <a:pt x="1271" y="6193"/>
                </a:lnTo>
                <a:close/>
                <a:moveTo>
                  <a:pt x="1224" y="6340"/>
                </a:moveTo>
                <a:lnTo>
                  <a:pt x="1224" y="6348"/>
                </a:lnTo>
                <a:lnTo>
                  <a:pt x="1226" y="6353"/>
                </a:lnTo>
                <a:lnTo>
                  <a:pt x="1230" y="6357"/>
                </a:lnTo>
                <a:lnTo>
                  <a:pt x="1237" y="6359"/>
                </a:lnTo>
                <a:lnTo>
                  <a:pt x="1246" y="6357"/>
                </a:lnTo>
                <a:lnTo>
                  <a:pt x="1253" y="6353"/>
                </a:lnTo>
                <a:lnTo>
                  <a:pt x="1259" y="6348"/>
                </a:lnTo>
                <a:lnTo>
                  <a:pt x="1262" y="6340"/>
                </a:lnTo>
                <a:lnTo>
                  <a:pt x="1263" y="6333"/>
                </a:lnTo>
                <a:lnTo>
                  <a:pt x="1261" y="6326"/>
                </a:lnTo>
                <a:lnTo>
                  <a:pt x="1256" y="6322"/>
                </a:lnTo>
                <a:lnTo>
                  <a:pt x="1250" y="6321"/>
                </a:lnTo>
                <a:lnTo>
                  <a:pt x="1242" y="6322"/>
                </a:lnTo>
                <a:lnTo>
                  <a:pt x="1234" y="6326"/>
                </a:lnTo>
                <a:lnTo>
                  <a:pt x="1228" y="6333"/>
                </a:lnTo>
                <a:lnTo>
                  <a:pt x="1224" y="6340"/>
                </a:lnTo>
                <a:close/>
                <a:moveTo>
                  <a:pt x="1177" y="6488"/>
                </a:moveTo>
                <a:lnTo>
                  <a:pt x="1177" y="6495"/>
                </a:lnTo>
                <a:lnTo>
                  <a:pt x="1179" y="6500"/>
                </a:lnTo>
                <a:lnTo>
                  <a:pt x="1183" y="6504"/>
                </a:lnTo>
                <a:lnTo>
                  <a:pt x="1190" y="6506"/>
                </a:lnTo>
                <a:lnTo>
                  <a:pt x="1198" y="6504"/>
                </a:lnTo>
                <a:lnTo>
                  <a:pt x="1205" y="6500"/>
                </a:lnTo>
                <a:lnTo>
                  <a:pt x="1211" y="6495"/>
                </a:lnTo>
                <a:lnTo>
                  <a:pt x="1215" y="6488"/>
                </a:lnTo>
                <a:lnTo>
                  <a:pt x="1215" y="6481"/>
                </a:lnTo>
                <a:lnTo>
                  <a:pt x="1213" y="6475"/>
                </a:lnTo>
                <a:lnTo>
                  <a:pt x="1209" y="6471"/>
                </a:lnTo>
                <a:lnTo>
                  <a:pt x="1202" y="6470"/>
                </a:lnTo>
                <a:lnTo>
                  <a:pt x="1195" y="6471"/>
                </a:lnTo>
                <a:lnTo>
                  <a:pt x="1187" y="6475"/>
                </a:lnTo>
                <a:lnTo>
                  <a:pt x="1181" y="6481"/>
                </a:lnTo>
                <a:lnTo>
                  <a:pt x="1177" y="6488"/>
                </a:lnTo>
                <a:close/>
                <a:moveTo>
                  <a:pt x="1131" y="6635"/>
                </a:moveTo>
                <a:lnTo>
                  <a:pt x="1130" y="6642"/>
                </a:lnTo>
                <a:lnTo>
                  <a:pt x="1132" y="6648"/>
                </a:lnTo>
                <a:lnTo>
                  <a:pt x="1136" y="6651"/>
                </a:lnTo>
                <a:lnTo>
                  <a:pt x="1142" y="6653"/>
                </a:lnTo>
                <a:lnTo>
                  <a:pt x="1151" y="6651"/>
                </a:lnTo>
                <a:lnTo>
                  <a:pt x="1158" y="6648"/>
                </a:lnTo>
                <a:lnTo>
                  <a:pt x="1163" y="6642"/>
                </a:lnTo>
                <a:lnTo>
                  <a:pt x="1167" y="6635"/>
                </a:lnTo>
                <a:lnTo>
                  <a:pt x="1168" y="6628"/>
                </a:lnTo>
                <a:lnTo>
                  <a:pt x="1166" y="6623"/>
                </a:lnTo>
                <a:lnTo>
                  <a:pt x="1161" y="6619"/>
                </a:lnTo>
                <a:lnTo>
                  <a:pt x="1155" y="6618"/>
                </a:lnTo>
                <a:lnTo>
                  <a:pt x="1147" y="6619"/>
                </a:lnTo>
                <a:lnTo>
                  <a:pt x="1140" y="6623"/>
                </a:lnTo>
                <a:lnTo>
                  <a:pt x="1134" y="6628"/>
                </a:lnTo>
                <a:lnTo>
                  <a:pt x="1131" y="6635"/>
                </a:lnTo>
                <a:close/>
                <a:moveTo>
                  <a:pt x="1084" y="6782"/>
                </a:moveTo>
                <a:lnTo>
                  <a:pt x="1083" y="6789"/>
                </a:lnTo>
                <a:lnTo>
                  <a:pt x="1085" y="6795"/>
                </a:lnTo>
                <a:lnTo>
                  <a:pt x="1089" y="6799"/>
                </a:lnTo>
                <a:lnTo>
                  <a:pt x="1095" y="6801"/>
                </a:lnTo>
                <a:lnTo>
                  <a:pt x="1103" y="6799"/>
                </a:lnTo>
                <a:lnTo>
                  <a:pt x="1110" y="6795"/>
                </a:lnTo>
                <a:lnTo>
                  <a:pt x="1115" y="6789"/>
                </a:lnTo>
                <a:lnTo>
                  <a:pt x="1119" y="6782"/>
                </a:lnTo>
                <a:lnTo>
                  <a:pt x="1120" y="6776"/>
                </a:lnTo>
                <a:lnTo>
                  <a:pt x="1118" y="6770"/>
                </a:lnTo>
                <a:lnTo>
                  <a:pt x="1114" y="6767"/>
                </a:lnTo>
                <a:lnTo>
                  <a:pt x="1107" y="6765"/>
                </a:lnTo>
                <a:lnTo>
                  <a:pt x="1100" y="6767"/>
                </a:lnTo>
                <a:lnTo>
                  <a:pt x="1092" y="6770"/>
                </a:lnTo>
                <a:lnTo>
                  <a:pt x="1087" y="6776"/>
                </a:lnTo>
                <a:lnTo>
                  <a:pt x="1084" y="6782"/>
                </a:lnTo>
                <a:close/>
                <a:moveTo>
                  <a:pt x="1037" y="6930"/>
                </a:moveTo>
                <a:lnTo>
                  <a:pt x="1036" y="6936"/>
                </a:lnTo>
                <a:lnTo>
                  <a:pt x="1038" y="6943"/>
                </a:lnTo>
                <a:lnTo>
                  <a:pt x="1042" y="6946"/>
                </a:lnTo>
                <a:lnTo>
                  <a:pt x="1049" y="6948"/>
                </a:lnTo>
                <a:lnTo>
                  <a:pt x="1056" y="6946"/>
                </a:lnTo>
                <a:lnTo>
                  <a:pt x="1062" y="6943"/>
                </a:lnTo>
                <a:lnTo>
                  <a:pt x="1068" y="6936"/>
                </a:lnTo>
                <a:lnTo>
                  <a:pt x="1071" y="6930"/>
                </a:lnTo>
                <a:lnTo>
                  <a:pt x="1072" y="6923"/>
                </a:lnTo>
                <a:lnTo>
                  <a:pt x="1070" y="6918"/>
                </a:lnTo>
                <a:lnTo>
                  <a:pt x="1066" y="6914"/>
                </a:lnTo>
                <a:lnTo>
                  <a:pt x="1060" y="6913"/>
                </a:lnTo>
                <a:lnTo>
                  <a:pt x="1053" y="6914"/>
                </a:lnTo>
                <a:lnTo>
                  <a:pt x="1045" y="6918"/>
                </a:lnTo>
                <a:lnTo>
                  <a:pt x="1040" y="6923"/>
                </a:lnTo>
                <a:lnTo>
                  <a:pt x="1037" y="6930"/>
                </a:lnTo>
                <a:close/>
                <a:moveTo>
                  <a:pt x="990" y="7078"/>
                </a:moveTo>
                <a:lnTo>
                  <a:pt x="989" y="7085"/>
                </a:lnTo>
                <a:lnTo>
                  <a:pt x="991" y="7090"/>
                </a:lnTo>
                <a:lnTo>
                  <a:pt x="995" y="7093"/>
                </a:lnTo>
                <a:lnTo>
                  <a:pt x="1002" y="7095"/>
                </a:lnTo>
                <a:lnTo>
                  <a:pt x="1009" y="7093"/>
                </a:lnTo>
                <a:lnTo>
                  <a:pt x="1015" y="7090"/>
                </a:lnTo>
                <a:lnTo>
                  <a:pt x="1020" y="7085"/>
                </a:lnTo>
                <a:lnTo>
                  <a:pt x="1023" y="7078"/>
                </a:lnTo>
                <a:lnTo>
                  <a:pt x="1024" y="7071"/>
                </a:lnTo>
                <a:lnTo>
                  <a:pt x="1022" y="7066"/>
                </a:lnTo>
                <a:lnTo>
                  <a:pt x="1018" y="7062"/>
                </a:lnTo>
                <a:lnTo>
                  <a:pt x="1012" y="7061"/>
                </a:lnTo>
                <a:lnTo>
                  <a:pt x="1005" y="7062"/>
                </a:lnTo>
                <a:lnTo>
                  <a:pt x="998" y="7066"/>
                </a:lnTo>
                <a:lnTo>
                  <a:pt x="993" y="7071"/>
                </a:lnTo>
                <a:lnTo>
                  <a:pt x="990" y="7078"/>
                </a:lnTo>
                <a:close/>
                <a:moveTo>
                  <a:pt x="943" y="7226"/>
                </a:moveTo>
                <a:lnTo>
                  <a:pt x="942" y="7232"/>
                </a:lnTo>
                <a:lnTo>
                  <a:pt x="944" y="7237"/>
                </a:lnTo>
                <a:lnTo>
                  <a:pt x="948" y="7240"/>
                </a:lnTo>
                <a:lnTo>
                  <a:pt x="954" y="7242"/>
                </a:lnTo>
                <a:lnTo>
                  <a:pt x="961" y="7240"/>
                </a:lnTo>
                <a:lnTo>
                  <a:pt x="967" y="7237"/>
                </a:lnTo>
                <a:lnTo>
                  <a:pt x="972" y="7232"/>
                </a:lnTo>
                <a:lnTo>
                  <a:pt x="976" y="7226"/>
                </a:lnTo>
                <a:lnTo>
                  <a:pt x="976" y="7219"/>
                </a:lnTo>
                <a:lnTo>
                  <a:pt x="975" y="7213"/>
                </a:lnTo>
                <a:lnTo>
                  <a:pt x="971" y="7210"/>
                </a:lnTo>
                <a:lnTo>
                  <a:pt x="965" y="7209"/>
                </a:lnTo>
                <a:lnTo>
                  <a:pt x="958" y="7210"/>
                </a:lnTo>
                <a:lnTo>
                  <a:pt x="951" y="7213"/>
                </a:lnTo>
                <a:lnTo>
                  <a:pt x="946" y="7219"/>
                </a:lnTo>
                <a:lnTo>
                  <a:pt x="943" y="7226"/>
                </a:lnTo>
                <a:close/>
                <a:moveTo>
                  <a:pt x="896" y="7373"/>
                </a:moveTo>
                <a:lnTo>
                  <a:pt x="895" y="7379"/>
                </a:lnTo>
                <a:lnTo>
                  <a:pt x="897" y="7384"/>
                </a:lnTo>
                <a:lnTo>
                  <a:pt x="901" y="7387"/>
                </a:lnTo>
                <a:lnTo>
                  <a:pt x="907" y="7389"/>
                </a:lnTo>
                <a:lnTo>
                  <a:pt x="914" y="7387"/>
                </a:lnTo>
                <a:lnTo>
                  <a:pt x="920" y="7384"/>
                </a:lnTo>
                <a:lnTo>
                  <a:pt x="925" y="7379"/>
                </a:lnTo>
                <a:lnTo>
                  <a:pt x="928" y="7373"/>
                </a:lnTo>
                <a:lnTo>
                  <a:pt x="929" y="7367"/>
                </a:lnTo>
                <a:lnTo>
                  <a:pt x="927" y="7362"/>
                </a:lnTo>
                <a:lnTo>
                  <a:pt x="923" y="7359"/>
                </a:lnTo>
                <a:lnTo>
                  <a:pt x="917" y="7356"/>
                </a:lnTo>
                <a:lnTo>
                  <a:pt x="911" y="7359"/>
                </a:lnTo>
                <a:lnTo>
                  <a:pt x="904" y="7362"/>
                </a:lnTo>
                <a:lnTo>
                  <a:pt x="899" y="7367"/>
                </a:lnTo>
                <a:lnTo>
                  <a:pt x="896" y="7373"/>
                </a:lnTo>
                <a:close/>
                <a:moveTo>
                  <a:pt x="849" y="7520"/>
                </a:moveTo>
                <a:lnTo>
                  <a:pt x="848" y="7526"/>
                </a:lnTo>
                <a:lnTo>
                  <a:pt x="850" y="7531"/>
                </a:lnTo>
                <a:lnTo>
                  <a:pt x="854" y="7534"/>
                </a:lnTo>
                <a:lnTo>
                  <a:pt x="860" y="7535"/>
                </a:lnTo>
                <a:lnTo>
                  <a:pt x="866" y="7534"/>
                </a:lnTo>
                <a:lnTo>
                  <a:pt x="872" y="7531"/>
                </a:lnTo>
                <a:lnTo>
                  <a:pt x="877" y="7526"/>
                </a:lnTo>
                <a:lnTo>
                  <a:pt x="880" y="7520"/>
                </a:lnTo>
                <a:lnTo>
                  <a:pt x="880" y="7515"/>
                </a:lnTo>
                <a:lnTo>
                  <a:pt x="879" y="7510"/>
                </a:lnTo>
                <a:lnTo>
                  <a:pt x="875" y="7507"/>
                </a:lnTo>
                <a:lnTo>
                  <a:pt x="870" y="7506"/>
                </a:lnTo>
                <a:lnTo>
                  <a:pt x="863" y="7507"/>
                </a:lnTo>
                <a:lnTo>
                  <a:pt x="857" y="7510"/>
                </a:lnTo>
                <a:lnTo>
                  <a:pt x="852" y="7515"/>
                </a:lnTo>
                <a:lnTo>
                  <a:pt x="849" y="7520"/>
                </a:lnTo>
                <a:close/>
                <a:moveTo>
                  <a:pt x="802" y="7668"/>
                </a:moveTo>
                <a:lnTo>
                  <a:pt x="801" y="7673"/>
                </a:lnTo>
                <a:lnTo>
                  <a:pt x="803" y="7678"/>
                </a:lnTo>
                <a:lnTo>
                  <a:pt x="807" y="7681"/>
                </a:lnTo>
                <a:lnTo>
                  <a:pt x="813" y="7682"/>
                </a:lnTo>
                <a:lnTo>
                  <a:pt x="819" y="7681"/>
                </a:lnTo>
                <a:lnTo>
                  <a:pt x="824" y="7678"/>
                </a:lnTo>
                <a:lnTo>
                  <a:pt x="829" y="7673"/>
                </a:lnTo>
                <a:lnTo>
                  <a:pt x="832" y="7668"/>
                </a:lnTo>
                <a:lnTo>
                  <a:pt x="833" y="7662"/>
                </a:lnTo>
                <a:lnTo>
                  <a:pt x="831" y="7657"/>
                </a:lnTo>
                <a:lnTo>
                  <a:pt x="827" y="7654"/>
                </a:lnTo>
                <a:lnTo>
                  <a:pt x="822" y="7653"/>
                </a:lnTo>
                <a:lnTo>
                  <a:pt x="816" y="7654"/>
                </a:lnTo>
                <a:lnTo>
                  <a:pt x="810" y="7657"/>
                </a:lnTo>
                <a:lnTo>
                  <a:pt x="805" y="7662"/>
                </a:lnTo>
                <a:lnTo>
                  <a:pt x="802" y="7668"/>
                </a:lnTo>
                <a:close/>
                <a:moveTo>
                  <a:pt x="756" y="7815"/>
                </a:moveTo>
                <a:lnTo>
                  <a:pt x="755" y="7820"/>
                </a:lnTo>
                <a:lnTo>
                  <a:pt x="756" y="7826"/>
                </a:lnTo>
                <a:lnTo>
                  <a:pt x="760" y="7829"/>
                </a:lnTo>
                <a:lnTo>
                  <a:pt x="766" y="7830"/>
                </a:lnTo>
                <a:lnTo>
                  <a:pt x="771" y="7829"/>
                </a:lnTo>
                <a:lnTo>
                  <a:pt x="777" y="7826"/>
                </a:lnTo>
                <a:lnTo>
                  <a:pt x="781" y="7820"/>
                </a:lnTo>
                <a:lnTo>
                  <a:pt x="784" y="7815"/>
                </a:lnTo>
                <a:lnTo>
                  <a:pt x="784" y="7810"/>
                </a:lnTo>
                <a:lnTo>
                  <a:pt x="783" y="7805"/>
                </a:lnTo>
                <a:lnTo>
                  <a:pt x="779" y="7802"/>
                </a:lnTo>
                <a:lnTo>
                  <a:pt x="775" y="7801"/>
                </a:lnTo>
                <a:lnTo>
                  <a:pt x="769" y="7802"/>
                </a:lnTo>
                <a:lnTo>
                  <a:pt x="764" y="7805"/>
                </a:lnTo>
                <a:lnTo>
                  <a:pt x="758" y="7810"/>
                </a:lnTo>
                <a:lnTo>
                  <a:pt x="756" y="7815"/>
                </a:lnTo>
                <a:close/>
                <a:moveTo>
                  <a:pt x="709" y="7962"/>
                </a:moveTo>
                <a:lnTo>
                  <a:pt x="708" y="7969"/>
                </a:lnTo>
                <a:lnTo>
                  <a:pt x="709" y="7973"/>
                </a:lnTo>
                <a:lnTo>
                  <a:pt x="713" y="7976"/>
                </a:lnTo>
                <a:lnTo>
                  <a:pt x="719" y="7977"/>
                </a:lnTo>
                <a:lnTo>
                  <a:pt x="724" y="7976"/>
                </a:lnTo>
                <a:lnTo>
                  <a:pt x="729" y="7973"/>
                </a:lnTo>
                <a:lnTo>
                  <a:pt x="733" y="7969"/>
                </a:lnTo>
                <a:lnTo>
                  <a:pt x="736" y="7962"/>
                </a:lnTo>
                <a:lnTo>
                  <a:pt x="737" y="7957"/>
                </a:lnTo>
                <a:lnTo>
                  <a:pt x="735" y="7953"/>
                </a:lnTo>
                <a:lnTo>
                  <a:pt x="732" y="7950"/>
                </a:lnTo>
                <a:lnTo>
                  <a:pt x="727" y="7949"/>
                </a:lnTo>
                <a:lnTo>
                  <a:pt x="722" y="7950"/>
                </a:lnTo>
                <a:lnTo>
                  <a:pt x="715" y="7953"/>
                </a:lnTo>
                <a:lnTo>
                  <a:pt x="711" y="7957"/>
                </a:lnTo>
                <a:lnTo>
                  <a:pt x="709" y="7962"/>
                </a:lnTo>
                <a:close/>
                <a:moveTo>
                  <a:pt x="662" y="8111"/>
                </a:moveTo>
                <a:lnTo>
                  <a:pt x="661" y="8116"/>
                </a:lnTo>
                <a:lnTo>
                  <a:pt x="663" y="8120"/>
                </a:lnTo>
                <a:lnTo>
                  <a:pt x="666" y="8122"/>
                </a:lnTo>
                <a:lnTo>
                  <a:pt x="671" y="8123"/>
                </a:lnTo>
                <a:lnTo>
                  <a:pt x="677" y="8122"/>
                </a:lnTo>
                <a:lnTo>
                  <a:pt x="681" y="8120"/>
                </a:lnTo>
                <a:lnTo>
                  <a:pt x="685" y="8116"/>
                </a:lnTo>
                <a:lnTo>
                  <a:pt x="688" y="8111"/>
                </a:lnTo>
                <a:lnTo>
                  <a:pt x="688" y="8106"/>
                </a:lnTo>
                <a:lnTo>
                  <a:pt x="687" y="8101"/>
                </a:lnTo>
                <a:lnTo>
                  <a:pt x="684" y="8098"/>
                </a:lnTo>
                <a:lnTo>
                  <a:pt x="679" y="8097"/>
                </a:lnTo>
                <a:lnTo>
                  <a:pt x="674" y="8098"/>
                </a:lnTo>
                <a:lnTo>
                  <a:pt x="669" y="8101"/>
                </a:lnTo>
                <a:lnTo>
                  <a:pt x="665" y="8106"/>
                </a:lnTo>
                <a:lnTo>
                  <a:pt x="662" y="8111"/>
                </a:lnTo>
                <a:close/>
                <a:moveTo>
                  <a:pt x="615" y="8258"/>
                </a:moveTo>
                <a:lnTo>
                  <a:pt x="614" y="8263"/>
                </a:lnTo>
                <a:lnTo>
                  <a:pt x="616" y="8267"/>
                </a:lnTo>
                <a:lnTo>
                  <a:pt x="619" y="8269"/>
                </a:lnTo>
                <a:lnTo>
                  <a:pt x="624" y="8270"/>
                </a:lnTo>
                <a:lnTo>
                  <a:pt x="629" y="8269"/>
                </a:lnTo>
                <a:lnTo>
                  <a:pt x="634" y="8267"/>
                </a:lnTo>
                <a:lnTo>
                  <a:pt x="638" y="8263"/>
                </a:lnTo>
                <a:lnTo>
                  <a:pt x="640" y="8258"/>
                </a:lnTo>
                <a:lnTo>
                  <a:pt x="641" y="8253"/>
                </a:lnTo>
                <a:lnTo>
                  <a:pt x="639" y="8250"/>
                </a:lnTo>
                <a:lnTo>
                  <a:pt x="636" y="8247"/>
                </a:lnTo>
                <a:lnTo>
                  <a:pt x="632" y="8246"/>
                </a:lnTo>
                <a:lnTo>
                  <a:pt x="627" y="8247"/>
                </a:lnTo>
                <a:lnTo>
                  <a:pt x="622" y="8250"/>
                </a:lnTo>
                <a:lnTo>
                  <a:pt x="617" y="8253"/>
                </a:lnTo>
                <a:lnTo>
                  <a:pt x="615" y="8258"/>
                </a:lnTo>
                <a:close/>
                <a:moveTo>
                  <a:pt x="568" y="8405"/>
                </a:moveTo>
                <a:lnTo>
                  <a:pt x="568" y="8410"/>
                </a:lnTo>
                <a:lnTo>
                  <a:pt x="569" y="8413"/>
                </a:lnTo>
                <a:lnTo>
                  <a:pt x="572" y="8416"/>
                </a:lnTo>
                <a:lnTo>
                  <a:pt x="577" y="8417"/>
                </a:lnTo>
                <a:lnTo>
                  <a:pt x="582" y="8416"/>
                </a:lnTo>
                <a:lnTo>
                  <a:pt x="586" y="8413"/>
                </a:lnTo>
                <a:lnTo>
                  <a:pt x="590" y="8410"/>
                </a:lnTo>
                <a:lnTo>
                  <a:pt x="592" y="8405"/>
                </a:lnTo>
                <a:lnTo>
                  <a:pt x="592" y="8401"/>
                </a:lnTo>
                <a:lnTo>
                  <a:pt x="591" y="8398"/>
                </a:lnTo>
                <a:lnTo>
                  <a:pt x="588" y="8395"/>
                </a:lnTo>
                <a:lnTo>
                  <a:pt x="584" y="8394"/>
                </a:lnTo>
                <a:lnTo>
                  <a:pt x="580" y="8395"/>
                </a:lnTo>
                <a:lnTo>
                  <a:pt x="575" y="8398"/>
                </a:lnTo>
                <a:lnTo>
                  <a:pt x="571" y="8401"/>
                </a:lnTo>
                <a:lnTo>
                  <a:pt x="568" y="8405"/>
                </a:lnTo>
                <a:close/>
                <a:moveTo>
                  <a:pt x="522" y="8553"/>
                </a:moveTo>
                <a:lnTo>
                  <a:pt x="521" y="8557"/>
                </a:lnTo>
                <a:lnTo>
                  <a:pt x="523" y="8560"/>
                </a:lnTo>
                <a:lnTo>
                  <a:pt x="525" y="8562"/>
                </a:lnTo>
                <a:lnTo>
                  <a:pt x="530" y="8563"/>
                </a:lnTo>
                <a:lnTo>
                  <a:pt x="534" y="8562"/>
                </a:lnTo>
                <a:lnTo>
                  <a:pt x="538" y="8560"/>
                </a:lnTo>
                <a:lnTo>
                  <a:pt x="542" y="8557"/>
                </a:lnTo>
                <a:lnTo>
                  <a:pt x="544" y="8553"/>
                </a:lnTo>
                <a:lnTo>
                  <a:pt x="544" y="8549"/>
                </a:lnTo>
                <a:lnTo>
                  <a:pt x="543" y="8546"/>
                </a:lnTo>
                <a:lnTo>
                  <a:pt x="540" y="8543"/>
                </a:lnTo>
                <a:lnTo>
                  <a:pt x="537" y="8542"/>
                </a:lnTo>
                <a:lnTo>
                  <a:pt x="532" y="8543"/>
                </a:lnTo>
                <a:lnTo>
                  <a:pt x="528" y="8546"/>
                </a:lnTo>
                <a:lnTo>
                  <a:pt x="524" y="8549"/>
                </a:lnTo>
                <a:lnTo>
                  <a:pt x="522" y="8553"/>
                </a:lnTo>
                <a:close/>
                <a:moveTo>
                  <a:pt x="475" y="8700"/>
                </a:moveTo>
                <a:lnTo>
                  <a:pt x="474" y="8704"/>
                </a:lnTo>
                <a:lnTo>
                  <a:pt x="476" y="8707"/>
                </a:lnTo>
                <a:lnTo>
                  <a:pt x="479" y="8709"/>
                </a:lnTo>
                <a:lnTo>
                  <a:pt x="483" y="8710"/>
                </a:lnTo>
                <a:lnTo>
                  <a:pt x="487" y="8709"/>
                </a:lnTo>
                <a:lnTo>
                  <a:pt x="491" y="8707"/>
                </a:lnTo>
                <a:lnTo>
                  <a:pt x="494" y="8704"/>
                </a:lnTo>
                <a:lnTo>
                  <a:pt x="496" y="8700"/>
                </a:lnTo>
                <a:lnTo>
                  <a:pt x="496" y="8696"/>
                </a:lnTo>
                <a:lnTo>
                  <a:pt x="495" y="8693"/>
                </a:lnTo>
                <a:lnTo>
                  <a:pt x="493" y="8691"/>
                </a:lnTo>
                <a:lnTo>
                  <a:pt x="489" y="8690"/>
                </a:lnTo>
                <a:lnTo>
                  <a:pt x="485" y="8691"/>
                </a:lnTo>
                <a:lnTo>
                  <a:pt x="481" y="8693"/>
                </a:lnTo>
                <a:lnTo>
                  <a:pt x="477" y="8696"/>
                </a:lnTo>
                <a:lnTo>
                  <a:pt x="475" y="8700"/>
                </a:lnTo>
                <a:close/>
                <a:moveTo>
                  <a:pt x="428" y="8848"/>
                </a:moveTo>
                <a:lnTo>
                  <a:pt x="428" y="8851"/>
                </a:lnTo>
                <a:lnTo>
                  <a:pt x="429" y="8855"/>
                </a:lnTo>
                <a:lnTo>
                  <a:pt x="432" y="8857"/>
                </a:lnTo>
                <a:lnTo>
                  <a:pt x="436" y="8858"/>
                </a:lnTo>
                <a:lnTo>
                  <a:pt x="439" y="8857"/>
                </a:lnTo>
                <a:lnTo>
                  <a:pt x="443" y="8855"/>
                </a:lnTo>
                <a:lnTo>
                  <a:pt x="446" y="8851"/>
                </a:lnTo>
                <a:lnTo>
                  <a:pt x="448" y="8848"/>
                </a:lnTo>
                <a:lnTo>
                  <a:pt x="448" y="8844"/>
                </a:lnTo>
                <a:lnTo>
                  <a:pt x="447" y="8841"/>
                </a:lnTo>
                <a:lnTo>
                  <a:pt x="445" y="8839"/>
                </a:lnTo>
                <a:lnTo>
                  <a:pt x="442" y="8838"/>
                </a:lnTo>
                <a:lnTo>
                  <a:pt x="438" y="8839"/>
                </a:lnTo>
                <a:lnTo>
                  <a:pt x="434" y="8841"/>
                </a:lnTo>
                <a:lnTo>
                  <a:pt x="430" y="8844"/>
                </a:lnTo>
                <a:lnTo>
                  <a:pt x="428" y="8848"/>
                </a:lnTo>
                <a:close/>
                <a:moveTo>
                  <a:pt x="382" y="8996"/>
                </a:moveTo>
                <a:lnTo>
                  <a:pt x="381" y="8999"/>
                </a:lnTo>
                <a:lnTo>
                  <a:pt x="382" y="9002"/>
                </a:lnTo>
                <a:lnTo>
                  <a:pt x="385" y="9004"/>
                </a:lnTo>
                <a:lnTo>
                  <a:pt x="388" y="9004"/>
                </a:lnTo>
                <a:lnTo>
                  <a:pt x="392" y="9004"/>
                </a:lnTo>
                <a:lnTo>
                  <a:pt x="395" y="9002"/>
                </a:lnTo>
                <a:lnTo>
                  <a:pt x="398" y="8999"/>
                </a:lnTo>
                <a:lnTo>
                  <a:pt x="400" y="8996"/>
                </a:lnTo>
                <a:lnTo>
                  <a:pt x="400" y="8993"/>
                </a:lnTo>
                <a:lnTo>
                  <a:pt x="399" y="8989"/>
                </a:lnTo>
                <a:lnTo>
                  <a:pt x="397" y="8987"/>
                </a:lnTo>
                <a:lnTo>
                  <a:pt x="394" y="8987"/>
                </a:lnTo>
                <a:lnTo>
                  <a:pt x="390" y="8987"/>
                </a:lnTo>
                <a:lnTo>
                  <a:pt x="387" y="8989"/>
                </a:lnTo>
                <a:lnTo>
                  <a:pt x="384" y="8993"/>
                </a:lnTo>
                <a:lnTo>
                  <a:pt x="382" y="8996"/>
                </a:lnTo>
                <a:close/>
                <a:moveTo>
                  <a:pt x="351" y="9143"/>
                </a:moveTo>
                <a:lnTo>
                  <a:pt x="352" y="9140"/>
                </a:lnTo>
                <a:lnTo>
                  <a:pt x="351" y="9138"/>
                </a:lnTo>
                <a:lnTo>
                  <a:pt x="349" y="9136"/>
                </a:lnTo>
                <a:lnTo>
                  <a:pt x="346" y="9136"/>
                </a:lnTo>
                <a:lnTo>
                  <a:pt x="343" y="9136"/>
                </a:lnTo>
                <a:lnTo>
                  <a:pt x="340" y="9138"/>
                </a:lnTo>
                <a:lnTo>
                  <a:pt x="338" y="9140"/>
                </a:lnTo>
                <a:lnTo>
                  <a:pt x="335" y="9143"/>
                </a:lnTo>
                <a:lnTo>
                  <a:pt x="335" y="9146"/>
                </a:lnTo>
                <a:lnTo>
                  <a:pt x="337" y="9149"/>
                </a:lnTo>
                <a:lnTo>
                  <a:pt x="339" y="9150"/>
                </a:lnTo>
                <a:lnTo>
                  <a:pt x="341" y="9151"/>
                </a:lnTo>
                <a:lnTo>
                  <a:pt x="345" y="9150"/>
                </a:lnTo>
                <a:lnTo>
                  <a:pt x="347" y="9149"/>
                </a:lnTo>
                <a:lnTo>
                  <a:pt x="350" y="9146"/>
                </a:lnTo>
                <a:lnTo>
                  <a:pt x="351" y="9143"/>
                </a:lnTo>
                <a:close/>
                <a:moveTo>
                  <a:pt x="303" y="9291"/>
                </a:moveTo>
                <a:lnTo>
                  <a:pt x="304" y="9288"/>
                </a:lnTo>
                <a:lnTo>
                  <a:pt x="303" y="9286"/>
                </a:lnTo>
                <a:lnTo>
                  <a:pt x="301" y="9284"/>
                </a:lnTo>
                <a:lnTo>
                  <a:pt x="299" y="9284"/>
                </a:lnTo>
                <a:lnTo>
                  <a:pt x="296" y="9284"/>
                </a:lnTo>
                <a:lnTo>
                  <a:pt x="293" y="9286"/>
                </a:lnTo>
                <a:lnTo>
                  <a:pt x="291" y="9288"/>
                </a:lnTo>
                <a:lnTo>
                  <a:pt x="290" y="9291"/>
                </a:lnTo>
                <a:lnTo>
                  <a:pt x="289" y="9293"/>
                </a:lnTo>
                <a:lnTo>
                  <a:pt x="290" y="9296"/>
                </a:lnTo>
                <a:lnTo>
                  <a:pt x="292" y="9297"/>
                </a:lnTo>
                <a:lnTo>
                  <a:pt x="294" y="9297"/>
                </a:lnTo>
                <a:lnTo>
                  <a:pt x="297" y="9297"/>
                </a:lnTo>
                <a:lnTo>
                  <a:pt x="300" y="9296"/>
                </a:lnTo>
                <a:lnTo>
                  <a:pt x="302" y="9293"/>
                </a:lnTo>
                <a:lnTo>
                  <a:pt x="303" y="9291"/>
                </a:lnTo>
                <a:close/>
                <a:moveTo>
                  <a:pt x="255" y="9438"/>
                </a:moveTo>
                <a:lnTo>
                  <a:pt x="255" y="9436"/>
                </a:lnTo>
                <a:lnTo>
                  <a:pt x="255" y="9434"/>
                </a:lnTo>
                <a:lnTo>
                  <a:pt x="253" y="9433"/>
                </a:lnTo>
                <a:lnTo>
                  <a:pt x="251" y="9432"/>
                </a:lnTo>
                <a:lnTo>
                  <a:pt x="249" y="9433"/>
                </a:lnTo>
                <a:lnTo>
                  <a:pt x="246" y="9434"/>
                </a:lnTo>
                <a:lnTo>
                  <a:pt x="244" y="9436"/>
                </a:lnTo>
                <a:lnTo>
                  <a:pt x="243" y="9438"/>
                </a:lnTo>
                <a:lnTo>
                  <a:pt x="243" y="9440"/>
                </a:lnTo>
                <a:lnTo>
                  <a:pt x="243" y="9442"/>
                </a:lnTo>
                <a:lnTo>
                  <a:pt x="245" y="9444"/>
                </a:lnTo>
                <a:lnTo>
                  <a:pt x="247" y="9444"/>
                </a:lnTo>
                <a:lnTo>
                  <a:pt x="250" y="9444"/>
                </a:lnTo>
                <a:lnTo>
                  <a:pt x="252" y="9442"/>
                </a:lnTo>
                <a:lnTo>
                  <a:pt x="254" y="9440"/>
                </a:lnTo>
                <a:lnTo>
                  <a:pt x="255" y="9438"/>
                </a:lnTo>
                <a:close/>
                <a:moveTo>
                  <a:pt x="207" y="9585"/>
                </a:moveTo>
                <a:lnTo>
                  <a:pt x="207" y="9583"/>
                </a:lnTo>
                <a:lnTo>
                  <a:pt x="207" y="9582"/>
                </a:lnTo>
                <a:lnTo>
                  <a:pt x="205" y="9581"/>
                </a:lnTo>
                <a:lnTo>
                  <a:pt x="203" y="9580"/>
                </a:lnTo>
                <a:lnTo>
                  <a:pt x="201" y="9581"/>
                </a:lnTo>
                <a:lnTo>
                  <a:pt x="199" y="9582"/>
                </a:lnTo>
                <a:lnTo>
                  <a:pt x="198" y="9583"/>
                </a:lnTo>
                <a:lnTo>
                  <a:pt x="196" y="9585"/>
                </a:lnTo>
                <a:lnTo>
                  <a:pt x="196" y="9587"/>
                </a:lnTo>
                <a:lnTo>
                  <a:pt x="197" y="9589"/>
                </a:lnTo>
                <a:lnTo>
                  <a:pt x="198" y="9590"/>
                </a:lnTo>
                <a:lnTo>
                  <a:pt x="200" y="9591"/>
                </a:lnTo>
                <a:lnTo>
                  <a:pt x="202" y="9590"/>
                </a:lnTo>
                <a:lnTo>
                  <a:pt x="204" y="9589"/>
                </a:lnTo>
                <a:lnTo>
                  <a:pt x="206" y="9587"/>
                </a:lnTo>
                <a:lnTo>
                  <a:pt x="207" y="9585"/>
                </a:lnTo>
                <a:close/>
                <a:moveTo>
                  <a:pt x="159" y="9733"/>
                </a:moveTo>
                <a:lnTo>
                  <a:pt x="159" y="9731"/>
                </a:lnTo>
                <a:lnTo>
                  <a:pt x="158" y="9730"/>
                </a:lnTo>
                <a:lnTo>
                  <a:pt x="157" y="9729"/>
                </a:lnTo>
                <a:lnTo>
                  <a:pt x="156" y="9728"/>
                </a:lnTo>
                <a:lnTo>
                  <a:pt x="154" y="9729"/>
                </a:lnTo>
                <a:lnTo>
                  <a:pt x="152" y="9730"/>
                </a:lnTo>
                <a:lnTo>
                  <a:pt x="151" y="9731"/>
                </a:lnTo>
                <a:lnTo>
                  <a:pt x="150" y="9733"/>
                </a:lnTo>
                <a:lnTo>
                  <a:pt x="150" y="9735"/>
                </a:lnTo>
                <a:lnTo>
                  <a:pt x="150" y="9736"/>
                </a:lnTo>
                <a:lnTo>
                  <a:pt x="151" y="9737"/>
                </a:lnTo>
                <a:lnTo>
                  <a:pt x="153" y="9737"/>
                </a:lnTo>
                <a:lnTo>
                  <a:pt x="155" y="9737"/>
                </a:lnTo>
                <a:lnTo>
                  <a:pt x="156" y="9736"/>
                </a:lnTo>
                <a:lnTo>
                  <a:pt x="158" y="9735"/>
                </a:lnTo>
                <a:lnTo>
                  <a:pt x="159" y="9733"/>
                </a:lnTo>
                <a:close/>
                <a:moveTo>
                  <a:pt x="3084" y="147"/>
                </a:moveTo>
                <a:lnTo>
                  <a:pt x="3087" y="146"/>
                </a:lnTo>
                <a:lnTo>
                  <a:pt x="3088" y="144"/>
                </a:lnTo>
                <a:lnTo>
                  <a:pt x="3088" y="143"/>
                </a:lnTo>
                <a:lnTo>
                  <a:pt x="3088" y="142"/>
                </a:lnTo>
                <a:lnTo>
                  <a:pt x="3087" y="141"/>
                </a:lnTo>
                <a:lnTo>
                  <a:pt x="3086" y="141"/>
                </a:lnTo>
                <a:lnTo>
                  <a:pt x="3084" y="142"/>
                </a:lnTo>
                <a:lnTo>
                  <a:pt x="3082" y="144"/>
                </a:lnTo>
                <a:lnTo>
                  <a:pt x="3082" y="145"/>
                </a:lnTo>
                <a:lnTo>
                  <a:pt x="3082" y="146"/>
                </a:lnTo>
                <a:lnTo>
                  <a:pt x="3083" y="147"/>
                </a:lnTo>
                <a:lnTo>
                  <a:pt x="3084" y="147"/>
                </a:lnTo>
                <a:close/>
                <a:moveTo>
                  <a:pt x="3036" y="295"/>
                </a:moveTo>
                <a:lnTo>
                  <a:pt x="3040" y="294"/>
                </a:lnTo>
                <a:lnTo>
                  <a:pt x="3042" y="291"/>
                </a:lnTo>
                <a:lnTo>
                  <a:pt x="3042" y="290"/>
                </a:lnTo>
                <a:lnTo>
                  <a:pt x="3041" y="289"/>
                </a:lnTo>
                <a:lnTo>
                  <a:pt x="3040" y="288"/>
                </a:lnTo>
                <a:lnTo>
                  <a:pt x="3039" y="287"/>
                </a:lnTo>
                <a:lnTo>
                  <a:pt x="3036" y="289"/>
                </a:lnTo>
                <a:lnTo>
                  <a:pt x="3034" y="291"/>
                </a:lnTo>
                <a:lnTo>
                  <a:pt x="3034" y="293"/>
                </a:lnTo>
                <a:lnTo>
                  <a:pt x="3034" y="294"/>
                </a:lnTo>
                <a:lnTo>
                  <a:pt x="3035" y="295"/>
                </a:lnTo>
                <a:lnTo>
                  <a:pt x="3036" y="295"/>
                </a:lnTo>
                <a:close/>
                <a:moveTo>
                  <a:pt x="2989" y="445"/>
                </a:moveTo>
                <a:lnTo>
                  <a:pt x="2991" y="443"/>
                </a:lnTo>
                <a:lnTo>
                  <a:pt x="2993" y="442"/>
                </a:lnTo>
                <a:lnTo>
                  <a:pt x="2994" y="441"/>
                </a:lnTo>
                <a:lnTo>
                  <a:pt x="2995" y="439"/>
                </a:lnTo>
                <a:lnTo>
                  <a:pt x="2995" y="437"/>
                </a:lnTo>
                <a:lnTo>
                  <a:pt x="2995" y="435"/>
                </a:lnTo>
                <a:lnTo>
                  <a:pt x="2994" y="434"/>
                </a:lnTo>
                <a:lnTo>
                  <a:pt x="2992" y="434"/>
                </a:lnTo>
                <a:lnTo>
                  <a:pt x="2990" y="434"/>
                </a:lnTo>
                <a:lnTo>
                  <a:pt x="2988" y="435"/>
                </a:lnTo>
                <a:lnTo>
                  <a:pt x="2987" y="437"/>
                </a:lnTo>
                <a:lnTo>
                  <a:pt x="2986" y="439"/>
                </a:lnTo>
                <a:lnTo>
                  <a:pt x="2985" y="441"/>
                </a:lnTo>
                <a:lnTo>
                  <a:pt x="2986" y="442"/>
                </a:lnTo>
                <a:lnTo>
                  <a:pt x="2987" y="443"/>
                </a:lnTo>
                <a:lnTo>
                  <a:pt x="2989" y="445"/>
                </a:lnTo>
                <a:close/>
                <a:moveTo>
                  <a:pt x="2941" y="592"/>
                </a:moveTo>
                <a:lnTo>
                  <a:pt x="2943" y="592"/>
                </a:lnTo>
                <a:lnTo>
                  <a:pt x="2945" y="591"/>
                </a:lnTo>
                <a:lnTo>
                  <a:pt x="2947" y="589"/>
                </a:lnTo>
                <a:lnTo>
                  <a:pt x="2948" y="587"/>
                </a:lnTo>
                <a:lnTo>
                  <a:pt x="2948" y="585"/>
                </a:lnTo>
                <a:lnTo>
                  <a:pt x="2948" y="582"/>
                </a:lnTo>
                <a:lnTo>
                  <a:pt x="2947" y="581"/>
                </a:lnTo>
                <a:lnTo>
                  <a:pt x="2945" y="581"/>
                </a:lnTo>
                <a:lnTo>
                  <a:pt x="2942" y="581"/>
                </a:lnTo>
                <a:lnTo>
                  <a:pt x="2940" y="582"/>
                </a:lnTo>
                <a:lnTo>
                  <a:pt x="2939" y="585"/>
                </a:lnTo>
                <a:lnTo>
                  <a:pt x="2938" y="587"/>
                </a:lnTo>
                <a:lnTo>
                  <a:pt x="2938" y="589"/>
                </a:lnTo>
                <a:lnTo>
                  <a:pt x="2938" y="591"/>
                </a:lnTo>
                <a:lnTo>
                  <a:pt x="2939" y="592"/>
                </a:lnTo>
                <a:lnTo>
                  <a:pt x="2941" y="592"/>
                </a:lnTo>
                <a:close/>
                <a:moveTo>
                  <a:pt x="2894" y="741"/>
                </a:moveTo>
                <a:lnTo>
                  <a:pt x="2896" y="740"/>
                </a:lnTo>
                <a:lnTo>
                  <a:pt x="2898" y="739"/>
                </a:lnTo>
                <a:lnTo>
                  <a:pt x="2900" y="737"/>
                </a:lnTo>
                <a:lnTo>
                  <a:pt x="2903" y="735"/>
                </a:lnTo>
                <a:lnTo>
                  <a:pt x="2903" y="732"/>
                </a:lnTo>
                <a:lnTo>
                  <a:pt x="2902" y="730"/>
                </a:lnTo>
                <a:lnTo>
                  <a:pt x="2900" y="729"/>
                </a:lnTo>
                <a:lnTo>
                  <a:pt x="2898" y="728"/>
                </a:lnTo>
                <a:lnTo>
                  <a:pt x="2895" y="729"/>
                </a:lnTo>
                <a:lnTo>
                  <a:pt x="2893" y="730"/>
                </a:lnTo>
                <a:lnTo>
                  <a:pt x="2891" y="732"/>
                </a:lnTo>
                <a:lnTo>
                  <a:pt x="2890" y="735"/>
                </a:lnTo>
                <a:lnTo>
                  <a:pt x="2889" y="737"/>
                </a:lnTo>
                <a:lnTo>
                  <a:pt x="2890" y="739"/>
                </a:lnTo>
                <a:lnTo>
                  <a:pt x="2891" y="740"/>
                </a:lnTo>
                <a:lnTo>
                  <a:pt x="2894" y="741"/>
                </a:lnTo>
                <a:close/>
                <a:moveTo>
                  <a:pt x="2846" y="889"/>
                </a:moveTo>
                <a:lnTo>
                  <a:pt x="2849" y="888"/>
                </a:lnTo>
                <a:lnTo>
                  <a:pt x="2851" y="887"/>
                </a:lnTo>
                <a:lnTo>
                  <a:pt x="2855" y="885"/>
                </a:lnTo>
                <a:lnTo>
                  <a:pt x="2856" y="882"/>
                </a:lnTo>
                <a:lnTo>
                  <a:pt x="2856" y="879"/>
                </a:lnTo>
                <a:lnTo>
                  <a:pt x="2856" y="877"/>
                </a:lnTo>
                <a:lnTo>
                  <a:pt x="2853" y="876"/>
                </a:lnTo>
                <a:lnTo>
                  <a:pt x="2850" y="875"/>
                </a:lnTo>
                <a:lnTo>
                  <a:pt x="2848" y="876"/>
                </a:lnTo>
                <a:lnTo>
                  <a:pt x="2845" y="877"/>
                </a:lnTo>
                <a:lnTo>
                  <a:pt x="2843" y="879"/>
                </a:lnTo>
                <a:lnTo>
                  <a:pt x="2841" y="882"/>
                </a:lnTo>
                <a:lnTo>
                  <a:pt x="2841" y="885"/>
                </a:lnTo>
                <a:lnTo>
                  <a:pt x="2842" y="887"/>
                </a:lnTo>
                <a:lnTo>
                  <a:pt x="2844" y="888"/>
                </a:lnTo>
                <a:lnTo>
                  <a:pt x="2846" y="889"/>
                </a:lnTo>
                <a:close/>
                <a:moveTo>
                  <a:pt x="2799" y="1036"/>
                </a:moveTo>
                <a:lnTo>
                  <a:pt x="2802" y="1036"/>
                </a:lnTo>
                <a:lnTo>
                  <a:pt x="2804" y="1034"/>
                </a:lnTo>
                <a:lnTo>
                  <a:pt x="2808" y="1032"/>
                </a:lnTo>
                <a:lnTo>
                  <a:pt x="2809" y="1029"/>
                </a:lnTo>
                <a:lnTo>
                  <a:pt x="2809" y="1026"/>
                </a:lnTo>
                <a:lnTo>
                  <a:pt x="2809" y="1024"/>
                </a:lnTo>
                <a:lnTo>
                  <a:pt x="2807" y="1023"/>
                </a:lnTo>
                <a:lnTo>
                  <a:pt x="2803" y="1022"/>
                </a:lnTo>
                <a:lnTo>
                  <a:pt x="2800" y="1023"/>
                </a:lnTo>
                <a:lnTo>
                  <a:pt x="2797" y="1024"/>
                </a:lnTo>
                <a:lnTo>
                  <a:pt x="2795" y="1026"/>
                </a:lnTo>
                <a:lnTo>
                  <a:pt x="2794" y="1029"/>
                </a:lnTo>
                <a:lnTo>
                  <a:pt x="2793" y="1032"/>
                </a:lnTo>
                <a:lnTo>
                  <a:pt x="2794" y="1034"/>
                </a:lnTo>
                <a:lnTo>
                  <a:pt x="2796" y="1036"/>
                </a:lnTo>
                <a:lnTo>
                  <a:pt x="2799" y="1036"/>
                </a:lnTo>
                <a:close/>
                <a:moveTo>
                  <a:pt x="2751" y="1185"/>
                </a:moveTo>
                <a:lnTo>
                  <a:pt x="2754" y="1184"/>
                </a:lnTo>
                <a:lnTo>
                  <a:pt x="2757" y="1182"/>
                </a:lnTo>
                <a:lnTo>
                  <a:pt x="2761" y="1180"/>
                </a:lnTo>
                <a:lnTo>
                  <a:pt x="2763" y="1177"/>
                </a:lnTo>
                <a:lnTo>
                  <a:pt x="2763" y="1173"/>
                </a:lnTo>
                <a:lnTo>
                  <a:pt x="2762" y="1171"/>
                </a:lnTo>
                <a:lnTo>
                  <a:pt x="2760" y="1169"/>
                </a:lnTo>
                <a:lnTo>
                  <a:pt x="2756" y="1169"/>
                </a:lnTo>
                <a:lnTo>
                  <a:pt x="2753" y="1169"/>
                </a:lnTo>
                <a:lnTo>
                  <a:pt x="2750" y="1171"/>
                </a:lnTo>
                <a:lnTo>
                  <a:pt x="2747" y="1173"/>
                </a:lnTo>
                <a:lnTo>
                  <a:pt x="2745" y="1177"/>
                </a:lnTo>
                <a:lnTo>
                  <a:pt x="2745" y="1180"/>
                </a:lnTo>
                <a:lnTo>
                  <a:pt x="2746" y="1182"/>
                </a:lnTo>
                <a:lnTo>
                  <a:pt x="2748" y="1184"/>
                </a:lnTo>
                <a:lnTo>
                  <a:pt x="2751" y="1185"/>
                </a:lnTo>
                <a:close/>
                <a:moveTo>
                  <a:pt x="2703" y="1333"/>
                </a:moveTo>
                <a:lnTo>
                  <a:pt x="2707" y="1333"/>
                </a:lnTo>
                <a:lnTo>
                  <a:pt x="2710" y="1330"/>
                </a:lnTo>
                <a:lnTo>
                  <a:pt x="2714" y="1327"/>
                </a:lnTo>
                <a:lnTo>
                  <a:pt x="2716" y="1324"/>
                </a:lnTo>
                <a:lnTo>
                  <a:pt x="2716" y="1321"/>
                </a:lnTo>
                <a:lnTo>
                  <a:pt x="2715" y="1318"/>
                </a:lnTo>
                <a:lnTo>
                  <a:pt x="2713" y="1316"/>
                </a:lnTo>
                <a:lnTo>
                  <a:pt x="2709" y="1316"/>
                </a:lnTo>
                <a:lnTo>
                  <a:pt x="2705" y="1316"/>
                </a:lnTo>
                <a:lnTo>
                  <a:pt x="2702" y="1318"/>
                </a:lnTo>
                <a:lnTo>
                  <a:pt x="2699" y="1321"/>
                </a:lnTo>
                <a:lnTo>
                  <a:pt x="2698" y="1324"/>
                </a:lnTo>
                <a:lnTo>
                  <a:pt x="2697" y="1327"/>
                </a:lnTo>
                <a:lnTo>
                  <a:pt x="2698" y="1330"/>
                </a:lnTo>
                <a:lnTo>
                  <a:pt x="2700" y="1333"/>
                </a:lnTo>
                <a:lnTo>
                  <a:pt x="2703" y="1333"/>
                </a:lnTo>
                <a:close/>
                <a:moveTo>
                  <a:pt x="2656" y="1482"/>
                </a:moveTo>
                <a:lnTo>
                  <a:pt x="2660" y="1481"/>
                </a:lnTo>
                <a:lnTo>
                  <a:pt x="2663" y="1479"/>
                </a:lnTo>
                <a:lnTo>
                  <a:pt x="2667" y="1476"/>
                </a:lnTo>
                <a:lnTo>
                  <a:pt x="2669" y="1472"/>
                </a:lnTo>
                <a:lnTo>
                  <a:pt x="2669" y="1468"/>
                </a:lnTo>
                <a:lnTo>
                  <a:pt x="2668" y="1465"/>
                </a:lnTo>
                <a:lnTo>
                  <a:pt x="2666" y="1463"/>
                </a:lnTo>
                <a:lnTo>
                  <a:pt x="2662" y="1462"/>
                </a:lnTo>
                <a:lnTo>
                  <a:pt x="2658" y="1463"/>
                </a:lnTo>
                <a:lnTo>
                  <a:pt x="2654" y="1465"/>
                </a:lnTo>
                <a:lnTo>
                  <a:pt x="2651" y="1468"/>
                </a:lnTo>
                <a:lnTo>
                  <a:pt x="2650" y="1472"/>
                </a:lnTo>
                <a:lnTo>
                  <a:pt x="2649" y="1476"/>
                </a:lnTo>
                <a:lnTo>
                  <a:pt x="2650" y="1479"/>
                </a:lnTo>
                <a:lnTo>
                  <a:pt x="2652" y="1481"/>
                </a:lnTo>
                <a:lnTo>
                  <a:pt x="2656" y="1482"/>
                </a:lnTo>
                <a:close/>
                <a:moveTo>
                  <a:pt x="2608" y="1629"/>
                </a:moveTo>
                <a:lnTo>
                  <a:pt x="2612" y="1629"/>
                </a:lnTo>
                <a:lnTo>
                  <a:pt x="2617" y="1626"/>
                </a:lnTo>
                <a:lnTo>
                  <a:pt x="2620" y="1623"/>
                </a:lnTo>
                <a:lnTo>
                  <a:pt x="2622" y="1620"/>
                </a:lnTo>
                <a:lnTo>
                  <a:pt x="2622" y="1616"/>
                </a:lnTo>
                <a:lnTo>
                  <a:pt x="2621" y="1613"/>
                </a:lnTo>
                <a:lnTo>
                  <a:pt x="2619" y="1610"/>
                </a:lnTo>
                <a:lnTo>
                  <a:pt x="2614" y="1609"/>
                </a:lnTo>
                <a:lnTo>
                  <a:pt x="2610" y="1610"/>
                </a:lnTo>
                <a:lnTo>
                  <a:pt x="2607" y="1613"/>
                </a:lnTo>
                <a:lnTo>
                  <a:pt x="2604" y="1616"/>
                </a:lnTo>
                <a:lnTo>
                  <a:pt x="2602" y="1620"/>
                </a:lnTo>
                <a:lnTo>
                  <a:pt x="2601" y="1623"/>
                </a:lnTo>
                <a:lnTo>
                  <a:pt x="2602" y="1626"/>
                </a:lnTo>
                <a:lnTo>
                  <a:pt x="2605" y="1629"/>
                </a:lnTo>
                <a:lnTo>
                  <a:pt x="2608" y="1629"/>
                </a:lnTo>
                <a:close/>
                <a:moveTo>
                  <a:pt x="2561" y="1777"/>
                </a:moveTo>
                <a:lnTo>
                  <a:pt x="2565" y="1777"/>
                </a:lnTo>
                <a:lnTo>
                  <a:pt x="2570" y="1774"/>
                </a:lnTo>
                <a:lnTo>
                  <a:pt x="2573" y="1771"/>
                </a:lnTo>
                <a:lnTo>
                  <a:pt x="2575" y="1767"/>
                </a:lnTo>
                <a:lnTo>
                  <a:pt x="2576" y="1763"/>
                </a:lnTo>
                <a:lnTo>
                  <a:pt x="2575" y="1760"/>
                </a:lnTo>
                <a:lnTo>
                  <a:pt x="2572" y="1757"/>
                </a:lnTo>
                <a:lnTo>
                  <a:pt x="2567" y="1757"/>
                </a:lnTo>
                <a:lnTo>
                  <a:pt x="2563" y="1757"/>
                </a:lnTo>
                <a:lnTo>
                  <a:pt x="2559" y="1760"/>
                </a:lnTo>
                <a:lnTo>
                  <a:pt x="2556" y="1763"/>
                </a:lnTo>
                <a:lnTo>
                  <a:pt x="2554" y="1767"/>
                </a:lnTo>
                <a:lnTo>
                  <a:pt x="2553" y="1771"/>
                </a:lnTo>
                <a:lnTo>
                  <a:pt x="2554" y="1774"/>
                </a:lnTo>
                <a:lnTo>
                  <a:pt x="2557" y="1777"/>
                </a:lnTo>
                <a:lnTo>
                  <a:pt x="2561" y="1777"/>
                </a:lnTo>
                <a:close/>
                <a:moveTo>
                  <a:pt x="2513" y="1925"/>
                </a:moveTo>
                <a:lnTo>
                  <a:pt x="2518" y="1924"/>
                </a:lnTo>
                <a:lnTo>
                  <a:pt x="2523" y="1922"/>
                </a:lnTo>
                <a:lnTo>
                  <a:pt x="2526" y="1919"/>
                </a:lnTo>
                <a:lnTo>
                  <a:pt x="2528" y="1914"/>
                </a:lnTo>
                <a:lnTo>
                  <a:pt x="2529" y="1910"/>
                </a:lnTo>
                <a:lnTo>
                  <a:pt x="2528" y="1907"/>
                </a:lnTo>
                <a:lnTo>
                  <a:pt x="2525" y="1904"/>
                </a:lnTo>
                <a:lnTo>
                  <a:pt x="2520" y="1904"/>
                </a:lnTo>
                <a:lnTo>
                  <a:pt x="2516" y="1904"/>
                </a:lnTo>
                <a:lnTo>
                  <a:pt x="2511" y="1907"/>
                </a:lnTo>
                <a:lnTo>
                  <a:pt x="2508" y="1910"/>
                </a:lnTo>
                <a:lnTo>
                  <a:pt x="2506" y="1914"/>
                </a:lnTo>
                <a:lnTo>
                  <a:pt x="2505" y="1919"/>
                </a:lnTo>
                <a:lnTo>
                  <a:pt x="2507" y="1922"/>
                </a:lnTo>
                <a:lnTo>
                  <a:pt x="2509" y="1924"/>
                </a:lnTo>
                <a:lnTo>
                  <a:pt x="2513" y="1925"/>
                </a:lnTo>
                <a:close/>
                <a:moveTo>
                  <a:pt x="2466" y="2073"/>
                </a:moveTo>
                <a:lnTo>
                  <a:pt x="2470" y="2072"/>
                </a:lnTo>
                <a:lnTo>
                  <a:pt x="2476" y="2070"/>
                </a:lnTo>
                <a:lnTo>
                  <a:pt x="2479" y="2066"/>
                </a:lnTo>
                <a:lnTo>
                  <a:pt x="2481" y="2062"/>
                </a:lnTo>
                <a:lnTo>
                  <a:pt x="2482" y="2057"/>
                </a:lnTo>
                <a:lnTo>
                  <a:pt x="2481" y="2054"/>
                </a:lnTo>
                <a:lnTo>
                  <a:pt x="2478" y="2051"/>
                </a:lnTo>
                <a:lnTo>
                  <a:pt x="2473" y="2051"/>
                </a:lnTo>
                <a:lnTo>
                  <a:pt x="2468" y="2051"/>
                </a:lnTo>
                <a:lnTo>
                  <a:pt x="2464" y="2054"/>
                </a:lnTo>
                <a:lnTo>
                  <a:pt x="2460" y="2057"/>
                </a:lnTo>
                <a:lnTo>
                  <a:pt x="2458" y="2062"/>
                </a:lnTo>
                <a:lnTo>
                  <a:pt x="2458" y="2066"/>
                </a:lnTo>
                <a:lnTo>
                  <a:pt x="2459" y="2070"/>
                </a:lnTo>
                <a:lnTo>
                  <a:pt x="2462" y="2072"/>
                </a:lnTo>
                <a:lnTo>
                  <a:pt x="2466" y="2073"/>
                </a:lnTo>
                <a:close/>
                <a:moveTo>
                  <a:pt x="2418" y="2222"/>
                </a:moveTo>
                <a:lnTo>
                  <a:pt x="2423" y="2221"/>
                </a:lnTo>
                <a:lnTo>
                  <a:pt x="2428" y="2217"/>
                </a:lnTo>
                <a:lnTo>
                  <a:pt x="2432" y="2214"/>
                </a:lnTo>
                <a:lnTo>
                  <a:pt x="2435" y="2209"/>
                </a:lnTo>
                <a:lnTo>
                  <a:pt x="2435" y="2205"/>
                </a:lnTo>
                <a:lnTo>
                  <a:pt x="2434" y="2201"/>
                </a:lnTo>
                <a:lnTo>
                  <a:pt x="2431" y="2198"/>
                </a:lnTo>
                <a:lnTo>
                  <a:pt x="2427" y="2198"/>
                </a:lnTo>
                <a:lnTo>
                  <a:pt x="2421" y="2198"/>
                </a:lnTo>
                <a:lnTo>
                  <a:pt x="2416" y="2201"/>
                </a:lnTo>
                <a:lnTo>
                  <a:pt x="2413" y="2205"/>
                </a:lnTo>
                <a:lnTo>
                  <a:pt x="2410" y="2209"/>
                </a:lnTo>
                <a:lnTo>
                  <a:pt x="2410" y="2214"/>
                </a:lnTo>
                <a:lnTo>
                  <a:pt x="2411" y="2217"/>
                </a:lnTo>
                <a:lnTo>
                  <a:pt x="2414" y="2221"/>
                </a:lnTo>
                <a:lnTo>
                  <a:pt x="2418" y="2222"/>
                </a:lnTo>
                <a:close/>
                <a:moveTo>
                  <a:pt x="2371" y="2370"/>
                </a:moveTo>
                <a:lnTo>
                  <a:pt x="2376" y="2369"/>
                </a:lnTo>
                <a:lnTo>
                  <a:pt x="2381" y="2366"/>
                </a:lnTo>
                <a:lnTo>
                  <a:pt x="2385" y="2362"/>
                </a:lnTo>
                <a:lnTo>
                  <a:pt x="2388" y="2357"/>
                </a:lnTo>
                <a:lnTo>
                  <a:pt x="2388" y="2352"/>
                </a:lnTo>
                <a:lnTo>
                  <a:pt x="2387" y="2348"/>
                </a:lnTo>
                <a:lnTo>
                  <a:pt x="2384" y="2345"/>
                </a:lnTo>
                <a:lnTo>
                  <a:pt x="2378" y="2345"/>
                </a:lnTo>
                <a:lnTo>
                  <a:pt x="2373" y="2345"/>
                </a:lnTo>
                <a:lnTo>
                  <a:pt x="2369" y="2348"/>
                </a:lnTo>
                <a:lnTo>
                  <a:pt x="2365" y="2352"/>
                </a:lnTo>
                <a:lnTo>
                  <a:pt x="2363" y="2357"/>
                </a:lnTo>
                <a:lnTo>
                  <a:pt x="2362" y="2362"/>
                </a:lnTo>
                <a:lnTo>
                  <a:pt x="2363" y="2366"/>
                </a:lnTo>
                <a:lnTo>
                  <a:pt x="2366" y="2369"/>
                </a:lnTo>
                <a:lnTo>
                  <a:pt x="2371" y="2370"/>
                </a:lnTo>
                <a:close/>
                <a:moveTo>
                  <a:pt x="2323" y="2517"/>
                </a:moveTo>
                <a:lnTo>
                  <a:pt x="2328" y="2516"/>
                </a:lnTo>
                <a:lnTo>
                  <a:pt x="2334" y="2514"/>
                </a:lnTo>
                <a:lnTo>
                  <a:pt x="2338" y="2510"/>
                </a:lnTo>
                <a:lnTo>
                  <a:pt x="2341" y="2505"/>
                </a:lnTo>
                <a:lnTo>
                  <a:pt x="2341" y="2500"/>
                </a:lnTo>
                <a:lnTo>
                  <a:pt x="2340" y="2495"/>
                </a:lnTo>
                <a:lnTo>
                  <a:pt x="2337" y="2492"/>
                </a:lnTo>
                <a:lnTo>
                  <a:pt x="2332" y="2491"/>
                </a:lnTo>
                <a:lnTo>
                  <a:pt x="2326" y="2492"/>
                </a:lnTo>
                <a:lnTo>
                  <a:pt x="2321" y="2495"/>
                </a:lnTo>
                <a:lnTo>
                  <a:pt x="2317" y="2500"/>
                </a:lnTo>
                <a:lnTo>
                  <a:pt x="2315" y="2505"/>
                </a:lnTo>
                <a:lnTo>
                  <a:pt x="2314" y="2510"/>
                </a:lnTo>
                <a:lnTo>
                  <a:pt x="2316" y="2514"/>
                </a:lnTo>
                <a:lnTo>
                  <a:pt x="2319" y="2516"/>
                </a:lnTo>
                <a:lnTo>
                  <a:pt x="2323" y="2517"/>
                </a:lnTo>
                <a:close/>
                <a:moveTo>
                  <a:pt x="2276" y="2665"/>
                </a:moveTo>
                <a:lnTo>
                  <a:pt x="2281" y="2664"/>
                </a:lnTo>
                <a:lnTo>
                  <a:pt x="2287" y="2661"/>
                </a:lnTo>
                <a:lnTo>
                  <a:pt x="2291" y="2657"/>
                </a:lnTo>
                <a:lnTo>
                  <a:pt x="2294" y="2652"/>
                </a:lnTo>
                <a:lnTo>
                  <a:pt x="2294" y="2647"/>
                </a:lnTo>
                <a:lnTo>
                  <a:pt x="2293" y="2643"/>
                </a:lnTo>
                <a:lnTo>
                  <a:pt x="2290" y="2640"/>
                </a:lnTo>
                <a:lnTo>
                  <a:pt x="2285" y="2638"/>
                </a:lnTo>
                <a:lnTo>
                  <a:pt x="2279" y="2640"/>
                </a:lnTo>
                <a:lnTo>
                  <a:pt x="2274" y="2643"/>
                </a:lnTo>
                <a:lnTo>
                  <a:pt x="2270" y="2647"/>
                </a:lnTo>
                <a:lnTo>
                  <a:pt x="2267" y="2652"/>
                </a:lnTo>
                <a:lnTo>
                  <a:pt x="2266" y="2657"/>
                </a:lnTo>
                <a:lnTo>
                  <a:pt x="2268" y="2661"/>
                </a:lnTo>
                <a:lnTo>
                  <a:pt x="2271" y="2664"/>
                </a:lnTo>
                <a:lnTo>
                  <a:pt x="2276" y="2665"/>
                </a:lnTo>
                <a:close/>
                <a:moveTo>
                  <a:pt x="2228" y="2813"/>
                </a:moveTo>
                <a:lnTo>
                  <a:pt x="2234" y="2812"/>
                </a:lnTo>
                <a:lnTo>
                  <a:pt x="2240" y="2809"/>
                </a:lnTo>
                <a:lnTo>
                  <a:pt x="2244" y="2805"/>
                </a:lnTo>
                <a:lnTo>
                  <a:pt x="2247" y="2800"/>
                </a:lnTo>
                <a:lnTo>
                  <a:pt x="2247" y="2794"/>
                </a:lnTo>
                <a:lnTo>
                  <a:pt x="2246" y="2790"/>
                </a:lnTo>
                <a:lnTo>
                  <a:pt x="2242" y="2787"/>
                </a:lnTo>
                <a:lnTo>
                  <a:pt x="2238" y="2786"/>
                </a:lnTo>
                <a:lnTo>
                  <a:pt x="2231" y="2787"/>
                </a:lnTo>
                <a:lnTo>
                  <a:pt x="2226" y="2790"/>
                </a:lnTo>
                <a:lnTo>
                  <a:pt x="2222" y="2794"/>
                </a:lnTo>
                <a:lnTo>
                  <a:pt x="2219" y="2800"/>
                </a:lnTo>
                <a:lnTo>
                  <a:pt x="2219" y="2805"/>
                </a:lnTo>
                <a:lnTo>
                  <a:pt x="2220" y="2809"/>
                </a:lnTo>
                <a:lnTo>
                  <a:pt x="2223" y="2812"/>
                </a:lnTo>
                <a:lnTo>
                  <a:pt x="2228" y="2813"/>
                </a:lnTo>
                <a:close/>
                <a:moveTo>
                  <a:pt x="2181" y="2961"/>
                </a:moveTo>
                <a:lnTo>
                  <a:pt x="2186" y="2960"/>
                </a:lnTo>
                <a:lnTo>
                  <a:pt x="2193" y="2957"/>
                </a:lnTo>
                <a:lnTo>
                  <a:pt x="2197" y="2952"/>
                </a:lnTo>
                <a:lnTo>
                  <a:pt x="2200" y="2947"/>
                </a:lnTo>
                <a:lnTo>
                  <a:pt x="2200" y="2942"/>
                </a:lnTo>
                <a:lnTo>
                  <a:pt x="2199" y="2937"/>
                </a:lnTo>
                <a:lnTo>
                  <a:pt x="2195" y="2934"/>
                </a:lnTo>
                <a:lnTo>
                  <a:pt x="2190" y="2933"/>
                </a:lnTo>
                <a:lnTo>
                  <a:pt x="2184" y="2934"/>
                </a:lnTo>
                <a:lnTo>
                  <a:pt x="2178" y="2937"/>
                </a:lnTo>
                <a:lnTo>
                  <a:pt x="2174" y="2942"/>
                </a:lnTo>
                <a:lnTo>
                  <a:pt x="2171" y="2947"/>
                </a:lnTo>
                <a:lnTo>
                  <a:pt x="2171" y="2952"/>
                </a:lnTo>
                <a:lnTo>
                  <a:pt x="2172" y="2957"/>
                </a:lnTo>
                <a:lnTo>
                  <a:pt x="2176" y="2960"/>
                </a:lnTo>
                <a:lnTo>
                  <a:pt x="2181" y="2961"/>
                </a:lnTo>
                <a:close/>
                <a:moveTo>
                  <a:pt x="2133" y="3109"/>
                </a:moveTo>
                <a:lnTo>
                  <a:pt x="2139" y="3108"/>
                </a:lnTo>
                <a:lnTo>
                  <a:pt x="2145" y="3104"/>
                </a:lnTo>
                <a:lnTo>
                  <a:pt x="2150" y="3100"/>
                </a:lnTo>
                <a:lnTo>
                  <a:pt x="2153" y="3094"/>
                </a:lnTo>
                <a:lnTo>
                  <a:pt x="2153" y="3089"/>
                </a:lnTo>
                <a:lnTo>
                  <a:pt x="2152" y="3084"/>
                </a:lnTo>
                <a:lnTo>
                  <a:pt x="2148" y="3081"/>
                </a:lnTo>
                <a:lnTo>
                  <a:pt x="2143" y="3080"/>
                </a:lnTo>
                <a:lnTo>
                  <a:pt x="2136" y="3081"/>
                </a:lnTo>
                <a:lnTo>
                  <a:pt x="2131" y="3084"/>
                </a:lnTo>
                <a:lnTo>
                  <a:pt x="2126" y="3089"/>
                </a:lnTo>
                <a:lnTo>
                  <a:pt x="2124" y="3094"/>
                </a:lnTo>
                <a:lnTo>
                  <a:pt x="2123" y="3100"/>
                </a:lnTo>
                <a:lnTo>
                  <a:pt x="2125" y="3104"/>
                </a:lnTo>
                <a:lnTo>
                  <a:pt x="2128" y="3108"/>
                </a:lnTo>
                <a:lnTo>
                  <a:pt x="2133" y="3109"/>
                </a:lnTo>
                <a:close/>
                <a:moveTo>
                  <a:pt x="2086" y="3257"/>
                </a:moveTo>
                <a:lnTo>
                  <a:pt x="2092" y="3256"/>
                </a:lnTo>
                <a:lnTo>
                  <a:pt x="2098" y="3253"/>
                </a:lnTo>
                <a:lnTo>
                  <a:pt x="2103" y="3248"/>
                </a:lnTo>
                <a:lnTo>
                  <a:pt x="2106" y="3242"/>
                </a:lnTo>
                <a:lnTo>
                  <a:pt x="2106" y="3236"/>
                </a:lnTo>
                <a:lnTo>
                  <a:pt x="2105" y="3232"/>
                </a:lnTo>
                <a:lnTo>
                  <a:pt x="2101" y="3228"/>
                </a:lnTo>
                <a:lnTo>
                  <a:pt x="2096" y="3227"/>
                </a:lnTo>
                <a:lnTo>
                  <a:pt x="2089" y="3228"/>
                </a:lnTo>
                <a:lnTo>
                  <a:pt x="2083" y="3232"/>
                </a:lnTo>
                <a:lnTo>
                  <a:pt x="2079" y="3236"/>
                </a:lnTo>
                <a:lnTo>
                  <a:pt x="2076" y="3242"/>
                </a:lnTo>
                <a:lnTo>
                  <a:pt x="2075" y="3248"/>
                </a:lnTo>
                <a:lnTo>
                  <a:pt x="2077" y="3253"/>
                </a:lnTo>
                <a:lnTo>
                  <a:pt x="2080" y="3256"/>
                </a:lnTo>
                <a:lnTo>
                  <a:pt x="2086" y="3257"/>
                </a:lnTo>
                <a:close/>
                <a:moveTo>
                  <a:pt x="2038" y="3404"/>
                </a:moveTo>
                <a:lnTo>
                  <a:pt x="2044" y="3403"/>
                </a:lnTo>
                <a:lnTo>
                  <a:pt x="2051" y="3400"/>
                </a:lnTo>
                <a:lnTo>
                  <a:pt x="2055" y="3396"/>
                </a:lnTo>
                <a:lnTo>
                  <a:pt x="2058" y="3390"/>
                </a:lnTo>
                <a:lnTo>
                  <a:pt x="2059" y="3383"/>
                </a:lnTo>
                <a:lnTo>
                  <a:pt x="2057" y="3379"/>
                </a:lnTo>
                <a:lnTo>
                  <a:pt x="2054" y="3376"/>
                </a:lnTo>
                <a:lnTo>
                  <a:pt x="2049" y="3375"/>
                </a:lnTo>
                <a:lnTo>
                  <a:pt x="2042" y="3376"/>
                </a:lnTo>
                <a:lnTo>
                  <a:pt x="2036" y="3379"/>
                </a:lnTo>
                <a:lnTo>
                  <a:pt x="2031" y="3383"/>
                </a:lnTo>
                <a:lnTo>
                  <a:pt x="2029" y="3390"/>
                </a:lnTo>
                <a:lnTo>
                  <a:pt x="2028" y="3396"/>
                </a:lnTo>
                <a:lnTo>
                  <a:pt x="2029" y="3400"/>
                </a:lnTo>
                <a:lnTo>
                  <a:pt x="2033" y="3403"/>
                </a:lnTo>
                <a:lnTo>
                  <a:pt x="2038" y="3404"/>
                </a:lnTo>
                <a:close/>
                <a:moveTo>
                  <a:pt x="1991" y="3552"/>
                </a:moveTo>
                <a:lnTo>
                  <a:pt x="1997" y="3551"/>
                </a:lnTo>
                <a:lnTo>
                  <a:pt x="2004" y="3548"/>
                </a:lnTo>
                <a:lnTo>
                  <a:pt x="2008" y="3543"/>
                </a:lnTo>
                <a:lnTo>
                  <a:pt x="2011" y="3537"/>
                </a:lnTo>
                <a:lnTo>
                  <a:pt x="2012" y="3532"/>
                </a:lnTo>
                <a:lnTo>
                  <a:pt x="2010" y="3526"/>
                </a:lnTo>
                <a:lnTo>
                  <a:pt x="2007" y="3523"/>
                </a:lnTo>
                <a:lnTo>
                  <a:pt x="2001" y="3522"/>
                </a:lnTo>
                <a:lnTo>
                  <a:pt x="1994" y="3523"/>
                </a:lnTo>
                <a:lnTo>
                  <a:pt x="1988" y="3526"/>
                </a:lnTo>
                <a:lnTo>
                  <a:pt x="1984" y="3532"/>
                </a:lnTo>
                <a:lnTo>
                  <a:pt x="1981" y="3537"/>
                </a:lnTo>
                <a:lnTo>
                  <a:pt x="1980" y="3543"/>
                </a:lnTo>
                <a:lnTo>
                  <a:pt x="1982" y="3548"/>
                </a:lnTo>
                <a:lnTo>
                  <a:pt x="1985" y="3551"/>
                </a:lnTo>
                <a:lnTo>
                  <a:pt x="1991" y="3552"/>
                </a:lnTo>
                <a:close/>
                <a:moveTo>
                  <a:pt x="1943" y="3700"/>
                </a:moveTo>
                <a:lnTo>
                  <a:pt x="1950" y="3699"/>
                </a:lnTo>
                <a:lnTo>
                  <a:pt x="1956" y="3696"/>
                </a:lnTo>
                <a:lnTo>
                  <a:pt x="1961" y="3691"/>
                </a:lnTo>
                <a:lnTo>
                  <a:pt x="1964" y="3685"/>
                </a:lnTo>
                <a:lnTo>
                  <a:pt x="1965" y="3679"/>
                </a:lnTo>
                <a:lnTo>
                  <a:pt x="1963" y="3674"/>
                </a:lnTo>
                <a:lnTo>
                  <a:pt x="1960" y="3671"/>
                </a:lnTo>
                <a:lnTo>
                  <a:pt x="1954" y="3670"/>
                </a:lnTo>
                <a:lnTo>
                  <a:pt x="1947" y="3671"/>
                </a:lnTo>
                <a:lnTo>
                  <a:pt x="1941" y="3674"/>
                </a:lnTo>
                <a:lnTo>
                  <a:pt x="1936" y="3679"/>
                </a:lnTo>
                <a:lnTo>
                  <a:pt x="1933" y="3685"/>
                </a:lnTo>
                <a:lnTo>
                  <a:pt x="1932" y="3691"/>
                </a:lnTo>
                <a:lnTo>
                  <a:pt x="1934" y="3696"/>
                </a:lnTo>
                <a:lnTo>
                  <a:pt x="1938" y="3699"/>
                </a:lnTo>
                <a:lnTo>
                  <a:pt x="1943" y="3700"/>
                </a:lnTo>
                <a:close/>
                <a:moveTo>
                  <a:pt x="1886" y="3832"/>
                </a:moveTo>
                <a:lnTo>
                  <a:pt x="1885" y="3838"/>
                </a:lnTo>
                <a:lnTo>
                  <a:pt x="1887" y="3843"/>
                </a:lnTo>
                <a:lnTo>
                  <a:pt x="1890" y="3846"/>
                </a:lnTo>
                <a:lnTo>
                  <a:pt x="1896" y="3847"/>
                </a:lnTo>
                <a:lnTo>
                  <a:pt x="1902" y="3846"/>
                </a:lnTo>
                <a:lnTo>
                  <a:pt x="1909" y="3843"/>
                </a:lnTo>
                <a:lnTo>
                  <a:pt x="1914" y="3838"/>
                </a:lnTo>
                <a:lnTo>
                  <a:pt x="1917" y="3832"/>
                </a:lnTo>
                <a:lnTo>
                  <a:pt x="1918" y="3826"/>
                </a:lnTo>
                <a:lnTo>
                  <a:pt x="1916" y="3821"/>
                </a:lnTo>
                <a:lnTo>
                  <a:pt x="1912" y="3818"/>
                </a:lnTo>
                <a:lnTo>
                  <a:pt x="1907" y="3817"/>
                </a:lnTo>
                <a:lnTo>
                  <a:pt x="1899" y="3818"/>
                </a:lnTo>
                <a:lnTo>
                  <a:pt x="1894" y="3821"/>
                </a:lnTo>
                <a:lnTo>
                  <a:pt x="1889" y="3826"/>
                </a:lnTo>
                <a:lnTo>
                  <a:pt x="1886" y="3832"/>
                </a:lnTo>
                <a:close/>
                <a:moveTo>
                  <a:pt x="1838" y="3980"/>
                </a:moveTo>
                <a:lnTo>
                  <a:pt x="1838" y="3985"/>
                </a:lnTo>
                <a:lnTo>
                  <a:pt x="1839" y="3990"/>
                </a:lnTo>
                <a:lnTo>
                  <a:pt x="1843" y="3995"/>
                </a:lnTo>
                <a:lnTo>
                  <a:pt x="1849" y="3996"/>
                </a:lnTo>
                <a:lnTo>
                  <a:pt x="1855" y="3995"/>
                </a:lnTo>
                <a:lnTo>
                  <a:pt x="1862" y="3990"/>
                </a:lnTo>
                <a:lnTo>
                  <a:pt x="1867" y="3985"/>
                </a:lnTo>
                <a:lnTo>
                  <a:pt x="1870" y="3980"/>
                </a:lnTo>
                <a:lnTo>
                  <a:pt x="1870" y="3974"/>
                </a:lnTo>
                <a:lnTo>
                  <a:pt x="1869" y="3969"/>
                </a:lnTo>
                <a:lnTo>
                  <a:pt x="1865" y="3966"/>
                </a:lnTo>
                <a:lnTo>
                  <a:pt x="1859" y="3964"/>
                </a:lnTo>
                <a:lnTo>
                  <a:pt x="1852" y="3966"/>
                </a:lnTo>
                <a:lnTo>
                  <a:pt x="1846" y="3969"/>
                </a:lnTo>
                <a:lnTo>
                  <a:pt x="1841" y="3974"/>
                </a:lnTo>
                <a:lnTo>
                  <a:pt x="1838" y="3980"/>
                </a:lnTo>
                <a:close/>
                <a:moveTo>
                  <a:pt x="1801" y="4144"/>
                </a:moveTo>
                <a:lnTo>
                  <a:pt x="1809" y="4142"/>
                </a:lnTo>
                <a:lnTo>
                  <a:pt x="1815" y="4139"/>
                </a:lnTo>
                <a:lnTo>
                  <a:pt x="1819" y="4133"/>
                </a:lnTo>
                <a:lnTo>
                  <a:pt x="1823" y="4127"/>
                </a:lnTo>
                <a:lnTo>
                  <a:pt x="1823" y="4121"/>
                </a:lnTo>
                <a:lnTo>
                  <a:pt x="1822" y="4116"/>
                </a:lnTo>
                <a:lnTo>
                  <a:pt x="1818" y="4113"/>
                </a:lnTo>
                <a:lnTo>
                  <a:pt x="1812" y="4111"/>
                </a:lnTo>
                <a:lnTo>
                  <a:pt x="1805" y="4113"/>
                </a:lnTo>
                <a:lnTo>
                  <a:pt x="1799" y="4116"/>
                </a:lnTo>
                <a:lnTo>
                  <a:pt x="1794" y="4121"/>
                </a:lnTo>
                <a:lnTo>
                  <a:pt x="1790" y="4127"/>
                </a:lnTo>
                <a:lnTo>
                  <a:pt x="1790" y="4133"/>
                </a:lnTo>
                <a:lnTo>
                  <a:pt x="1791" y="4139"/>
                </a:lnTo>
                <a:lnTo>
                  <a:pt x="1795" y="4142"/>
                </a:lnTo>
                <a:lnTo>
                  <a:pt x="1801" y="4144"/>
                </a:lnTo>
                <a:close/>
                <a:moveTo>
                  <a:pt x="1754" y="4291"/>
                </a:moveTo>
                <a:lnTo>
                  <a:pt x="1760" y="4290"/>
                </a:lnTo>
                <a:lnTo>
                  <a:pt x="1767" y="4286"/>
                </a:lnTo>
                <a:lnTo>
                  <a:pt x="1772" y="4281"/>
                </a:lnTo>
                <a:lnTo>
                  <a:pt x="1775" y="4275"/>
                </a:lnTo>
                <a:lnTo>
                  <a:pt x="1776" y="4268"/>
                </a:lnTo>
                <a:lnTo>
                  <a:pt x="1774" y="4263"/>
                </a:lnTo>
                <a:lnTo>
                  <a:pt x="1770" y="4260"/>
                </a:lnTo>
                <a:lnTo>
                  <a:pt x="1765" y="4259"/>
                </a:lnTo>
                <a:lnTo>
                  <a:pt x="1757" y="4260"/>
                </a:lnTo>
                <a:lnTo>
                  <a:pt x="1751" y="4263"/>
                </a:lnTo>
                <a:lnTo>
                  <a:pt x="1746" y="4268"/>
                </a:lnTo>
                <a:lnTo>
                  <a:pt x="1743" y="4275"/>
                </a:lnTo>
                <a:lnTo>
                  <a:pt x="1742" y="4281"/>
                </a:lnTo>
                <a:lnTo>
                  <a:pt x="1744" y="4286"/>
                </a:lnTo>
                <a:lnTo>
                  <a:pt x="1748" y="4290"/>
                </a:lnTo>
                <a:lnTo>
                  <a:pt x="1754" y="4291"/>
                </a:lnTo>
                <a:close/>
                <a:moveTo>
                  <a:pt x="1696" y="4423"/>
                </a:moveTo>
                <a:lnTo>
                  <a:pt x="1695" y="4429"/>
                </a:lnTo>
                <a:lnTo>
                  <a:pt x="1697" y="4434"/>
                </a:lnTo>
                <a:lnTo>
                  <a:pt x="1701" y="4437"/>
                </a:lnTo>
                <a:lnTo>
                  <a:pt x="1706" y="4438"/>
                </a:lnTo>
                <a:lnTo>
                  <a:pt x="1714" y="4437"/>
                </a:lnTo>
                <a:lnTo>
                  <a:pt x="1720" y="4434"/>
                </a:lnTo>
                <a:lnTo>
                  <a:pt x="1725" y="4429"/>
                </a:lnTo>
                <a:lnTo>
                  <a:pt x="1728" y="4423"/>
                </a:lnTo>
                <a:lnTo>
                  <a:pt x="1729" y="4417"/>
                </a:lnTo>
                <a:lnTo>
                  <a:pt x="1727" y="4411"/>
                </a:lnTo>
                <a:lnTo>
                  <a:pt x="1723" y="4407"/>
                </a:lnTo>
                <a:lnTo>
                  <a:pt x="1717" y="4406"/>
                </a:lnTo>
                <a:lnTo>
                  <a:pt x="1710" y="4407"/>
                </a:lnTo>
                <a:lnTo>
                  <a:pt x="1704" y="4411"/>
                </a:lnTo>
                <a:lnTo>
                  <a:pt x="1699" y="4417"/>
                </a:lnTo>
                <a:lnTo>
                  <a:pt x="1696" y="4423"/>
                </a:lnTo>
                <a:close/>
                <a:moveTo>
                  <a:pt x="1648" y="4570"/>
                </a:moveTo>
                <a:lnTo>
                  <a:pt x="1648" y="4576"/>
                </a:lnTo>
                <a:lnTo>
                  <a:pt x="1649" y="4581"/>
                </a:lnTo>
                <a:lnTo>
                  <a:pt x="1653" y="4584"/>
                </a:lnTo>
                <a:lnTo>
                  <a:pt x="1659" y="4586"/>
                </a:lnTo>
                <a:lnTo>
                  <a:pt x="1665" y="4584"/>
                </a:lnTo>
                <a:lnTo>
                  <a:pt x="1672" y="4581"/>
                </a:lnTo>
                <a:lnTo>
                  <a:pt x="1677" y="4576"/>
                </a:lnTo>
                <a:lnTo>
                  <a:pt x="1681" y="4570"/>
                </a:lnTo>
                <a:lnTo>
                  <a:pt x="1681" y="4564"/>
                </a:lnTo>
                <a:lnTo>
                  <a:pt x="1680" y="4559"/>
                </a:lnTo>
                <a:lnTo>
                  <a:pt x="1676" y="4556"/>
                </a:lnTo>
                <a:lnTo>
                  <a:pt x="1670" y="4553"/>
                </a:lnTo>
                <a:lnTo>
                  <a:pt x="1662" y="4556"/>
                </a:lnTo>
                <a:lnTo>
                  <a:pt x="1656" y="4559"/>
                </a:lnTo>
                <a:lnTo>
                  <a:pt x="1652" y="4564"/>
                </a:lnTo>
                <a:lnTo>
                  <a:pt x="1648" y="4570"/>
                </a:lnTo>
                <a:close/>
                <a:moveTo>
                  <a:pt x="1601" y="4717"/>
                </a:moveTo>
                <a:lnTo>
                  <a:pt x="1600" y="4723"/>
                </a:lnTo>
                <a:lnTo>
                  <a:pt x="1602" y="4728"/>
                </a:lnTo>
                <a:lnTo>
                  <a:pt x="1606" y="4732"/>
                </a:lnTo>
                <a:lnTo>
                  <a:pt x="1612" y="4733"/>
                </a:lnTo>
                <a:lnTo>
                  <a:pt x="1619" y="4732"/>
                </a:lnTo>
                <a:lnTo>
                  <a:pt x="1625" y="4728"/>
                </a:lnTo>
                <a:lnTo>
                  <a:pt x="1630" y="4723"/>
                </a:lnTo>
                <a:lnTo>
                  <a:pt x="1633" y="4717"/>
                </a:lnTo>
                <a:lnTo>
                  <a:pt x="1634" y="4711"/>
                </a:lnTo>
                <a:lnTo>
                  <a:pt x="1632" y="4706"/>
                </a:lnTo>
                <a:lnTo>
                  <a:pt x="1628" y="4703"/>
                </a:lnTo>
                <a:lnTo>
                  <a:pt x="1623" y="4702"/>
                </a:lnTo>
                <a:lnTo>
                  <a:pt x="1615" y="4703"/>
                </a:lnTo>
                <a:lnTo>
                  <a:pt x="1609" y="4706"/>
                </a:lnTo>
                <a:lnTo>
                  <a:pt x="1604" y="4711"/>
                </a:lnTo>
                <a:lnTo>
                  <a:pt x="1601" y="4717"/>
                </a:lnTo>
                <a:close/>
                <a:moveTo>
                  <a:pt x="1554" y="4865"/>
                </a:moveTo>
                <a:lnTo>
                  <a:pt x="1553" y="4871"/>
                </a:lnTo>
                <a:lnTo>
                  <a:pt x="1555" y="4876"/>
                </a:lnTo>
                <a:lnTo>
                  <a:pt x="1559" y="4879"/>
                </a:lnTo>
                <a:lnTo>
                  <a:pt x="1564" y="4880"/>
                </a:lnTo>
                <a:lnTo>
                  <a:pt x="1572" y="4879"/>
                </a:lnTo>
                <a:lnTo>
                  <a:pt x="1578" y="4876"/>
                </a:lnTo>
                <a:lnTo>
                  <a:pt x="1583" y="4871"/>
                </a:lnTo>
                <a:lnTo>
                  <a:pt x="1586" y="4865"/>
                </a:lnTo>
                <a:lnTo>
                  <a:pt x="1587" y="4859"/>
                </a:lnTo>
                <a:lnTo>
                  <a:pt x="1585" y="4854"/>
                </a:lnTo>
                <a:lnTo>
                  <a:pt x="1581" y="4850"/>
                </a:lnTo>
                <a:lnTo>
                  <a:pt x="1575" y="4849"/>
                </a:lnTo>
                <a:lnTo>
                  <a:pt x="1568" y="4850"/>
                </a:lnTo>
                <a:lnTo>
                  <a:pt x="1562" y="4854"/>
                </a:lnTo>
                <a:lnTo>
                  <a:pt x="1557" y="4859"/>
                </a:lnTo>
                <a:lnTo>
                  <a:pt x="1554" y="4865"/>
                </a:lnTo>
                <a:close/>
                <a:moveTo>
                  <a:pt x="1506" y="5012"/>
                </a:moveTo>
                <a:lnTo>
                  <a:pt x="1505" y="5018"/>
                </a:lnTo>
                <a:lnTo>
                  <a:pt x="1507" y="5024"/>
                </a:lnTo>
                <a:lnTo>
                  <a:pt x="1511" y="5027"/>
                </a:lnTo>
                <a:lnTo>
                  <a:pt x="1517" y="5029"/>
                </a:lnTo>
                <a:lnTo>
                  <a:pt x="1524" y="5027"/>
                </a:lnTo>
                <a:lnTo>
                  <a:pt x="1530" y="5024"/>
                </a:lnTo>
                <a:lnTo>
                  <a:pt x="1535" y="5018"/>
                </a:lnTo>
                <a:lnTo>
                  <a:pt x="1538" y="5012"/>
                </a:lnTo>
                <a:lnTo>
                  <a:pt x="1539" y="5006"/>
                </a:lnTo>
                <a:lnTo>
                  <a:pt x="1537" y="5001"/>
                </a:lnTo>
                <a:lnTo>
                  <a:pt x="1534" y="4998"/>
                </a:lnTo>
                <a:lnTo>
                  <a:pt x="1528" y="4996"/>
                </a:lnTo>
                <a:lnTo>
                  <a:pt x="1520" y="4998"/>
                </a:lnTo>
                <a:lnTo>
                  <a:pt x="1514" y="5001"/>
                </a:lnTo>
                <a:lnTo>
                  <a:pt x="1509" y="5006"/>
                </a:lnTo>
                <a:lnTo>
                  <a:pt x="1506" y="5012"/>
                </a:lnTo>
                <a:close/>
                <a:moveTo>
                  <a:pt x="1459" y="5159"/>
                </a:moveTo>
                <a:lnTo>
                  <a:pt x="1458" y="5167"/>
                </a:lnTo>
                <a:lnTo>
                  <a:pt x="1460" y="5172"/>
                </a:lnTo>
                <a:lnTo>
                  <a:pt x="1464" y="5175"/>
                </a:lnTo>
                <a:lnTo>
                  <a:pt x="1469" y="5176"/>
                </a:lnTo>
                <a:lnTo>
                  <a:pt x="1477" y="5175"/>
                </a:lnTo>
                <a:lnTo>
                  <a:pt x="1483" y="5172"/>
                </a:lnTo>
                <a:lnTo>
                  <a:pt x="1488" y="5167"/>
                </a:lnTo>
                <a:lnTo>
                  <a:pt x="1491" y="5159"/>
                </a:lnTo>
                <a:lnTo>
                  <a:pt x="1492" y="5153"/>
                </a:lnTo>
                <a:lnTo>
                  <a:pt x="1490" y="5148"/>
                </a:lnTo>
                <a:lnTo>
                  <a:pt x="1486" y="5145"/>
                </a:lnTo>
                <a:lnTo>
                  <a:pt x="1480" y="5144"/>
                </a:lnTo>
                <a:lnTo>
                  <a:pt x="1473" y="5145"/>
                </a:lnTo>
                <a:lnTo>
                  <a:pt x="1467" y="5148"/>
                </a:lnTo>
                <a:lnTo>
                  <a:pt x="1462" y="5153"/>
                </a:lnTo>
                <a:lnTo>
                  <a:pt x="1459" y="5159"/>
                </a:lnTo>
                <a:close/>
                <a:moveTo>
                  <a:pt x="1411" y="5308"/>
                </a:moveTo>
                <a:lnTo>
                  <a:pt x="1411" y="5314"/>
                </a:lnTo>
                <a:lnTo>
                  <a:pt x="1413" y="5319"/>
                </a:lnTo>
                <a:lnTo>
                  <a:pt x="1416" y="5322"/>
                </a:lnTo>
                <a:lnTo>
                  <a:pt x="1422" y="5323"/>
                </a:lnTo>
                <a:lnTo>
                  <a:pt x="1430" y="5322"/>
                </a:lnTo>
                <a:lnTo>
                  <a:pt x="1436" y="5319"/>
                </a:lnTo>
                <a:lnTo>
                  <a:pt x="1441" y="5314"/>
                </a:lnTo>
                <a:lnTo>
                  <a:pt x="1444" y="5308"/>
                </a:lnTo>
                <a:lnTo>
                  <a:pt x="1444" y="5301"/>
                </a:lnTo>
                <a:lnTo>
                  <a:pt x="1443" y="5296"/>
                </a:lnTo>
                <a:lnTo>
                  <a:pt x="1439" y="5292"/>
                </a:lnTo>
                <a:lnTo>
                  <a:pt x="1433" y="5291"/>
                </a:lnTo>
                <a:lnTo>
                  <a:pt x="1426" y="5292"/>
                </a:lnTo>
                <a:lnTo>
                  <a:pt x="1420" y="5296"/>
                </a:lnTo>
                <a:lnTo>
                  <a:pt x="1415" y="5301"/>
                </a:lnTo>
                <a:lnTo>
                  <a:pt x="1411" y="5308"/>
                </a:lnTo>
                <a:close/>
                <a:moveTo>
                  <a:pt x="1365" y="5455"/>
                </a:moveTo>
                <a:lnTo>
                  <a:pt x="1364" y="5461"/>
                </a:lnTo>
                <a:lnTo>
                  <a:pt x="1366" y="5466"/>
                </a:lnTo>
                <a:lnTo>
                  <a:pt x="1369" y="5469"/>
                </a:lnTo>
                <a:lnTo>
                  <a:pt x="1375" y="5470"/>
                </a:lnTo>
                <a:lnTo>
                  <a:pt x="1382" y="5469"/>
                </a:lnTo>
                <a:lnTo>
                  <a:pt x="1388" y="5466"/>
                </a:lnTo>
                <a:lnTo>
                  <a:pt x="1393" y="5461"/>
                </a:lnTo>
                <a:lnTo>
                  <a:pt x="1396" y="5455"/>
                </a:lnTo>
                <a:lnTo>
                  <a:pt x="1397" y="5449"/>
                </a:lnTo>
                <a:lnTo>
                  <a:pt x="1395" y="5444"/>
                </a:lnTo>
                <a:lnTo>
                  <a:pt x="1391" y="5440"/>
                </a:lnTo>
                <a:lnTo>
                  <a:pt x="1386" y="5439"/>
                </a:lnTo>
                <a:lnTo>
                  <a:pt x="1378" y="5440"/>
                </a:lnTo>
                <a:lnTo>
                  <a:pt x="1372" y="5444"/>
                </a:lnTo>
                <a:lnTo>
                  <a:pt x="1368" y="5449"/>
                </a:lnTo>
                <a:lnTo>
                  <a:pt x="1365" y="5455"/>
                </a:lnTo>
                <a:close/>
                <a:moveTo>
                  <a:pt x="1317" y="5603"/>
                </a:moveTo>
                <a:lnTo>
                  <a:pt x="1316" y="5608"/>
                </a:lnTo>
                <a:lnTo>
                  <a:pt x="1318" y="5613"/>
                </a:lnTo>
                <a:lnTo>
                  <a:pt x="1322" y="5617"/>
                </a:lnTo>
                <a:lnTo>
                  <a:pt x="1327" y="5618"/>
                </a:lnTo>
                <a:lnTo>
                  <a:pt x="1335" y="5617"/>
                </a:lnTo>
                <a:lnTo>
                  <a:pt x="1341" y="5613"/>
                </a:lnTo>
                <a:lnTo>
                  <a:pt x="1345" y="5608"/>
                </a:lnTo>
                <a:lnTo>
                  <a:pt x="1349" y="5603"/>
                </a:lnTo>
                <a:lnTo>
                  <a:pt x="1349" y="5597"/>
                </a:lnTo>
                <a:lnTo>
                  <a:pt x="1348" y="5592"/>
                </a:lnTo>
                <a:lnTo>
                  <a:pt x="1344" y="5589"/>
                </a:lnTo>
                <a:lnTo>
                  <a:pt x="1338" y="5587"/>
                </a:lnTo>
                <a:lnTo>
                  <a:pt x="1331" y="5589"/>
                </a:lnTo>
                <a:lnTo>
                  <a:pt x="1325" y="5592"/>
                </a:lnTo>
                <a:lnTo>
                  <a:pt x="1320" y="5597"/>
                </a:lnTo>
                <a:lnTo>
                  <a:pt x="1317" y="5603"/>
                </a:lnTo>
                <a:close/>
                <a:moveTo>
                  <a:pt x="1270" y="5750"/>
                </a:moveTo>
                <a:lnTo>
                  <a:pt x="1269" y="5756"/>
                </a:lnTo>
                <a:lnTo>
                  <a:pt x="1271" y="5761"/>
                </a:lnTo>
                <a:lnTo>
                  <a:pt x="1275" y="5764"/>
                </a:lnTo>
                <a:lnTo>
                  <a:pt x="1280" y="5765"/>
                </a:lnTo>
                <a:lnTo>
                  <a:pt x="1287" y="5764"/>
                </a:lnTo>
                <a:lnTo>
                  <a:pt x="1293" y="5761"/>
                </a:lnTo>
                <a:lnTo>
                  <a:pt x="1298" y="5756"/>
                </a:lnTo>
                <a:lnTo>
                  <a:pt x="1301" y="5750"/>
                </a:lnTo>
                <a:lnTo>
                  <a:pt x="1302" y="5744"/>
                </a:lnTo>
                <a:lnTo>
                  <a:pt x="1300" y="5739"/>
                </a:lnTo>
                <a:lnTo>
                  <a:pt x="1296" y="5736"/>
                </a:lnTo>
                <a:lnTo>
                  <a:pt x="1291" y="5735"/>
                </a:lnTo>
                <a:lnTo>
                  <a:pt x="1284" y="5736"/>
                </a:lnTo>
                <a:lnTo>
                  <a:pt x="1278" y="5739"/>
                </a:lnTo>
                <a:lnTo>
                  <a:pt x="1273" y="5744"/>
                </a:lnTo>
                <a:lnTo>
                  <a:pt x="1270" y="5750"/>
                </a:lnTo>
                <a:close/>
                <a:moveTo>
                  <a:pt x="1223" y="5897"/>
                </a:moveTo>
                <a:lnTo>
                  <a:pt x="1222" y="5903"/>
                </a:lnTo>
                <a:lnTo>
                  <a:pt x="1224" y="5908"/>
                </a:lnTo>
                <a:lnTo>
                  <a:pt x="1227" y="5912"/>
                </a:lnTo>
                <a:lnTo>
                  <a:pt x="1233" y="5913"/>
                </a:lnTo>
                <a:lnTo>
                  <a:pt x="1240" y="5912"/>
                </a:lnTo>
                <a:lnTo>
                  <a:pt x="1246" y="5908"/>
                </a:lnTo>
                <a:lnTo>
                  <a:pt x="1250" y="5903"/>
                </a:lnTo>
                <a:lnTo>
                  <a:pt x="1253" y="5897"/>
                </a:lnTo>
                <a:lnTo>
                  <a:pt x="1254" y="5892"/>
                </a:lnTo>
                <a:lnTo>
                  <a:pt x="1252" y="5887"/>
                </a:lnTo>
                <a:lnTo>
                  <a:pt x="1249" y="5884"/>
                </a:lnTo>
                <a:lnTo>
                  <a:pt x="1243" y="5882"/>
                </a:lnTo>
                <a:lnTo>
                  <a:pt x="1236" y="5884"/>
                </a:lnTo>
                <a:lnTo>
                  <a:pt x="1231" y="5887"/>
                </a:lnTo>
                <a:lnTo>
                  <a:pt x="1226" y="5892"/>
                </a:lnTo>
                <a:lnTo>
                  <a:pt x="1223" y="5897"/>
                </a:lnTo>
                <a:close/>
                <a:moveTo>
                  <a:pt x="1176" y="6045"/>
                </a:moveTo>
                <a:lnTo>
                  <a:pt x="1175" y="6051"/>
                </a:lnTo>
                <a:lnTo>
                  <a:pt x="1177" y="6056"/>
                </a:lnTo>
                <a:lnTo>
                  <a:pt x="1180" y="6059"/>
                </a:lnTo>
                <a:lnTo>
                  <a:pt x="1186" y="6060"/>
                </a:lnTo>
                <a:lnTo>
                  <a:pt x="1193" y="6059"/>
                </a:lnTo>
                <a:lnTo>
                  <a:pt x="1198" y="6056"/>
                </a:lnTo>
                <a:lnTo>
                  <a:pt x="1203" y="6051"/>
                </a:lnTo>
                <a:lnTo>
                  <a:pt x="1206" y="6045"/>
                </a:lnTo>
                <a:lnTo>
                  <a:pt x="1206" y="6039"/>
                </a:lnTo>
                <a:lnTo>
                  <a:pt x="1205" y="6034"/>
                </a:lnTo>
                <a:lnTo>
                  <a:pt x="1201" y="6031"/>
                </a:lnTo>
                <a:lnTo>
                  <a:pt x="1196" y="6030"/>
                </a:lnTo>
                <a:lnTo>
                  <a:pt x="1189" y="6031"/>
                </a:lnTo>
                <a:lnTo>
                  <a:pt x="1183" y="6034"/>
                </a:lnTo>
                <a:lnTo>
                  <a:pt x="1179" y="6039"/>
                </a:lnTo>
                <a:lnTo>
                  <a:pt x="1176" y="6045"/>
                </a:lnTo>
                <a:close/>
                <a:moveTo>
                  <a:pt x="1128" y="6193"/>
                </a:moveTo>
                <a:lnTo>
                  <a:pt x="1128" y="6199"/>
                </a:lnTo>
                <a:lnTo>
                  <a:pt x="1129" y="6203"/>
                </a:lnTo>
                <a:lnTo>
                  <a:pt x="1133" y="6206"/>
                </a:lnTo>
                <a:lnTo>
                  <a:pt x="1138" y="6207"/>
                </a:lnTo>
                <a:lnTo>
                  <a:pt x="1145" y="6206"/>
                </a:lnTo>
                <a:lnTo>
                  <a:pt x="1151" y="6203"/>
                </a:lnTo>
                <a:lnTo>
                  <a:pt x="1155" y="6199"/>
                </a:lnTo>
                <a:lnTo>
                  <a:pt x="1158" y="6193"/>
                </a:lnTo>
                <a:lnTo>
                  <a:pt x="1159" y="6186"/>
                </a:lnTo>
                <a:lnTo>
                  <a:pt x="1157" y="6182"/>
                </a:lnTo>
                <a:lnTo>
                  <a:pt x="1154" y="6179"/>
                </a:lnTo>
                <a:lnTo>
                  <a:pt x="1148" y="6178"/>
                </a:lnTo>
                <a:lnTo>
                  <a:pt x="1142" y="6179"/>
                </a:lnTo>
                <a:lnTo>
                  <a:pt x="1136" y="6182"/>
                </a:lnTo>
                <a:lnTo>
                  <a:pt x="1131" y="6186"/>
                </a:lnTo>
                <a:lnTo>
                  <a:pt x="1128" y="6193"/>
                </a:lnTo>
                <a:close/>
                <a:moveTo>
                  <a:pt x="1081" y="6340"/>
                </a:moveTo>
                <a:lnTo>
                  <a:pt x="1081" y="6346"/>
                </a:lnTo>
                <a:lnTo>
                  <a:pt x="1082" y="6350"/>
                </a:lnTo>
                <a:lnTo>
                  <a:pt x="1086" y="6353"/>
                </a:lnTo>
                <a:lnTo>
                  <a:pt x="1091" y="6354"/>
                </a:lnTo>
                <a:lnTo>
                  <a:pt x="1098" y="6353"/>
                </a:lnTo>
                <a:lnTo>
                  <a:pt x="1103" y="6350"/>
                </a:lnTo>
                <a:lnTo>
                  <a:pt x="1108" y="6346"/>
                </a:lnTo>
                <a:lnTo>
                  <a:pt x="1111" y="6340"/>
                </a:lnTo>
                <a:lnTo>
                  <a:pt x="1111" y="6335"/>
                </a:lnTo>
                <a:lnTo>
                  <a:pt x="1110" y="6330"/>
                </a:lnTo>
                <a:lnTo>
                  <a:pt x="1106" y="6326"/>
                </a:lnTo>
                <a:lnTo>
                  <a:pt x="1101" y="6325"/>
                </a:lnTo>
                <a:lnTo>
                  <a:pt x="1094" y="6326"/>
                </a:lnTo>
                <a:lnTo>
                  <a:pt x="1089" y="6330"/>
                </a:lnTo>
                <a:lnTo>
                  <a:pt x="1084" y="6335"/>
                </a:lnTo>
                <a:lnTo>
                  <a:pt x="1081" y="6340"/>
                </a:lnTo>
                <a:close/>
                <a:moveTo>
                  <a:pt x="1035" y="6488"/>
                </a:moveTo>
                <a:lnTo>
                  <a:pt x="1034" y="6493"/>
                </a:lnTo>
                <a:lnTo>
                  <a:pt x="1035" y="6497"/>
                </a:lnTo>
                <a:lnTo>
                  <a:pt x="1039" y="6500"/>
                </a:lnTo>
                <a:lnTo>
                  <a:pt x="1044" y="6501"/>
                </a:lnTo>
                <a:lnTo>
                  <a:pt x="1050" y="6500"/>
                </a:lnTo>
                <a:lnTo>
                  <a:pt x="1056" y="6497"/>
                </a:lnTo>
                <a:lnTo>
                  <a:pt x="1060" y="6493"/>
                </a:lnTo>
                <a:lnTo>
                  <a:pt x="1063" y="6488"/>
                </a:lnTo>
                <a:lnTo>
                  <a:pt x="1063" y="6482"/>
                </a:lnTo>
                <a:lnTo>
                  <a:pt x="1062" y="6478"/>
                </a:lnTo>
                <a:lnTo>
                  <a:pt x="1058" y="6475"/>
                </a:lnTo>
                <a:lnTo>
                  <a:pt x="1054" y="6474"/>
                </a:lnTo>
                <a:lnTo>
                  <a:pt x="1047" y="6475"/>
                </a:lnTo>
                <a:lnTo>
                  <a:pt x="1042" y="6478"/>
                </a:lnTo>
                <a:lnTo>
                  <a:pt x="1037" y="6482"/>
                </a:lnTo>
                <a:lnTo>
                  <a:pt x="1035" y="6488"/>
                </a:lnTo>
                <a:close/>
                <a:moveTo>
                  <a:pt x="988" y="6635"/>
                </a:moveTo>
                <a:lnTo>
                  <a:pt x="987" y="6640"/>
                </a:lnTo>
                <a:lnTo>
                  <a:pt x="988" y="6644"/>
                </a:lnTo>
                <a:lnTo>
                  <a:pt x="992" y="6647"/>
                </a:lnTo>
                <a:lnTo>
                  <a:pt x="997" y="6648"/>
                </a:lnTo>
                <a:lnTo>
                  <a:pt x="1003" y="6647"/>
                </a:lnTo>
                <a:lnTo>
                  <a:pt x="1008" y="6644"/>
                </a:lnTo>
                <a:lnTo>
                  <a:pt x="1012" y="6640"/>
                </a:lnTo>
                <a:lnTo>
                  <a:pt x="1015" y="6635"/>
                </a:lnTo>
                <a:lnTo>
                  <a:pt x="1016" y="6630"/>
                </a:lnTo>
                <a:lnTo>
                  <a:pt x="1014" y="6626"/>
                </a:lnTo>
                <a:lnTo>
                  <a:pt x="1011" y="6623"/>
                </a:lnTo>
                <a:lnTo>
                  <a:pt x="1006" y="6622"/>
                </a:lnTo>
                <a:lnTo>
                  <a:pt x="1000" y="6623"/>
                </a:lnTo>
                <a:lnTo>
                  <a:pt x="994" y="6626"/>
                </a:lnTo>
                <a:lnTo>
                  <a:pt x="990" y="6630"/>
                </a:lnTo>
                <a:lnTo>
                  <a:pt x="988" y="6635"/>
                </a:lnTo>
                <a:close/>
                <a:moveTo>
                  <a:pt x="941" y="6782"/>
                </a:moveTo>
                <a:lnTo>
                  <a:pt x="940" y="6787"/>
                </a:lnTo>
                <a:lnTo>
                  <a:pt x="941" y="6792"/>
                </a:lnTo>
                <a:lnTo>
                  <a:pt x="945" y="6794"/>
                </a:lnTo>
                <a:lnTo>
                  <a:pt x="949" y="6795"/>
                </a:lnTo>
                <a:lnTo>
                  <a:pt x="956" y="6794"/>
                </a:lnTo>
                <a:lnTo>
                  <a:pt x="961" y="6792"/>
                </a:lnTo>
                <a:lnTo>
                  <a:pt x="965" y="6787"/>
                </a:lnTo>
                <a:lnTo>
                  <a:pt x="967" y="6782"/>
                </a:lnTo>
                <a:lnTo>
                  <a:pt x="968" y="6777"/>
                </a:lnTo>
                <a:lnTo>
                  <a:pt x="966" y="6773"/>
                </a:lnTo>
                <a:lnTo>
                  <a:pt x="963" y="6771"/>
                </a:lnTo>
                <a:lnTo>
                  <a:pt x="959" y="6770"/>
                </a:lnTo>
                <a:lnTo>
                  <a:pt x="952" y="6771"/>
                </a:lnTo>
                <a:lnTo>
                  <a:pt x="947" y="6773"/>
                </a:lnTo>
                <a:lnTo>
                  <a:pt x="943" y="6777"/>
                </a:lnTo>
                <a:lnTo>
                  <a:pt x="941" y="6782"/>
                </a:lnTo>
                <a:close/>
                <a:moveTo>
                  <a:pt x="894" y="6930"/>
                </a:moveTo>
                <a:lnTo>
                  <a:pt x="893" y="6935"/>
                </a:lnTo>
                <a:lnTo>
                  <a:pt x="894" y="6940"/>
                </a:lnTo>
                <a:lnTo>
                  <a:pt x="898" y="6942"/>
                </a:lnTo>
                <a:lnTo>
                  <a:pt x="902" y="6943"/>
                </a:lnTo>
                <a:lnTo>
                  <a:pt x="908" y="6942"/>
                </a:lnTo>
                <a:lnTo>
                  <a:pt x="913" y="6940"/>
                </a:lnTo>
                <a:lnTo>
                  <a:pt x="917" y="6935"/>
                </a:lnTo>
                <a:lnTo>
                  <a:pt x="919" y="6930"/>
                </a:lnTo>
                <a:lnTo>
                  <a:pt x="920" y="6925"/>
                </a:lnTo>
                <a:lnTo>
                  <a:pt x="919" y="6921"/>
                </a:lnTo>
                <a:lnTo>
                  <a:pt x="916" y="6918"/>
                </a:lnTo>
                <a:lnTo>
                  <a:pt x="911" y="6917"/>
                </a:lnTo>
                <a:lnTo>
                  <a:pt x="905" y="6918"/>
                </a:lnTo>
                <a:lnTo>
                  <a:pt x="900" y="6921"/>
                </a:lnTo>
                <a:lnTo>
                  <a:pt x="896" y="6925"/>
                </a:lnTo>
                <a:lnTo>
                  <a:pt x="894" y="6930"/>
                </a:lnTo>
                <a:close/>
                <a:moveTo>
                  <a:pt x="847" y="7078"/>
                </a:moveTo>
                <a:lnTo>
                  <a:pt x="846" y="7083"/>
                </a:lnTo>
                <a:lnTo>
                  <a:pt x="847" y="7087"/>
                </a:lnTo>
                <a:lnTo>
                  <a:pt x="850" y="7089"/>
                </a:lnTo>
                <a:lnTo>
                  <a:pt x="855" y="7090"/>
                </a:lnTo>
                <a:lnTo>
                  <a:pt x="861" y="7089"/>
                </a:lnTo>
                <a:lnTo>
                  <a:pt x="865" y="7087"/>
                </a:lnTo>
                <a:lnTo>
                  <a:pt x="869" y="7083"/>
                </a:lnTo>
                <a:lnTo>
                  <a:pt x="872" y="7078"/>
                </a:lnTo>
                <a:lnTo>
                  <a:pt x="872" y="7073"/>
                </a:lnTo>
                <a:lnTo>
                  <a:pt x="871" y="7069"/>
                </a:lnTo>
                <a:lnTo>
                  <a:pt x="868" y="7066"/>
                </a:lnTo>
                <a:lnTo>
                  <a:pt x="863" y="7065"/>
                </a:lnTo>
                <a:lnTo>
                  <a:pt x="859" y="7066"/>
                </a:lnTo>
                <a:lnTo>
                  <a:pt x="853" y="7069"/>
                </a:lnTo>
                <a:lnTo>
                  <a:pt x="849" y="7073"/>
                </a:lnTo>
                <a:lnTo>
                  <a:pt x="847" y="7078"/>
                </a:lnTo>
                <a:close/>
                <a:moveTo>
                  <a:pt x="800" y="7226"/>
                </a:moveTo>
                <a:lnTo>
                  <a:pt x="799" y="7230"/>
                </a:lnTo>
                <a:lnTo>
                  <a:pt x="800" y="7234"/>
                </a:lnTo>
                <a:lnTo>
                  <a:pt x="803" y="7236"/>
                </a:lnTo>
                <a:lnTo>
                  <a:pt x="808" y="7237"/>
                </a:lnTo>
                <a:lnTo>
                  <a:pt x="813" y="7236"/>
                </a:lnTo>
                <a:lnTo>
                  <a:pt x="818" y="7234"/>
                </a:lnTo>
                <a:lnTo>
                  <a:pt x="822" y="7230"/>
                </a:lnTo>
                <a:lnTo>
                  <a:pt x="824" y="7226"/>
                </a:lnTo>
                <a:lnTo>
                  <a:pt x="824" y="7221"/>
                </a:lnTo>
                <a:lnTo>
                  <a:pt x="823" y="7216"/>
                </a:lnTo>
                <a:lnTo>
                  <a:pt x="820" y="7214"/>
                </a:lnTo>
                <a:lnTo>
                  <a:pt x="816" y="7213"/>
                </a:lnTo>
                <a:lnTo>
                  <a:pt x="810" y="7214"/>
                </a:lnTo>
                <a:lnTo>
                  <a:pt x="806" y="7216"/>
                </a:lnTo>
                <a:lnTo>
                  <a:pt x="802" y="7221"/>
                </a:lnTo>
                <a:lnTo>
                  <a:pt x="800" y="7226"/>
                </a:lnTo>
                <a:close/>
                <a:moveTo>
                  <a:pt x="753" y="7373"/>
                </a:moveTo>
                <a:lnTo>
                  <a:pt x="752" y="7377"/>
                </a:lnTo>
                <a:lnTo>
                  <a:pt x="753" y="7381"/>
                </a:lnTo>
                <a:lnTo>
                  <a:pt x="756" y="7383"/>
                </a:lnTo>
                <a:lnTo>
                  <a:pt x="760" y="7384"/>
                </a:lnTo>
                <a:lnTo>
                  <a:pt x="766" y="7383"/>
                </a:lnTo>
                <a:lnTo>
                  <a:pt x="770" y="7381"/>
                </a:lnTo>
                <a:lnTo>
                  <a:pt x="774" y="7377"/>
                </a:lnTo>
                <a:lnTo>
                  <a:pt x="776" y="7373"/>
                </a:lnTo>
                <a:lnTo>
                  <a:pt x="777" y="7369"/>
                </a:lnTo>
                <a:lnTo>
                  <a:pt x="775" y="7365"/>
                </a:lnTo>
                <a:lnTo>
                  <a:pt x="773" y="7363"/>
                </a:lnTo>
                <a:lnTo>
                  <a:pt x="768" y="7362"/>
                </a:lnTo>
                <a:lnTo>
                  <a:pt x="764" y="7363"/>
                </a:lnTo>
                <a:lnTo>
                  <a:pt x="759" y="7365"/>
                </a:lnTo>
                <a:lnTo>
                  <a:pt x="755" y="7369"/>
                </a:lnTo>
                <a:lnTo>
                  <a:pt x="753" y="7373"/>
                </a:lnTo>
                <a:close/>
                <a:moveTo>
                  <a:pt x="706" y="7520"/>
                </a:moveTo>
                <a:lnTo>
                  <a:pt x="705" y="7525"/>
                </a:lnTo>
                <a:lnTo>
                  <a:pt x="706" y="7528"/>
                </a:lnTo>
                <a:lnTo>
                  <a:pt x="709" y="7530"/>
                </a:lnTo>
                <a:lnTo>
                  <a:pt x="713" y="7531"/>
                </a:lnTo>
                <a:lnTo>
                  <a:pt x="719" y="7530"/>
                </a:lnTo>
                <a:lnTo>
                  <a:pt x="723" y="7528"/>
                </a:lnTo>
                <a:lnTo>
                  <a:pt x="726" y="7525"/>
                </a:lnTo>
                <a:lnTo>
                  <a:pt x="728" y="7520"/>
                </a:lnTo>
                <a:lnTo>
                  <a:pt x="729" y="7516"/>
                </a:lnTo>
                <a:lnTo>
                  <a:pt x="728" y="7513"/>
                </a:lnTo>
                <a:lnTo>
                  <a:pt x="725" y="7510"/>
                </a:lnTo>
                <a:lnTo>
                  <a:pt x="721" y="7509"/>
                </a:lnTo>
                <a:lnTo>
                  <a:pt x="717" y="7510"/>
                </a:lnTo>
                <a:lnTo>
                  <a:pt x="711" y="7513"/>
                </a:lnTo>
                <a:lnTo>
                  <a:pt x="708" y="7516"/>
                </a:lnTo>
                <a:lnTo>
                  <a:pt x="706" y="7520"/>
                </a:lnTo>
                <a:close/>
                <a:moveTo>
                  <a:pt x="659" y="7668"/>
                </a:moveTo>
                <a:lnTo>
                  <a:pt x="659" y="7672"/>
                </a:lnTo>
                <a:lnTo>
                  <a:pt x="660" y="7675"/>
                </a:lnTo>
                <a:lnTo>
                  <a:pt x="662" y="7677"/>
                </a:lnTo>
                <a:lnTo>
                  <a:pt x="666" y="7678"/>
                </a:lnTo>
                <a:lnTo>
                  <a:pt x="671" y="7677"/>
                </a:lnTo>
                <a:lnTo>
                  <a:pt x="675" y="7675"/>
                </a:lnTo>
                <a:lnTo>
                  <a:pt x="678" y="7672"/>
                </a:lnTo>
                <a:lnTo>
                  <a:pt x="680" y="7668"/>
                </a:lnTo>
                <a:lnTo>
                  <a:pt x="681" y="7664"/>
                </a:lnTo>
                <a:lnTo>
                  <a:pt x="680" y="7661"/>
                </a:lnTo>
                <a:lnTo>
                  <a:pt x="677" y="7658"/>
                </a:lnTo>
                <a:lnTo>
                  <a:pt x="673" y="7658"/>
                </a:lnTo>
                <a:lnTo>
                  <a:pt x="669" y="7658"/>
                </a:lnTo>
                <a:lnTo>
                  <a:pt x="664" y="7661"/>
                </a:lnTo>
                <a:lnTo>
                  <a:pt x="661" y="7664"/>
                </a:lnTo>
                <a:lnTo>
                  <a:pt x="659" y="7668"/>
                </a:lnTo>
                <a:close/>
                <a:moveTo>
                  <a:pt x="612" y="7815"/>
                </a:moveTo>
                <a:lnTo>
                  <a:pt x="612" y="7819"/>
                </a:lnTo>
                <a:lnTo>
                  <a:pt x="613" y="7822"/>
                </a:lnTo>
                <a:lnTo>
                  <a:pt x="615" y="7825"/>
                </a:lnTo>
                <a:lnTo>
                  <a:pt x="619" y="7826"/>
                </a:lnTo>
                <a:lnTo>
                  <a:pt x="624" y="7825"/>
                </a:lnTo>
                <a:lnTo>
                  <a:pt x="627" y="7822"/>
                </a:lnTo>
                <a:lnTo>
                  <a:pt x="630" y="7819"/>
                </a:lnTo>
                <a:lnTo>
                  <a:pt x="632" y="7815"/>
                </a:lnTo>
                <a:lnTo>
                  <a:pt x="633" y="7811"/>
                </a:lnTo>
                <a:lnTo>
                  <a:pt x="632" y="7808"/>
                </a:lnTo>
                <a:lnTo>
                  <a:pt x="629" y="7806"/>
                </a:lnTo>
                <a:lnTo>
                  <a:pt x="626" y="7805"/>
                </a:lnTo>
                <a:lnTo>
                  <a:pt x="622" y="7806"/>
                </a:lnTo>
                <a:lnTo>
                  <a:pt x="617" y="7808"/>
                </a:lnTo>
                <a:lnTo>
                  <a:pt x="614" y="7811"/>
                </a:lnTo>
                <a:lnTo>
                  <a:pt x="612" y="7815"/>
                </a:lnTo>
                <a:close/>
                <a:moveTo>
                  <a:pt x="565" y="7962"/>
                </a:moveTo>
                <a:lnTo>
                  <a:pt x="565" y="7967"/>
                </a:lnTo>
                <a:lnTo>
                  <a:pt x="566" y="7970"/>
                </a:lnTo>
                <a:lnTo>
                  <a:pt x="568" y="7972"/>
                </a:lnTo>
                <a:lnTo>
                  <a:pt x="571" y="7973"/>
                </a:lnTo>
                <a:lnTo>
                  <a:pt x="576" y="7972"/>
                </a:lnTo>
                <a:lnTo>
                  <a:pt x="580" y="7970"/>
                </a:lnTo>
                <a:lnTo>
                  <a:pt x="583" y="7967"/>
                </a:lnTo>
                <a:lnTo>
                  <a:pt x="585" y="7962"/>
                </a:lnTo>
                <a:lnTo>
                  <a:pt x="585" y="7959"/>
                </a:lnTo>
                <a:lnTo>
                  <a:pt x="584" y="7956"/>
                </a:lnTo>
                <a:lnTo>
                  <a:pt x="582" y="7954"/>
                </a:lnTo>
                <a:lnTo>
                  <a:pt x="578" y="7953"/>
                </a:lnTo>
                <a:lnTo>
                  <a:pt x="575" y="7954"/>
                </a:lnTo>
                <a:lnTo>
                  <a:pt x="570" y="7956"/>
                </a:lnTo>
                <a:lnTo>
                  <a:pt x="567" y="7959"/>
                </a:lnTo>
                <a:lnTo>
                  <a:pt x="565" y="7962"/>
                </a:lnTo>
                <a:close/>
                <a:moveTo>
                  <a:pt x="519" y="8111"/>
                </a:moveTo>
                <a:lnTo>
                  <a:pt x="518" y="8114"/>
                </a:lnTo>
                <a:lnTo>
                  <a:pt x="519" y="8117"/>
                </a:lnTo>
                <a:lnTo>
                  <a:pt x="521" y="8119"/>
                </a:lnTo>
                <a:lnTo>
                  <a:pt x="524" y="8119"/>
                </a:lnTo>
                <a:lnTo>
                  <a:pt x="529" y="8119"/>
                </a:lnTo>
                <a:lnTo>
                  <a:pt x="532" y="8117"/>
                </a:lnTo>
                <a:lnTo>
                  <a:pt x="535" y="8114"/>
                </a:lnTo>
                <a:lnTo>
                  <a:pt x="536" y="8111"/>
                </a:lnTo>
                <a:lnTo>
                  <a:pt x="537" y="8107"/>
                </a:lnTo>
                <a:lnTo>
                  <a:pt x="536" y="8105"/>
                </a:lnTo>
                <a:lnTo>
                  <a:pt x="534" y="8102"/>
                </a:lnTo>
                <a:lnTo>
                  <a:pt x="531" y="8101"/>
                </a:lnTo>
                <a:lnTo>
                  <a:pt x="527" y="8102"/>
                </a:lnTo>
                <a:lnTo>
                  <a:pt x="523" y="8105"/>
                </a:lnTo>
                <a:lnTo>
                  <a:pt x="520" y="8107"/>
                </a:lnTo>
                <a:lnTo>
                  <a:pt x="519" y="8111"/>
                </a:lnTo>
                <a:close/>
                <a:moveTo>
                  <a:pt x="472" y="8258"/>
                </a:moveTo>
                <a:lnTo>
                  <a:pt x="471" y="8261"/>
                </a:lnTo>
                <a:lnTo>
                  <a:pt x="472" y="8264"/>
                </a:lnTo>
                <a:lnTo>
                  <a:pt x="474" y="8266"/>
                </a:lnTo>
                <a:lnTo>
                  <a:pt x="477" y="8266"/>
                </a:lnTo>
                <a:lnTo>
                  <a:pt x="481" y="8266"/>
                </a:lnTo>
                <a:lnTo>
                  <a:pt x="485" y="8264"/>
                </a:lnTo>
                <a:lnTo>
                  <a:pt x="487" y="8261"/>
                </a:lnTo>
                <a:lnTo>
                  <a:pt x="489" y="8258"/>
                </a:lnTo>
                <a:lnTo>
                  <a:pt x="489" y="8255"/>
                </a:lnTo>
                <a:lnTo>
                  <a:pt x="488" y="8252"/>
                </a:lnTo>
                <a:lnTo>
                  <a:pt x="486" y="8251"/>
                </a:lnTo>
                <a:lnTo>
                  <a:pt x="483" y="8250"/>
                </a:lnTo>
                <a:lnTo>
                  <a:pt x="480" y="8251"/>
                </a:lnTo>
                <a:lnTo>
                  <a:pt x="476" y="8252"/>
                </a:lnTo>
                <a:lnTo>
                  <a:pt x="473" y="8255"/>
                </a:lnTo>
                <a:lnTo>
                  <a:pt x="472" y="8258"/>
                </a:lnTo>
                <a:close/>
                <a:moveTo>
                  <a:pt x="425" y="8405"/>
                </a:moveTo>
                <a:lnTo>
                  <a:pt x="425" y="8408"/>
                </a:lnTo>
                <a:lnTo>
                  <a:pt x="426" y="8411"/>
                </a:lnTo>
                <a:lnTo>
                  <a:pt x="427" y="8412"/>
                </a:lnTo>
                <a:lnTo>
                  <a:pt x="430" y="8413"/>
                </a:lnTo>
                <a:lnTo>
                  <a:pt x="434" y="8412"/>
                </a:lnTo>
                <a:lnTo>
                  <a:pt x="437" y="8411"/>
                </a:lnTo>
                <a:lnTo>
                  <a:pt x="439" y="8408"/>
                </a:lnTo>
                <a:lnTo>
                  <a:pt x="441" y="8405"/>
                </a:lnTo>
                <a:lnTo>
                  <a:pt x="441" y="8403"/>
                </a:lnTo>
                <a:lnTo>
                  <a:pt x="440" y="8400"/>
                </a:lnTo>
                <a:lnTo>
                  <a:pt x="438" y="8399"/>
                </a:lnTo>
                <a:lnTo>
                  <a:pt x="436" y="8398"/>
                </a:lnTo>
                <a:lnTo>
                  <a:pt x="433" y="8399"/>
                </a:lnTo>
                <a:lnTo>
                  <a:pt x="429" y="8400"/>
                </a:lnTo>
                <a:lnTo>
                  <a:pt x="427" y="8403"/>
                </a:lnTo>
                <a:lnTo>
                  <a:pt x="425" y="8405"/>
                </a:lnTo>
                <a:close/>
                <a:moveTo>
                  <a:pt x="379" y="8553"/>
                </a:moveTo>
                <a:lnTo>
                  <a:pt x="378" y="8555"/>
                </a:lnTo>
                <a:lnTo>
                  <a:pt x="379" y="8557"/>
                </a:lnTo>
                <a:lnTo>
                  <a:pt x="381" y="8559"/>
                </a:lnTo>
                <a:lnTo>
                  <a:pt x="384" y="8559"/>
                </a:lnTo>
                <a:lnTo>
                  <a:pt x="387" y="8559"/>
                </a:lnTo>
                <a:lnTo>
                  <a:pt x="389" y="8557"/>
                </a:lnTo>
                <a:lnTo>
                  <a:pt x="391" y="8555"/>
                </a:lnTo>
                <a:lnTo>
                  <a:pt x="392" y="8553"/>
                </a:lnTo>
                <a:lnTo>
                  <a:pt x="393" y="8550"/>
                </a:lnTo>
                <a:lnTo>
                  <a:pt x="392" y="8548"/>
                </a:lnTo>
                <a:lnTo>
                  <a:pt x="390" y="8547"/>
                </a:lnTo>
                <a:lnTo>
                  <a:pt x="388" y="8546"/>
                </a:lnTo>
                <a:lnTo>
                  <a:pt x="385" y="8547"/>
                </a:lnTo>
                <a:lnTo>
                  <a:pt x="382" y="8548"/>
                </a:lnTo>
                <a:lnTo>
                  <a:pt x="380" y="8550"/>
                </a:lnTo>
                <a:lnTo>
                  <a:pt x="379" y="8553"/>
                </a:lnTo>
                <a:close/>
                <a:moveTo>
                  <a:pt x="332" y="8700"/>
                </a:moveTo>
                <a:lnTo>
                  <a:pt x="331" y="8703"/>
                </a:lnTo>
                <a:lnTo>
                  <a:pt x="332" y="8704"/>
                </a:lnTo>
                <a:lnTo>
                  <a:pt x="333" y="8706"/>
                </a:lnTo>
                <a:lnTo>
                  <a:pt x="337" y="8706"/>
                </a:lnTo>
                <a:lnTo>
                  <a:pt x="339" y="8706"/>
                </a:lnTo>
                <a:lnTo>
                  <a:pt x="341" y="8704"/>
                </a:lnTo>
                <a:lnTo>
                  <a:pt x="343" y="8703"/>
                </a:lnTo>
                <a:lnTo>
                  <a:pt x="345" y="8700"/>
                </a:lnTo>
                <a:lnTo>
                  <a:pt x="345" y="8698"/>
                </a:lnTo>
                <a:lnTo>
                  <a:pt x="344" y="8696"/>
                </a:lnTo>
                <a:lnTo>
                  <a:pt x="343" y="8695"/>
                </a:lnTo>
                <a:lnTo>
                  <a:pt x="340" y="8694"/>
                </a:lnTo>
                <a:lnTo>
                  <a:pt x="338" y="8695"/>
                </a:lnTo>
                <a:lnTo>
                  <a:pt x="335" y="8696"/>
                </a:lnTo>
                <a:lnTo>
                  <a:pt x="333" y="8698"/>
                </a:lnTo>
                <a:lnTo>
                  <a:pt x="332" y="8700"/>
                </a:lnTo>
                <a:close/>
                <a:moveTo>
                  <a:pt x="296" y="8848"/>
                </a:moveTo>
                <a:lnTo>
                  <a:pt x="297" y="8846"/>
                </a:lnTo>
                <a:lnTo>
                  <a:pt x="296" y="8844"/>
                </a:lnTo>
                <a:lnTo>
                  <a:pt x="295" y="8843"/>
                </a:lnTo>
                <a:lnTo>
                  <a:pt x="293" y="8842"/>
                </a:lnTo>
                <a:lnTo>
                  <a:pt x="291" y="8843"/>
                </a:lnTo>
                <a:lnTo>
                  <a:pt x="289" y="8844"/>
                </a:lnTo>
                <a:lnTo>
                  <a:pt x="286" y="8846"/>
                </a:lnTo>
                <a:lnTo>
                  <a:pt x="285" y="8848"/>
                </a:lnTo>
                <a:lnTo>
                  <a:pt x="285" y="8850"/>
                </a:lnTo>
                <a:lnTo>
                  <a:pt x="285" y="8851"/>
                </a:lnTo>
                <a:lnTo>
                  <a:pt x="287" y="8853"/>
                </a:lnTo>
                <a:lnTo>
                  <a:pt x="290" y="8854"/>
                </a:lnTo>
                <a:lnTo>
                  <a:pt x="292" y="8853"/>
                </a:lnTo>
                <a:lnTo>
                  <a:pt x="294" y="8851"/>
                </a:lnTo>
                <a:lnTo>
                  <a:pt x="295" y="8850"/>
                </a:lnTo>
                <a:lnTo>
                  <a:pt x="296" y="8848"/>
                </a:lnTo>
                <a:close/>
                <a:moveTo>
                  <a:pt x="248" y="8996"/>
                </a:moveTo>
                <a:lnTo>
                  <a:pt x="248" y="8994"/>
                </a:lnTo>
                <a:lnTo>
                  <a:pt x="248" y="8993"/>
                </a:lnTo>
                <a:lnTo>
                  <a:pt x="247" y="8991"/>
                </a:lnTo>
                <a:lnTo>
                  <a:pt x="245" y="8991"/>
                </a:lnTo>
                <a:lnTo>
                  <a:pt x="243" y="8991"/>
                </a:lnTo>
                <a:lnTo>
                  <a:pt x="242" y="8993"/>
                </a:lnTo>
                <a:lnTo>
                  <a:pt x="239" y="8994"/>
                </a:lnTo>
                <a:lnTo>
                  <a:pt x="238" y="8996"/>
                </a:lnTo>
                <a:lnTo>
                  <a:pt x="238" y="8998"/>
                </a:lnTo>
                <a:lnTo>
                  <a:pt x="239" y="8999"/>
                </a:lnTo>
                <a:lnTo>
                  <a:pt x="240" y="9000"/>
                </a:lnTo>
                <a:lnTo>
                  <a:pt x="242" y="9000"/>
                </a:lnTo>
                <a:lnTo>
                  <a:pt x="244" y="9000"/>
                </a:lnTo>
                <a:lnTo>
                  <a:pt x="246" y="8999"/>
                </a:lnTo>
                <a:lnTo>
                  <a:pt x="247" y="8998"/>
                </a:lnTo>
                <a:lnTo>
                  <a:pt x="248" y="8996"/>
                </a:lnTo>
                <a:close/>
                <a:moveTo>
                  <a:pt x="200" y="9143"/>
                </a:moveTo>
                <a:lnTo>
                  <a:pt x="201" y="9142"/>
                </a:lnTo>
                <a:lnTo>
                  <a:pt x="200" y="9140"/>
                </a:lnTo>
                <a:lnTo>
                  <a:pt x="199" y="9140"/>
                </a:lnTo>
                <a:lnTo>
                  <a:pt x="198" y="9139"/>
                </a:lnTo>
                <a:lnTo>
                  <a:pt x="195" y="9140"/>
                </a:lnTo>
                <a:lnTo>
                  <a:pt x="191" y="9143"/>
                </a:lnTo>
                <a:lnTo>
                  <a:pt x="191" y="9145"/>
                </a:lnTo>
                <a:lnTo>
                  <a:pt x="192" y="9146"/>
                </a:lnTo>
                <a:lnTo>
                  <a:pt x="194" y="9147"/>
                </a:lnTo>
                <a:lnTo>
                  <a:pt x="195" y="9147"/>
                </a:lnTo>
                <a:lnTo>
                  <a:pt x="198" y="9146"/>
                </a:lnTo>
                <a:lnTo>
                  <a:pt x="200" y="9143"/>
                </a:lnTo>
                <a:close/>
                <a:moveTo>
                  <a:pt x="152" y="9291"/>
                </a:moveTo>
                <a:lnTo>
                  <a:pt x="152" y="9289"/>
                </a:lnTo>
                <a:lnTo>
                  <a:pt x="152" y="9288"/>
                </a:lnTo>
                <a:lnTo>
                  <a:pt x="151" y="9288"/>
                </a:lnTo>
                <a:lnTo>
                  <a:pt x="150" y="9287"/>
                </a:lnTo>
                <a:lnTo>
                  <a:pt x="148" y="9288"/>
                </a:lnTo>
                <a:lnTo>
                  <a:pt x="145" y="9291"/>
                </a:lnTo>
                <a:lnTo>
                  <a:pt x="145" y="9292"/>
                </a:lnTo>
                <a:lnTo>
                  <a:pt x="145" y="9293"/>
                </a:lnTo>
                <a:lnTo>
                  <a:pt x="147" y="9294"/>
                </a:lnTo>
                <a:lnTo>
                  <a:pt x="148" y="9294"/>
                </a:lnTo>
                <a:lnTo>
                  <a:pt x="151" y="9293"/>
                </a:lnTo>
                <a:lnTo>
                  <a:pt x="152" y="9291"/>
                </a:lnTo>
                <a:close/>
                <a:moveTo>
                  <a:pt x="102" y="9436"/>
                </a:moveTo>
                <a:lnTo>
                  <a:pt x="101" y="9436"/>
                </a:lnTo>
                <a:lnTo>
                  <a:pt x="99" y="9438"/>
                </a:lnTo>
                <a:lnTo>
                  <a:pt x="99" y="9440"/>
                </a:lnTo>
                <a:lnTo>
                  <a:pt x="101" y="9440"/>
                </a:lnTo>
                <a:lnTo>
                  <a:pt x="103" y="9440"/>
                </a:lnTo>
                <a:lnTo>
                  <a:pt x="104" y="9438"/>
                </a:lnTo>
                <a:lnTo>
                  <a:pt x="104" y="9436"/>
                </a:lnTo>
                <a:lnTo>
                  <a:pt x="102" y="9436"/>
                </a:lnTo>
                <a:close/>
                <a:moveTo>
                  <a:pt x="53" y="9585"/>
                </a:moveTo>
                <a:lnTo>
                  <a:pt x="53" y="9587"/>
                </a:lnTo>
                <a:lnTo>
                  <a:pt x="54" y="9587"/>
                </a:lnTo>
                <a:lnTo>
                  <a:pt x="55" y="9587"/>
                </a:lnTo>
                <a:lnTo>
                  <a:pt x="56" y="9585"/>
                </a:lnTo>
                <a:lnTo>
                  <a:pt x="56" y="9584"/>
                </a:lnTo>
                <a:lnTo>
                  <a:pt x="55" y="9584"/>
                </a:lnTo>
                <a:lnTo>
                  <a:pt x="54" y="9584"/>
                </a:lnTo>
                <a:lnTo>
                  <a:pt x="53" y="9585"/>
                </a:lnTo>
                <a:close/>
                <a:moveTo>
                  <a:pt x="6" y="9733"/>
                </a:moveTo>
                <a:lnTo>
                  <a:pt x="6" y="9734"/>
                </a:lnTo>
                <a:lnTo>
                  <a:pt x="7" y="9734"/>
                </a:lnTo>
                <a:lnTo>
                  <a:pt x="8" y="9734"/>
                </a:lnTo>
                <a:lnTo>
                  <a:pt x="8" y="9733"/>
                </a:lnTo>
                <a:lnTo>
                  <a:pt x="8" y="9732"/>
                </a:lnTo>
                <a:lnTo>
                  <a:pt x="7" y="9732"/>
                </a:lnTo>
                <a:lnTo>
                  <a:pt x="6" y="9732"/>
                </a:lnTo>
                <a:lnTo>
                  <a:pt x="6" y="9733"/>
                </a:lnTo>
                <a:close/>
                <a:moveTo>
                  <a:pt x="2938" y="144"/>
                </a:moveTo>
                <a:lnTo>
                  <a:pt x="2938" y="144"/>
                </a:lnTo>
                <a:lnTo>
                  <a:pt x="2938" y="144"/>
                </a:lnTo>
                <a:lnTo>
                  <a:pt x="2938" y="144"/>
                </a:lnTo>
                <a:lnTo>
                  <a:pt x="2937" y="144"/>
                </a:lnTo>
                <a:lnTo>
                  <a:pt x="2937" y="144"/>
                </a:lnTo>
                <a:lnTo>
                  <a:pt x="2938" y="144"/>
                </a:lnTo>
                <a:lnTo>
                  <a:pt x="2938" y="144"/>
                </a:lnTo>
                <a:lnTo>
                  <a:pt x="2938" y="144"/>
                </a:lnTo>
                <a:close/>
                <a:moveTo>
                  <a:pt x="2891" y="291"/>
                </a:moveTo>
                <a:lnTo>
                  <a:pt x="2891" y="291"/>
                </a:lnTo>
                <a:lnTo>
                  <a:pt x="2890" y="291"/>
                </a:lnTo>
                <a:lnTo>
                  <a:pt x="2890" y="291"/>
                </a:lnTo>
                <a:lnTo>
                  <a:pt x="2890" y="291"/>
                </a:lnTo>
                <a:lnTo>
                  <a:pt x="2890" y="292"/>
                </a:lnTo>
                <a:lnTo>
                  <a:pt x="2890" y="292"/>
                </a:lnTo>
                <a:lnTo>
                  <a:pt x="2891" y="292"/>
                </a:lnTo>
                <a:lnTo>
                  <a:pt x="2891" y="291"/>
                </a:lnTo>
                <a:close/>
                <a:moveTo>
                  <a:pt x="2844" y="439"/>
                </a:moveTo>
                <a:lnTo>
                  <a:pt x="2844" y="438"/>
                </a:lnTo>
                <a:lnTo>
                  <a:pt x="2843" y="438"/>
                </a:lnTo>
                <a:lnTo>
                  <a:pt x="2843" y="438"/>
                </a:lnTo>
                <a:lnTo>
                  <a:pt x="2842" y="439"/>
                </a:lnTo>
                <a:lnTo>
                  <a:pt x="2842" y="439"/>
                </a:lnTo>
                <a:lnTo>
                  <a:pt x="2843" y="440"/>
                </a:lnTo>
                <a:lnTo>
                  <a:pt x="2843" y="439"/>
                </a:lnTo>
                <a:lnTo>
                  <a:pt x="2844" y="439"/>
                </a:lnTo>
                <a:close/>
                <a:moveTo>
                  <a:pt x="2797" y="587"/>
                </a:moveTo>
                <a:lnTo>
                  <a:pt x="2797" y="586"/>
                </a:lnTo>
                <a:lnTo>
                  <a:pt x="2796" y="586"/>
                </a:lnTo>
                <a:lnTo>
                  <a:pt x="2795" y="586"/>
                </a:lnTo>
                <a:lnTo>
                  <a:pt x="2794" y="587"/>
                </a:lnTo>
                <a:lnTo>
                  <a:pt x="2794" y="588"/>
                </a:lnTo>
                <a:lnTo>
                  <a:pt x="2795" y="589"/>
                </a:lnTo>
                <a:lnTo>
                  <a:pt x="2796" y="588"/>
                </a:lnTo>
                <a:lnTo>
                  <a:pt x="2797" y="587"/>
                </a:lnTo>
                <a:close/>
                <a:moveTo>
                  <a:pt x="2750" y="735"/>
                </a:moveTo>
                <a:lnTo>
                  <a:pt x="2750" y="733"/>
                </a:lnTo>
                <a:lnTo>
                  <a:pt x="2749" y="732"/>
                </a:lnTo>
                <a:lnTo>
                  <a:pt x="2747" y="733"/>
                </a:lnTo>
                <a:lnTo>
                  <a:pt x="2746" y="735"/>
                </a:lnTo>
                <a:lnTo>
                  <a:pt x="2746" y="736"/>
                </a:lnTo>
                <a:lnTo>
                  <a:pt x="2748" y="737"/>
                </a:lnTo>
                <a:lnTo>
                  <a:pt x="2749" y="736"/>
                </a:lnTo>
                <a:lnTo>
                  <a:pt x="2750" y="735"/>
                </a:lnTo>
                <a:close/>
                <a:moveTo>
                  <a:pt x="2703" y="882"/>
                </a:moveTo>
                <a:lnTo>
                  <a:pt x="2703" y="880"/>
                </a:lnTo>
                <a:lnTo>
                  <a:pt x="2702" y="879"/>
                </a:lnTo>
                <a:lnTo>
                  <a:pt x="2700" y="880"/>
                </a:lnTo>
                <a:lnTo>
                  <a:pt x="2698" y="882"/>
                </a:lnTo>
                <a:lnTo>
                  <a:pt x="2699" y="884"/>
                </a:lnTo>
                <a:lnTo>
                  <a:pt x="2700" y="884"/>
                </a:lnTo>
                <a:lnTo>
                  <a:pt x="2702" y="884"/>
                </a:lnTo>
                <a:lnTo>
                  <a:pt x="2703" y="882"/>
                </a:lnTo>
                <a:close/>
                <a:moveTo>
                  <a:pt x="2652" y="1032"/>
                </a:moveTo>
                <a:lnTo>
                  <a:pt x="2655" y="1031"/>
                </a:lnTo>
                <a:lnTo>
                  <a:pt x="2657" y="1029"/>
                </a:lnTo>
                <a:lnTo>
                  <a:pt x="2657" y="1028"/>
                </a:lnTo>
                <a:lnTo>
                  <a:pt x="2656" y="1027"/>
                </a:lnTo>
                <a:lnTo>
                  <a:pt x="2656" y="1026"/>
                </a:lnTo>
                <a:lnTo>
                  <a:pt x="2655" y="1026"/>
                </a:lnTo>
                <a:lnTo>
                  <a:pt x="2652" y="1027"/>
                </a:lnTo>
                <a:lnTo>
                  <a:pt x="2650" y="1029"/>
                </a:lnTo>
                <a:lnTo>
                  <a:pt x="2650" y="1030"/>
                </a:lnTo>
                <a:lnTo>
                  <a:pt x="2651" y="1032"/>
                </a:lnTo>
                <a:lnTo>
                  <a:pt x="2651" y="1032"/>
                </a:lnTo>
                <a:lnTo>
                  <a:pt x="2652" y="1032"/>
                </a:lnTo>
                <a:close/>
                <a:moveTo>
                  <a:pt x="2605" y="1180"/>
                </a:moveTo>
                <a:lnTo>
                  <a:pt x="2608" y="1179"/>
                </a:lnTo>
                <a:lnTo>
                  <a:pt x="2610" y="1177"/>
                </a:lnTo>
                <a:lnTo>
                  <a:pt x="2610" y="1175"/>
                </a:lnTo>
                <a:lnTo>
                  <a:pt x="2609" y="1174"/>
                </a:lnTo>
                <a:lnTo>
                  <a:pt x="2609" y="1173"/>
                </a:lnTo>
                <a:lnTo>
                  <a:pt x="2607" y="1173"/>
                </a:lnTo>
                <a:lnTo>
                  <a:pt x="2604" y="1174"/>
                </a:lnTo>
                <a:lnTo>
                  <a:pt x="2603" y="1177"/>
                </a:lnTo>
                <a:lnTo>
                  <a:pt x="2602" y="1178"/>
                </a:lnTo>
                <a:lnTo>
                  <a:pt x="2603" y="1179"/>
                </a:lnTo>
                <a:lnTo>
                  <a:pt x="2604" y="1180"/>
                </a:lnTo>
                <a:lnTo>
                  <a:pt x="2605" y="1180"/>
                </a:lnTo>
                <a:close/>
                <a:moveTo>
                  <a:pt x="2557" y="1328"/>
                </a:moveTo>
                <a:lnTo>
                  <a:pt x="2559" y="1328"/>
                </a:lnTo>
                <a:lnTo>
                  <a:pt x="2561" y="1327"/>
                </a:lnTo>
                <a:lnTo>
                  <a:pt x="2562" y="1326"/>
                </a:lnTo>
                <a:lnTo>
                  <a:pt x="2563" y="1324"/>
                </a:lnTo>
                <a:lnTo>
                  <a:pt x="2563" y="1322"/>
                </a:lnTo>
                <a:lnTo>
                  <a:pt x="2563" y="1321"/>
                </a:lnTo>
                <a:lnTo>
                  <a:pt x="2562" y="1320"/>
                </a:lnTo>
                <a:lnTo>
                  <a:pt x="2560" y="1320"/>
                </a:lnTo>
                <a:lnTo>
                  <a:pt x="2558" y="1320"/>
                </a:lnTo>
                <a:lnTo>
                  <a:pt x="2557" y="1321"/>
                </a:lnTo>
                <a:lnTo>
                  <a:pt x="2555" y="1322"/>
                </a:lnTo>
                <a:lnTo>
                  <a:pt x="2554" y="1324"/>
                </a:lnTo>
                <a:lnTo>
                  <a:pt x="2554" y="1326"/>
                </a:lnTo>
                <a:lnTo>
                  <a:pt x="2555" y="1327"/>
                </a:lnTo>
                <a:lnTo>
                  <a:pt x="2556" y="1328"/>
                </a:lnTo>
                <a:lnTo>
                  <a:pt x="2557" y="1328"/>
                </a:lnTo>
                <a:close/>
                <a:moveTo>
                  <a:pt x="2510" y="1477"/>
                </a:moveTo>
                <a:lnTo>
                  <a:pt x="2512" y="1477"/>
                </a:lnTo>
                <a:lnTo>
                  <a:pt x="2514" y="1476"/>
                </a:lnTo>
                <a:lnTo>
                  <a:pt x="2515" y="1474"/>
                </a:lnTo>
                <a:lnTo>
                  <a:pt x="2516" y="1472"/>
                </a:lnTo>
                <a:lnTo>
                  <a:pt x="2516" y="1469"/>
                </a:lnTo>
                <a:lnTo>
                  <a:pt x="2516" y="1468"/>
                </a:lnTo>
                <a:lnTo>
                  <a:pt x="2515" y="1467"/>
                </a:lnTo>
                <a:lnTo>
                  <a:pt x="2513" y="1467"/>
                </a:lnTo>
                <a:lnTo>
                  <a:pt x="2511" y="1467"/>
                </a:lnTo>
                <a:lnTo>
                  <a:pt x="2509" y="1468"/>
                </a:lnTo>
                <a:lnTo>
                  <a:pt x="2508" y="1469"/>
                </a:lnTo>
                <a:lnTo>
                  <a:pt x="2507" y="1472"/>
                </a:lnTo>
                <a:lnTo>
                  <a:pt x="2506" y="1474"/>
                </a:lnTo>
                <a:lnTo>
                  <a:pt x="2507" y="1476"/>
                </a:lnTo>
                <a:lnTo>
                  <a:pt x="2508" y="1477"/>
                </a:lnTo>
                <a:lnTo>
                  <a:pt x="2510" y="1477"/>
                </a:lnTo>
                <a:close/>
                <a:moveTo>
                  <a:pt x="2462" y="1625"/>
                </a:moveTo>
                <a:lnTo>
                  <a:pt x="2465" y="1625"/>
                </a:lnTo>
                <a:lnTo>
                  <a:pt x="2467" y="1624"/>
                </a:lnTo>
                <a:lnTo>
                  <a:pt x="2468" y="1622"/>
                </a:lnTo>
                <a:lnTo>
                  <a:pt x="2470" y="1620"/>
                </a:lnTo>
                <a:lnTo>
                  <a:pt x="2470" y="1618"/>
                </a:lnTo>
                <a:lnTo>
                  <a:pt x="2469" y="1616"/>
                </a:lnTo>
                <a:lnTo>
                  <a:pt x="2468" y="1615"/>
                </a:lnTo>
                <a:lnTo>
                  <a:pt x="2466" y="1614"/>
                </a:lnTo>
                <a:lnTo>
                  <a:pt x="2463" y="1615"/>
                </a:lnTo>
                <a:lnTo>
                  <a:pt x="2461" y="1616"/>
                </a:lnTo>
                <a:lnTo>
                  <a:pt x="2460" y="1618"/>
                </a:lnTo>
                <a:lnTo>
                  <a:pt x="2458" y="1620"/>
                </a:lnTo>
                <a:lnTo>
                  <a:pt x="2458" y="1622"/>
                </a:lnTo>
                <a:lnTo>
                  <a:pt x="2459" y="1624"/>
                </a:lnTo>
                <a:lnTo>
                  <a:pt x="2460" y="1625"/>
                </a:lnTo>
                <a:lnTo>
                  <a:pt x="2462" y="1625"/>
                </a:lnTo>
                <a:close/>
                <a:moveTo>
                  <a:pt x="2415" y="1773"/>
                </a:moveTo>
                <a:lnTo>
                  <a:pt x="2417" y="1773"/>
                </a:lnTo>
                <a:lnTo>
                  <a:pt x="2420" y="1771"/>
                </a:lnTo>
                <a:lnTo>
                  <a:pt x="2421" y="1769"/>
                </a:lnTo>
                <a:lnTo>
                  <a:pt x="2423" y="1767"/>
                </a:lnTo>
                <a:lnTo>
                  <a:pt x="2423" y="1765"/>
                </a:lnTo>
                <a:lnTo>
                  <a:pt x="2422" y="1763"/>
                </a:lnTo>
                <a:lnTo>
                  <a:pt x="2421" y="1762"/>
                </a:lnTo>
                <a:lnTo>
                  <a:pt x="2419" y="1761"/>
                </a:lnTo>
                <a:lnTo>
                  <a:pt x="2416" y="1762"/>
                </a:lnTo>
                <a:lnTo>
                  <a:pt x="2414" y="1763"/>
                </a:lnTo>
                <a:lnTo>
                  <a:pt x="2412" y="1765"/>
                </a:lnTo>
                <a:lnTo>
                  <a:pt x="2411" y="1767"/>
                </a:lnTo>
                <a:lnTo>
                  <a:pt x="2410" y="1769"/>
                </a:lnTo>
                <a:lnTo>
                  <a:pt x="2411" y="1771"/>
                </a:lnTo>
                <a:lnTo>
                  <a:pt x="2413" y="1773"/>
                </a:lnTo>
                <a:lnTo>
                  <a:pt x="2415" y="1773"/>
                </a:lnTo>
                <a:close/>
                <a:moveTo>
                  <a:pt x="2367" y="1921"/>
                </a:moveTo>
                <a:lnTo>
                  <a:pt x="2370" y="1920"/>
                </a:lnTo>
                <a:lnTo>
                  <a:pt x="2372" y="1919"/>
                </a:lnTo>
                <a:lnTo>
                  <a:pt x="2374" y="1917"/>
                </a:lnTo>
                <a:lnTo>
                  <a:pt x="2376" y="1914"/>
                </a:lnTo>
                <a:lnTo>
                  <a:pt x="2376" y="1912"/>
                </a:lnTo>
                <a:lnTo>
                  <a:pt x="2375" y="1910"/>
                </a:lnTo>
                <a:lnTo>
                  <a:pt x="2374" y="1909"/>
                </a:lnTo>
                <a:lnTo>
                  <a:pt x="2371" y="1908"/>
                </a:lnTo>
                <a:lnTo>
                  <a:pt x="2369" y="1909"/>
                </a:lnTo>
                <a:lnTo>
                  <a:pt x="2366" y="1910"/>
                </a:lnTo>
                <a:lnTo>
                  <a:pt x="2364" y="1912"/>
                </a:lnTo>
                <a:lnTo>
                  <a:pt x="2363" y="1914"/>
                </a:lnTo>
                <a:lnTo>
                  <a:pt x="2363" y="1917"/>
                </a:lnTo>
                <a:lnTo>
                  <a:pt x="2363" y="1919"/>
                </a:lnTo>
                <a:lnTo>
                  <a:pt x="2365" y="1920"/>
                </a:lnTo>
                <a:lnTo>
                  <a:pt x="2367" y="1921"/>
                </a:lnTo>
                <a:close/>
                <a:moveTo>
                  <a:pt x="2320" y="2069"/>
                </a:moveTo>
                <a:lnTo>
                  <a:pt x="2323" y="2068"/>
                </a:lnTo>
                <a:lnTo>
                  <a:pt x="2325" y="2067"/>
                </a:lnTo>
                <a:lnTo>
                  <a:pt x="2327" y="2064"/>
                </a:lnTo>
                <a:lnTo>
                  <a:pt x="2329" y="2062"/>
                </a:lnTo>
                <a:lnTo>
                  <a:pt x="2329" y="2059"/>
                </a:lnTo>
                <a:lnTo>
                  <a:pt x="2328" y="2057"/>
                </a:lnTo>
                <a:lnTo>
                  <a:pt x="2327" y="2056"/>
                </a:lnTo>
                <a:lnTo>
                  <a:pt x="2324" y="2055"/>
                </a:lnTo>
                <a:lnTo>
                  <a:pt x="2321" y="2056"/>
                </a:lnTo>
                <a:lnTo>
                  <a:pt x="2319" y="2057"/>
                </a:lnTo>
                <a:lnTo>
                  <a:pt x="2316" y="2059"/>
                </a:lnTo>
                <a:lnTo>
                  <a:pt x="2315" y="2062"/>
                </a:lnTo>
                <a:lnTo>
                  <a:pt x="2315" y="2064"/>
                </a:lnTo>
                <a:lnTo>
                  <a:pt x="2316" y="2067"/>
                </a:lnTo>
                <a:lnTo>
                  <a:pt x="2317" y="2068"/>
                </a:lnTo>
                <a:lnTo>
                  <a:pt x="2320" y="2069"/>
                </a:lnTo>
                <a:close/>
                <a:moveTo>
                  <a:pt x="2272" y="2216"/>
                </a:moveTo>
                <a:lnTo>
                  <a:pt x="2275" y="2216"/>
                </a:lnTo>
                <a:lnTo>
                  <a:pt x="2278" y="2214"/>
                </a:lnTo>
                <a:lnTo>
                  <a:pt x="2280" y="2212"/>
                </a:lnTo>
                <a:lnTo>
                  <a:pt x="2282" y="2209"/>
                </a:lnTo>
                <a:lnTo>
                  <a:pt x="2282" y="2206"/>
                </a:lnTo>
                <a:lnTo>
                  <a:pt x="2281" y="2204"/>
                </a:lnTo>
                <a:lnTo>
                  <a:pt x="2279" y="2203"/>
                </a:lnTo>
                <a:lnTo>
                  <a:pt x="2277" y="2202"/>
                </a:lnTo>
                <a:lnTo>
                  <a:pt x="2274" y="2203"/>
                </a:lnTo>
                <a:lnTo>
                  <a:pt x="2271" y="2204"/>
                </a:lnTo>
                <a:lnTo>
                  <a:pt x="2269" y="2206"/>
                </a:lnTo>
                <a:lnTo>
                  <a:pt x="2267" y="2209"/>
                </a:lnTo>
                <a:lnTo>
                  <a:pt x="2267" y="2212"/>
                </a:lnTo>
                <a:lnTo>
                  <a:pt x="2268" y="2214"/>
                </a:lnTo>
                <a:lnTo>
                  <a:pt x="2270" y="2216"/>
                </a:lnTo>
                <a:lnTo>
                  <a:pt x="2272" y="2216"/>
                </a:lnTo>
                <a:close/>
                <a:moveTo>
                  <a:pt x="2225" y="2365"/>
                </a:moveTo>
                <a:lnTo>
                  <a:pt x="2228" y="2365"/>
                </a:lnTo>
                <a:lnTo>
                  <a:pt x="2231" y="2363"/>
                </a:lnTo>
                <a:lnTo>
                  <a:pt x="2233" y="2361"/>
                </a:lnTo>
                <a:lnTo>
                  <a:pt x="2235" y="2357"/>
                </a:lnTo>
                <a:lnTo>
                  <a:pt x="2235" y="2354"/>
                </a:lnTo>
                <a:lnTo>
                  <a:pt x="2234" y="2351"/>
                </a:lnTo>
                <a:lnTo>
                  <a:pt x="2232" y="2349"/>
                </a:lnTo>
                <a:lnTo>
                  <a:pt x="2230" y="2349"/>
                </a:lnTo>
                <a:lnTo>
                  <a:pt x="2226" y="2349"/>
                </a:lnTo>
                <a:lnTo>
                  <a:pt x="2224" y="2351"/>
                </a:lnTo>
                <a:lnTo>
                  <a:pt x="2221" y="2354"/>
                </a:lnTo>
                <a:lnTo>
                  <a:pt x="2220" y="2357"/>
                </a:lnTo>
                <a:lnTo>
                  <a:pt x="2219" y="2361"/>
                </a:lnTo>
                <a:lnTo>
                  <a:pt x="2220" y="2363"/>
                </a:lnTo>
                <a:lnTo>
                  <a:pt x="2222" y="2365"/>
                </a:lnTo>
                <a:lnTo>
                  <a:pt x="2225" y="2365"/>
                </a:lnTo>
                <a:close/>
                <a:moveTo>
                  <a:pt x="2177" y="2513"/>
                </a:moveTo>
                <a:lnTo>
                  <a:pt x="2181" y="2512"/>
                </a:lnTo>
                <a:lnTo>
                  <a:pt x="2184" y="2511"/>
                </a:lnTo>
                <a:lnTo>
                  <a:pt x="2186" y="2508"/>
                </a:lnTo>
                <a:lnTo>
                  <a:pt x="2188" y="2505"/>
                </a:lnTo>
                <a:lnTo>
                  <a:pt x="2188" y="2502"/>
                </a:lnTo>
                <a:lnTo>
                  <a:pt x="2187" y="2498"/>
                </a:lnTo>
                <a:lnTo>
                  <a:pt x="2185" y="2497"/>
                </a:lnTo>
                <a:lnTo>
                  <a:pt x="2182" y="2496"/>
                </a:lnTo>
                <a:lnTo>
                  <a:pt x="2179" y="2497"/>
                </a:lnTo>
                <a:lnTo>
                  <a:pt x="2176" y="2498"/>
                </a:lnTo>
                <a:lnTo>
                  <a:pt x="2173" y="2502"/>
                </a:lnTo>
                <a:lnTo>
                  <a:pt x="2172" y="2505"/>
                </a:lnTo>
                <a:lnTo>
                  <a:pt x="2171" y="2508"/>
                </a:lnTo>
                <a:lnTo>
                  <a:pt x="2172" y="2511"/>
                </a:lnTo>
                <a:lnTo>
                  <a:pt x="2174" y="2512"/>
                </a:lnTo>
                <a:lnTo>
                  <a:pt x="2177" y="2513"/>
                </a:lnTo>
                <a:close/>
                <a:moveTo>
                  <a:pt x="2130" y="2661"/>
                </a:moveTo>
                <a:lnTo>
                  <a:pt x="2133" y="2660"/>
                </a:lnTo>
                <a:lnTo>
                  <a:pt x="2136" y="2658"/>
                </a:lnTo>
                <a:lnTo>
                  <a:pt x="2139" y="2656"/>
                </a:lnTo>
                <a:lnTo>
                  <a:pt x="2142" y="2652"/>
                </a:lnTo>
                <a:lnTo>
                  <a:pt x="2142" y="2649"/>
                </a:lnTo>
                <a:lnTo>
                  <a:pt x="2140" y="2646"/>
                </a:lnTo>
                <a:lnTo>
                  <a:pt x="2138" y="2645"/>
                </a:lnTo>
                <a:lnTo>
                  <a:pt x="2135" y="2644"/>
                </a:lnTo>
                <a:lnTo>
                  <a:pt x="2132" y="2645"/>
                </a:lnTo>
                <a:lnTo>
                  <a:pt x="2128" y="2646"/>
                </a:lnTo>
                <a:lnTo>
                  <a:pt x="2126" y="2649"/>
                </a:lnTo>
                <a:lnTo>
                  <a:pt x="2124" y="2652"/>
                </a:lnTo>
                <a:lnTo>
                  <a:pt x="2124" y="2656"/>
                </a:lnTo>
                <a:lnTo>
                  <a:pt x="2125" y="2658"/>
                </a:lnTo>
                <a:lnTo>
                  <a:pt x="2127" y="2660"/>
                </a:lnTo>
                <a:lnTo>
                  <a:pt x="2130" y="2661"/>
                </a:lnTo>
                <a:close/>
                <a:moveTo>
                  <a:pt x="2082" y="2808"/>
                </a:moveTo>
                <a:lnTo>
                  <a:pt x="2086" y="2808"/>
                </a:lnTo>
                <a:lnTo>
                  <a:pt x="2089" y="2806"/>
                </a:lnTo>
                <a:lnTo>
                  <a:pt x="2092" y="2803"/>
                </a:lnTo>
                <a:lnTo>
                  <a:pt x="2095" y="2800"/>
                </a:lnTo>
                <a:lnTo>
                  <a:pt x="2095" y="2796"/>
                </a:lnTo>
                <a:lnTo>
                  <a:pt x="2093" y="2793"/>
                </a:lnTo>
                <a:lnTo>
                  <a:pt x="2091" y="2791"/>
                </a:lnTo>
                <a:lnTo>
                  <a:pt x="2088" y="2791"/>
                </a:lnTo>
                <a:lnTo>
                  <a:pt x="2084" y="2791"/>
                </a:lnTo>
                <a:lnTo>
                  <a:pt x="2081" y="2793"/>
                </a:lnTo>
                <a:lnTo>
                  <a:pt x="2078" y="2796"/>
                </a:lnTo>
                <a:lnTo>
                  <a:pt x="2076" y="2800"/>
                </a:lnTo>
                <a:lnTo>
                  <a:pt x="2076" y="2803"/>
                </a:lnTo>
                <a:lnTo>
                  <a:pt x="2077" y="2806"/>
                </a:lnTo>
                <a:lnTo>
                  <a:pt x="2079" y="2808"/>
                </a:lnTo>
                <a:lnTo>
                  <a:pt x="2082" y="2808"/>
                </a:lnTo>
                <a:close/>
                <a:moveTo>
                  <a:pt x="2035" y="2956"/>
                </a:moveTo>
                <a:lnTo>
                  <a:pt x="2039" y="2955"/>
                </a:lnTo>
                <a:lnTo>
                  <a:pt x="2042" y="2953"/>
                </a:lnTo>
                <a:lnTo>
                  <a:pt x="2045" y="2951"/>
                </a:lnTo>
                <a:lnTo>
                  <a:pt x="2048" y="2947"/>
                </a:lnTo>
                <a:lnTo>
                  <a:pt x="2048" y="2943"/>
                </a:lnTo>
                <a:lnTo>
                  <a:pt x="2047" y="2940"/>
                </a:lnTo>
                <a:lnTo>
                  <a:pt x="2044" y="2939"/>
                </a:lnTo>
                <a:lnTo>
                  <a:pt x="2041" y="2938"/>
                </a:lnTo>
                <a:lnTo>
                  <a:pt x="2037" y="2939"/>
                </a:lnTo>
                <a:lnTo>
                  <a:pt x="2033" y="2940"/>
                </a:lnTo>
                <a:lnTo>
                  <a:pt x="2030" y="2943"/>
                </a:lnTo>
                <a:lnTo>
                  <a:pt x="2028" y="2947"/>
                </a:lnTo>
                <a:lnTo>
                  <a:pt x="2028" y="2951"/>
                </a:lnTo>
                <a:lnTo>
                  <a:pt x="2029" y="2953"/>
                </a:lnTo>
                <a:lnTo>
                  <a:pt x="2031" y="2955"/>
                </a:lnTo>
                <a:lnTo>
                  <a:pt x="2035" y="2956"/>
                </a:lnTo>
                <a:close/>
                <a:moveTo>
                  <a:pt x="1987" y="3104"/>
                </a:moveTo>
                <a:lnTo>
                  <a:pt x="1991" y="3103"/>
                </a:lnTo>
                <a:lnTo>
                  <a:pt x="1995" y="3101"/>
                </a:lnTo>
                <a:lnTo>
                  <a:pt x="1998" y="3098"/>
                </a:lnTo>
                <a:lnTo>
                  <a:pt x="2001" y="3094"/>
                </a:lnTo>
                <a:lnTo>
                  <a:pt x="2001" y="3091"/>
                </a:lnTo>
                <a:lnTo>
                  <a:pt x="2000" y="3088"/>
                </a:lnTo>
                <a:lnTo>
                  <a:pt x="1997" y="3086"/>
                </a:lnTo>
                <a:lnTo>
                  <a:pt x="1993" y="3085"/>
                </a:lnTo>
                <a:lnTo>
                  <a:pt x="1989" y="3086"/>
                </a:lnTo>
                <a:lnTo>
                  <a:pt x="1986" y="3088"/>
                </a:lnTo>
                <a:lnTo>
                  <a:pt x="1983" y="3091"/>
                </a:lnTo>
                <a:lnTo>
                  <a:pt x="1981" y="3094"/>
                </a:lnTo>
                <a:lnTo>
                  <a:pt x="1980" y="3098"/>
                </a:lnTo>
                <a:lnTo>
                  <a:pt x="1981" y="3101"/>
                </a:lnTo>
                <a:lnTo>
                  <a:pt x="1984" y="3103"/>
                </a:lnTo>
                <a:lnTo>
                  <a:pt x="1987" y="3104"/>
                </a:lnTo>
                <a:close/>
                <a:moveTo>
                  <a:pt x="1933" y="3242"/>
                </a:moveTo>
                <a:lnTo>
                  <a:pt x="1933" y="3245"/>
                </a:lnTo>
                <a:lnTo>
                  <a:pt x="1934" y="3250"/>
                </a:lnTo>
                <a:lnTo>
                  <a:pt x="1936" y="3252"/>
                </a:lnTo>
                <a:lnTo>
                  <a:pt x="1940" y="3252"/>
                </a:lnTo>
                <a:lnTo>
                  <a:pt x="1944" y="3252"/>
                </a:lnTo>
                <a:lnTo>
                  <a:pt x="1948" y="3250"/>
                </a:lnTo>
                <a:lnTo>
                  <a:pt x="1952" y="3245"/>
                </a:lnTo>
                <a:lnTo>
                  <a:pt x="1954" y="3242"/>
                </a:lnTo>
                <a:lnTo>
                  <a:pt x="1954" y="3238"/>
                </a:lnTo>
                <a:lnTo>
                  <a:pt x="1953" y="3235"/>
                </a:lnTo>
                <a:lnTo>
                  <a:pt x="1950" y="3233"/>
                </a:lnTo>
                <a:lnTo>
                  <a:pt x="1946" y="3232"/>
                </a:lnTo>
                <a:lnTo>
                  <a:pt x="1942" y="3233"/>
                </a:lnTo>
                <a:lnTo>
                  <a:pt x="1938" y="3235"/>
                </a:lnTo>
                <a:lnTo>
                  <a:pt x="1935" y="3238"/>
                </a:lnTo>
                <a:lnTo>
                  <a:pt x="1933" y="3242"/>
                </a:lnTo>
                <a:close/>
                <a:moveTo>
                  <a:pt x="1892" y="3400"/>
                </a:moveTo>
                <a:lnTo>
                  <a:pt x="1896" y="3399"/>
                </a:lnTo>
                <a:lnTo>
                  <a:pt x="1900" y="3397"/>
                </a:lnTo>
                <a:lnTo>
                  <a:pt x="1905" y="3394"/>
                </a:lnTo>
                <a:lnTo>
                  <a:pt x="1907" y="3390"/>
                </a:lnTo>
                <a:lnTo>
                  <a:pt x="1907" y="3385"/>
                </a:lnTo>
                <a:lnTo>
                  <a:pt x="1906" y="3382"/>
                </a:lnTo>
                <a:lnTo>
                  <a:pt x="1902" y="3380"/>
                </a:lnTo>
                <a:lnTo>
                  <a:pt x="1899" y="3379"/>
                </a:lnTo>
                <a:lnTo>
                  <a:pt x="1895" y="3380"/>
                </a:lnTo>
                <a:lnTo>
                  <a:pt x="1891" y="3382"/>
                </a:lnTo>
                <a:lnTo>
                  <a:pt x="1888" y="3385"/>
                </a:lnTo>
                <a:lnTo>
                  <a:pt x="1886" y="3390"/>
                </a:lnTo>
                <a:lnTo>
                  <a:pt x="1885" y="3394"/>
                </a:lnTo>
                <a:lnTo>
                  <a:pt x="1886" y="3397"/>
                </a:lnTo>
                <a:lnTo>
                  <a:pt x="1889" y="3399"/>
                </a:lnTo>
                <a:lnTo>
                  <a:pt x="1892" y="3400"/>
                </a:lnTo>
                <a:close/>
                <a:moveTo>
                  <a:pt x="1838" y="3537"/>
                </a:moveTo>
                <a:lnTo>
                  <a:pt x="1838" y="3541"/>
                </a:lnTo>
                <a:lnTo>
                  <a:pt x="1839" y="3545"/>
                </a:lnTo>
                <a:lnTo>
                  <a:pt x="1841" y="3547"/>
                </a:lnTo>
                <a:lnTo>
                  <a:pt x="1845" y="3547"/>
                </a:lnTo>
                <a:lnTo>
                  <a:pt x="1849" y="3547"/>
                </a:lnTo>
                <a:lnTo>
                  <a:pt x="1853" y="3545"/>
                </a:lnTo>
                <a:lnTo>
                  <a:pt x="1857" y="3541"/>
                </a:lnTo>
                <a:lnTo>
                  <a:pt x="1859" y="3537"/>
                </a:lnTo>
                <a:lnTo>
                  <a:pt x="1860" y="3534"/>
                </a:lnTo>
                <a:lnTo>
                  <a:pt x="1859" y="3530"/>
                </a:lnTo>
                <a:lnTo>
                  <a:pt x="1855" y="3528"/>
                </a:lnTo>
                <a:lnTo>
                  <a:pt x="1851" y="3526"/>
                </a:lnTo>
                <a:lnTo>
                  <a:pt x="1847" y="3528"/>
                </a:lnTo>
                <a:lnTo>
                  <a:pt x="1843" y="3530"/>
                </a:lnTo>
                <a:lnTo>
                  <a:pt x="1840" y="3534"/>
                </a:lnTo>
                <a:lnTo>
                  <a:pt x="1838" y="3537"/>
                </a:lnTo>
                <a:close/>
                <a:moveTo>
                  <a:pt x="1790" y="3685"/>
                </a:moveTo>
                <a:lnTo>
                  <a:pt x="1790" y="3689"/>
                </a:lnTo>
                <a:lnTo>
                  <a:pt x="1791" y="3692"/>
                </a:lnTo>
                <a:lnTo>
                  <a:pt x="1794" y="3694"/>
                </a:lnTo>
                <a:lnTo>
                  <a:pt x="1797" y="3695"/>
                </a:lnTo>
                <a:lnTo>
                  <a:pt x="1802" y="3694"/>
                </a:lnTo>
                <a:lnTo>
                  <a:pt x="1806" y="3692"/>
                </a:lnTo>
                <a:lnTo>
                  <a:pt x="1810" y="3689"/>
                </a:lnTo>
                <a:lnTo>
                  <a:pt x="1812" y="3685"/>
                </a:lnTo>
                <a:lnTo>
                  <a:pt x="1813" y="3681"/>
                </a:lnTo>
                <a:lnTo>
                  <a:pt x="1812" y="3677"/>
                </a:lnTo>
                <a:lnTo>
                  <a:pt x="1809" y="3675"/>
                </a:lnTo>
                <a:lnTo>
                  <a:pt x="1804" y="3674"/>
                </a:lnTo>
                <a:lnTo>
                  <a:pt x="1800" y="3675"/>
                </a:lnTo>
                <a:lnTo>
                  <a:pt x="1796" y="3677"/>
                </a:lnTo>
                <a:lnTo>
                  <a:pt x="1793" y="3681"/>
                </a:lnTo>
                <a:lnTo>
                  <a:pt x="1790" y="3685"/>
                </a:lnTo>
                <a:close/>
                <a:moveTo>
                  <a:pt x="1743" y="3832"/>
                </a:moveTo>
                <a:lnTo>
                  <a:pt x="1743" y="3836"/>
                </a:lnTo>
                <a:lnTo>
                  <a:pt x="1744" y="3840"/>
                </a:lnTo>
                <a:lnTo>
                  <a:pt x="1746" y="3842"/>
                </a:lnTo>
                <a:lnTo>
                  <a:pt x="1750" y="3843"/>
                </a:lnTo>
                <a:lnTo>
                  <a:pt x="1754" y="3842"/>
                </a:lnTo>
                <a:lnTo>
                  <a:pt x="1758" y="3840"/>
                </a:lnTo>
                <a:lnTo>
                  <a:pt x="1763" y="3836"/>
                </a:lnTo>
                <a:lnTo>
                  <a:pt x="1765" y="3832"/>
                </a:lnTo>
                <a:lnTo>
                  <a:pt x="1765" y="3828"/>
                </a:lnTo>
                <a:lnTo>
                  <a:pt x="1764" y="3825"/>
                </a:lnTo>
                <a:lnTo>
                  <a:pt x="1762" y="3823"/>
                </a:lnTo>
                <a:lnTo>
                  <a:pt x="1757" y="3822"/>
                </a:lnTo>
                <a:lnTo>
                  <a:pt x="1752" y="3823"/>
                </a:lnTo>
                <a:lnTo>
                  <a:pt x="1748" y="3825"/>
                </a:lnTo>
                <a:lnTo>
                  <a:pt x="1745" y="3828"/>
                </a:lnTo>
                <a:lnTo>
                  <a:pt x="1743" y="3832"/>
                </a:lnTo>
                <a:close/>
                <a:moveTo>
                  <a:pt x="1703" y="3990"/>
                </a:moveTo>
                <a:lnTo>
                  <a:pt x="1707" y="3990"/>
                </a:lnTo>
                <a:lnTo>
                  <a:pt x="1711" y="3987"/>
                </a:lnTo>
                <a:lnTo>
                  <a:pt x="1716" y="3984"/>
                </a:lnTo>
                <a:lnTo>
                  <a:pt x="1718" y="3980"/>
                </a:lnTo>
                <a:lnTo>
                  <a:pt x="1718" y="3975"/>
                </a:lnTo>
                <a:lnTo>
                  <a:pt x="1717" y="3972"/>
                </a:lnTo>
                <a:lnTo>
                  <a:pt x="1714" y="3970"/>
                </a:lnTo>
                <a:lnTo>
                  <a:pt x="1710" y="3969"/>
                </a:lnTo>
                <a:lnTo>
                  <a:pt x="1705" y="3970"/>
                </a:lnTo>
                <a:lnTo>
                  <a:pt x="1701" y="3972"/>
                </a:lnTo>
                <a:lnTo>
                  <a:pt x="1697" y="3975"/>
                </a:lnTo>
                <a:lnTo>
                  <a:pt x="1695" y="3980"/>
                </a:lnTo>
                <a:lnTo>
                  <a:pt x="1695" y="3984"/>
                </a:lnTo>
                <a:lnTo>
                  <a:pt x="1696" y="3987"/>
                </a:lnTo>
                <a:lnTo>
                  <a:pt x="1699" y="3990"/>
                </a:lnTo>
                <a:lnTo>
                  <a:pt x="1703" y="3990"/>
                </a:lnTo>
                <a:close/>
                <a:moveTo>
                  <a:pt x="1655" y="4139"/>
                </a:moveTo>
                <a:lnTo>
                  <a:pt x="1660" y="4138"/>
                </a:lnTo>
                <a:lnTo>
                  <a:pt x="1664" y="4136"/>
                </a:lnTo>
                <a:lnTo>
                  <a:pt x="1668" y="4131"/>
                </a:lnTo>
                <a:lnTo>
                  <a:pt x="1671" y="4127"/>
                </a:lnTo>
                <a:lnTo>
                  <a:pt x="1671" y="4123"/>
                </a:lnTo>
                <a:lnTo>
                  <a:pt x="1670" y="4119"/>
                </a:lnTo>
                <a:lnTo>
                  <a:pt x="1667" y="4117"/>
                </a:lnTo>
                <a:lnTo>
                  <a:pt x="1662" y="4116"/>
                </a:lnTo>
                <a:lnTo>
                  <a:pt x="1658" y="4117"/>
                </a:lnTo>
                <a:lnTo>
                  <a:pt x="1654" y="4119"/>
                </a:lnTo>
                <a:lnTo>
                  <a:pt x="1650" y="4123"/>
                </a:lnTo>
                <a:lnTo>
                  <a:pt x="1648" y="4127"/>
                </a:lnTo>
                <a:lnTo>
                  <a:pt x="1647" y="4131"/>
                </a:lnTo>
                <a:lnTo>
                  <a:pt x="1649" y="4136"/>
                </a:lnTo>
                <a:lnTo>
                  <a:pt x="1651" y="4138"/>
                </a:lnTo>
                <a:lnTo>
                  <a:pt x="1655" y="4139"/>
                </a:lnTo>
                <a:close/>
                <a:moveTo>
                  <a:pt x="1601" y="4275"/>
                </a:moveTo>
                <a:lnTo>
                  <a:pt x="1600" y="4279"/>
                </a:lnTo>
                <a:lnTo>
                  <a:pt x="1601" y="4283"/>
                </a:lnTo>
                <a:lnTo>
                  <a:pt x="1604" y="4285"/>
                </a:lnTo>
                <a:lnTo>
                  <a:pt x="1608" y="4286"/>
                </a:lnTo>
                <a:lnTo>
                  <a:pt x="1612" y="4285"/>
                </a:lnTo>
                <a:lnTo>
                  <a:pt x="1617" y="4283"/>
                </a:lnTo>
                <a:lnTo>
                  <a:pt x="1621" y="4279"/>
                </a:lnTo>
                <a:lnTo>
                  <a:pt x="1623" y="4275"/>
                </a:lnTo>
                <a:lnTo>
                  <a:pt x="1624" y="4270"/>
                </a:lnTo>
                <a:lnTo>
                  <a:pt x="1622" y="4267"/>
                </a:lnTo>
                <a:lnTo>
                  <a:pt x="1620" y="4264"/>
                </a:lnTo>
                <a:lnTo>
                  <a:pt x="1615" y="4263"/>
                </a:lnTo>
                <a:lnTo>
                  <a:pt x="1610" y="4264"/>
                </a:lnTo>
                <a:lnTo>
                  <a:pt x="1606" y="4267"/>
                </a:lnTo>
                <a:lnTo>
                  <a:pt x="1603" y="4270"/>
                </a:lnTo>
                <a:lnTo>
                  <a:pt x="1601" y="4275"/>
                </a:lnTo>
                <a:close/>
                <a:moveTo>
                  <a:pt x="1553" y="4423"/>
                </a:moveTo>
                <a:lnTo>
                  <a:pt x="1553" y="4427"/>
                </a:lnTo>
                <a:lnTo>
                  <a:pt x="1554" y="4430"/>
                </a:lnTo>
                <a:lnTo>
                  <a:pt x="1557" y="4433"/>
                </a:lnTo>
                <a:lnTo>
                  <a:pt x="1560" y="4433"/>
                </a:lnTo>
                <a:lnTo>
                  <a:pt x="1565" y="4433"/>
                </a:lnTo>
                <a:lnTo>
                  <a:pt x="1569" y="4430"/>
                </a:lnTo>
                <a:lnTo>
                  <a:pt x="1574" y="4427"/>
                </a:lnTo>
                <a:lnTo>
                  <a:pt x="1576" y="4423"/>
                </a:lnTo>
                <a:lnTo>
                  <a:pt x="1576" y="4418"/>
                </a:lnTo>
                <a:lnTo>
                  <a:pt x="1575" y="4415"/>
                </a:lnTo>
                <a:lnTo>
                  <a:pt x="1572" y="4412"/>
                </a:lnTo>
                <a:lnTo>
                  <a:pt x="1567" y="4411"/>
                </a:lnTo>
                <a:lnTo>
                  <a:pt x="1563" y="4412"/>
                </a:lnTo>
                <a:lnTo>
                  <a:pt x="1559" y="4415"/>
                </a:lnTo>
                <a:lnTo>
                  <a:pt x="1555" y="4418"/>
                </a:lnTo>
                <a:lnTo>
                  <a:pt x="1553" y="4423"/>
                </a:lnTo>
                <a:close/>
                <a:moveTo>
                  <a:pt x="1513" y="4581"/>
                </a:moveTo>
                <a:lnTo>
                  <a:pt x="1518" y="4580"/>
                </a:lnTo>
                <a:lnTo>
                  <a:pt x="1522" y="4578"/>
                </a:lnTo>
                <a:lnTo>
                  <a:pt x="1527" y="4574"/>
                </a:lnTo>
                <a:lnTo>
                  <a:pt x="1529" y="4570"/>
                </a:lnTo>
                <a:lnTo>
                  <a:pt x="1529" y="4566"/>
                </a:lnTo>
                <a:lnTo>
                  <a:pt x="1528" y="4562"/>
                </a:lnTo>
                <a:lnTo>
                  <a:pt x="1525" y="4560"/>
                </a:lnTo>
                <a:lnTo>
                  <a:pt x="1520" y="4559"/>
                </a:lnTo>
                <a:lnTo>
                  <a:pt x="1516" y="4560"/>
                </a:lnTo>
                <a:lnTo>
                  <a:pt x="1511" y="4562"/>
                </a:lnTo>
                <a:lnTo>
                  <a:pt x="1508" y="4566"/>
                </a:lnTo>
                <a:lnTo>
                  <a:pt x="1505" y="4570"/>
                </a:lnTo>
                <a:lnTo>
                  <a:pt x="1505" y="4574"/>
                </a:lnTo>
                <a:lnTo>
                  <a:pt x="1506" y="4578"/>
                </a:lnTo>
                <a:lnTo>
                  <a:pt x="1509" y="4580"/>
                </a:lnTo>
                <a:lnTo>
                  <a:pt x="1513" y="4581"/>
                </a:lnTo>
                <a:close/>
                <a:moveTo>
                  <a:pt x="1466" y="4729"/>
                </a:moveTo>
                <a:lnTo>
                  <a:pt x="1470" y="4728"/>
                </a:lnTo>
                <a:lnTo>
                  <a:pt x="1475" y="4725"/>
                </a:lnTo>
                <a:lnTo>
                  <a:pt x="1479" y="4722"/>
                </a:lnTo>
                <a:lnTo>
                  <a:pt x="1481" y="4717"/>
                </a:lnTo>
                <a:lnTo>
                  <a:pt x="1482" y="4713"/>
                </a:lnTo>
                <a:lnTo>
                  <a:pt x="1481" y="4709"/>
                </a:lnTo>
                <a:lnTo>
                  <a:pt x="1478" y="4707"/>
                </a:lnTo>
                <a:lnTo>
                  <a:pt x="1473" y="4706"/>
                </a:lnTo>
                <a:lnTo>
                  <a:pt x="1468" y="4707"/>
                </a:lnTo>
                <a:lnTo>
                  <a:pt x="1464" y="4709"/>
                </a:lnTo>
                <a:lnTo>
                  <a:pt x="1460" y="4713"/>
                </a:lnTo>
                <a:lnTo>
                  <a:pt x="1458" y="4717"/>
                </a:lnTo>
                <a:lnTo>
                  <a:pt x="1457" y="4722"/>
                </a:lnTo>
                <a:lnTo>
                  <a:pt x="1459" y="4725"/>
                </a:lnTo>
                <a:lnTo>
                  <a:pt x="1462" y="4728"/>
                </a:lnTo>
                <a:lnTo>
                  <a:pt x="1466" y="4729"/>
                </a:lnTo>
                <a:close/>
                <a:moveTo>
                  <a:pt x="1411" y="4865"/>
                </a:moveTo>
                <a:lnTo>
                  <a:pt x="1411" y="4869"/>
                </a:lnTo>
                <a:lnTo>
                  <a:pt x="1412" y="4872"/>
                </a:lnTo>
                <a:lnTo>
                  <a:pt x="1414" y="4875"/>
                </a:lnTo>
                <a:lnTo>
                  <a:pt x="1418" y="4876"/>
                </a:lnTo>
                <a:lnTo>
                  <a:pt x="1423" y="4875"/>
                </a:lnTo>
                <a:lnTo>
                  <a:pt x="1427" y="4872"/>
                </a:lnTo>
                <a:lnTo>
                  <a:pt x="1431" y="4869"/>
                </a:lnTo>
                <a:lnTo>
                  <a:pt x="1434" y="4865"/>
                </a:lnTo>
                <a:lnTo>
                  <a:pt x="1434" y="4861"/>
                </a:lnTo>
                <a:lnTo>
                  <a:pt x="1433" y="4857"/>
                </a:lnTo>
                <a:lnTo>
                  <a:pt x="1430" y="4855"/>
                </a:lnTo>
                <a:lnTo>
                  <a:pt x="1425" y="4854"/>
                </a:lnTo>
                <a:lnTo>
                  <a:pt x="1421" y="4855"/>
                </a:lnTo>
                <a:lnTo>
                  <a:pt x="1417" y="4857"/>
                </a:lnTo>
                <a:lnTo>
                  <a:pt x="1413" y="4861"/>
                </a:lnTo>
                <a:lnTo>
                  <a:pt x="1411" y="4865"/>
                </a:lnTo>
                <a:close/>
                <a:moveTo>
                  <a:pt x="1364" y="5012"/>
                </a:moveTo>
                <a:lnTo>
                  <a:pt x="1363" y="5016"/>
                </a:lnTo>
                <a:lnTo>
                  <a:pt x="1364" y="5020"/>
                </a:lnTo>
                <a:lnTo>
                  <a:pt x="1367" y="5023"/>
                </a:lnTo>
                <a:lnTo>
                  <a:pt x="1371" y="5024"/>
                </a:lnTo>
                <a:lnTo>
                  <a:pt x="1375" y="5023"/>
                </a:lnTo>
                <a:lnTo>
                  <a:pt x="1380" y="5020"/>
                </a:lnTo>
                <a:lnTo>
                  <a:pt x="1384" y="5016"/>
                </a:lnTo>
                <a:lnTo>
                  <a:pt x="1386" y="5012"/>
                </a:lnTo>
                <a:lnTo>
                  <a:pt x="1387" y="5008"/>
                </a:lnTo>
                <a:lnTo>
                  <a:pt x="1386" y="5004"/>
                </a:lnTo>
                <a:lnTo>
                  <a:pt x="1383" y="5002"/>
                </a:lnTo>
                <a:lnTo>
                  <a:pt x="1378" y="5001"/>
                </a:lnTo>
                <a:lnTo>
                  <a:pt x="1373" y="5002"/>
                </a:lnTo>
                <a:lnTo>
                  <a:pt x="1369" y="5004"/>
                </a:lnTo>
                <a:lnTo>
                  <a:pt x="1366" y="5008"/>
                </a:lnTo>
                <a:lnTo>
                  <a:pt x="1364" y="5012"/>
                </a:lnTo>
                <a:close/>
                <a:moveTo>
                  <a:pt x="1316" y="5159"/>
                </a:moveTo>
                <a:lnTo>
                  <a:pt x="1316" y="5165"/>
                </a:lnTo>
                <a:lnTo>
                  <a:pt x="1317" y="5168"/>
                </a:lnTo>
                <a:lnTo>
                  <a:pt x="1320" y="5170"/>
                </a:lnTo>
                <a:lnTo>
                  <a:pt x="1324" y="5171"/>
                </a:lnTo>
                <a:lnTo>
                  <a:pt x="1328" y="5170"/>
                </a:lnTo>
                <a:lnTo>
                  <a:pt x="1332" y="5168"/>
                </a:lnTo>
                <a:lnTo>
                  <a:pt x="1337" y="5165"/>
                </a:lnTo>
                <a:lnTo>
                  <a:pt x="1339" y="5159"/>
                </a:lnTo>
                <a:lnTo>
                  <a:pt x="1339" y="5155"/>
                </a:lnTo>
                <a:lnTo>
                  <a:pt x="1338" y="5152"/>
                </a:lnTo>
                <a:lnTo>
                  <a:pt x="1336" y="5150"/>
                </a:lnTo>
                <a:lnTo>
                  <a:pt x="1331" y="5149"/>
                </a:lnTo>
                <a:lnTo>
                  <a:pt x="1326" y="5150"/>
                </a:lnTo>
                <a:lnTo>
                  <a:pt x="1322" y="5152"/>
                </a:lnTo>
                <a:lnTo>
                  <a:pt x="1318" y="5155"/>
                </a:lnTo>
                <a:lnTo>
                  <a:pt x="1316" y="5159"/>
                </a:lnTo>
                <a:close/>
                <a:moveTo>
                  <a:pt x="1269" y="5308"/>
                </a:moveTo>
                <a:lnTo>
                  <a:pt x="1268" y="5312"/>
                </a:lnTo>
                <a:lnTo>
                  <a:pt x="1270" y="5315"/>
                </a:lnTo>
                <a:lnTo>
                  <a:pt x="1272" y="5318"/>
                </a:lnTo>
                <a:lnTo>
                  <a:pt x="1276" y="5319"/>
                </a:lnTo>
                <a:lnTo>
                  <a:pt x="1281" y="5318"/>
                </a:lnTo>
                <a:lnTo>
                  <a:pt x="1285" y="5315"/>
                </a:lnTo>
                <a:lnTo>
                  <a:pt x="1289" y="5312"/>
                </a:lnTo>
                <a:lnTo>
                  <a:pt x="1292" y="5308"/>
                </a:lnTo>
                <a:lnTo>
                  <a:pt x="1292" y="5304"/>
                </a:lnTo>
                <a:lnTo>
                  <a:pt x="1291" y="5299"/>
                </a:lnTo>
                <a:lnTo>
                  <a:pt x="1288" y="5297"/>
                </a:lnTo>
                <a:lnTo>
                  <a:pt x="1283" y="5296"/>
                </a:lnTo>
                <a:lnTo>
                  <a:pt x="1279" y="5297"/>
                </a:lnTo>
                <a:lnTo>
                  <a:pt x="1275" y="5299"/>
                </a:lnTo>
                <a:lnTo>
                  <a:pt x="1271" y="5304"/>
                </a:lnTo>
                <a:lnTo>
                  <a:pt x="1269" y="5308"/>
                </a:lnTo>
                <a:close/>
                <a:moveTo>
                  <a:pt x="1222" y="5455"/>
                </a:moveTo>
                <a:lnTo>
                  <a:pt x="1221" y="5459"/>
                </a:lnTo>
                <a:lnTo>
                  <a:pt x="1222" y="5463"/>
                </a:lnTo>
                <a:lnTo>
                  <a:pt x="1225" y="5465"/>
                </a:lnTo>
                <a:lnTo>
                  <a:pt x="1229" y="5466"/>
                </a:lnTo>
                <a:lnTo>
                  <a:pt x="1233" y="5465"/>
                </a:lnTo>
                <a:lnTo>
                  <a:pt x="1239" y="5463"/>
                </a:lnTo>
                <a:lnTo>
                  <a:pt x="1242" y="5459"/>
                </a:lnTo>
                <a:lnTo>
                  <a:pt x="1244" y="5455"/>
                </a:lnTo>
                <a:lnTo>
                  <a:pt x="1245" y="5451"/>
                </a:lnTo>
                <a:lnTo>
                  <a:pt x="1243" y="5448"/>
                </a:lnTo>
                <a:lnTo>
                  <a:pt x="1241" y="5445"/>
                </a:lnTo>
                <a:lnTo>
                  <a:pt x="1236" y="5444"/>
                </a:lnTo>
                <a:lnTo>
                  <a:pt x="1231" y="5445"/>
                </a:lnTo>
                <a:lnTo>
                  <a:pt x="1227" y="5448"/>
                </a:lnTo>
                <a:lnTo>
                  <a:pt x="1224" y="5451"/>
                </a:lnTo>
                <a:lnTo>
                  <a:pt x="1222" y="5455"/>
                </a:lnTo>
                <a:close/>
                <a:moveTo>
                  <a:pt x="1175" y="5603"/>
                </a:moveTo>
                <a:lnTo>
                  <a:pt x="1174" y="5607"/>
                </a:lnTo>
                <a:lnTo>
                  <a:pt x="1175" y="5610"/>
                </a:lnTo>
                <a:lnTo>
                  <a:pt x="1178" y="5612"/>
                </a:lnTo>
                <a:lnTo>
                  <a:pt x="1182" y="5613"/>
                </a:lnTo>
                <a:lnTo>
                  <a:pt x="1186" y="5612"/>
                </a:lnTo>
                <a:lnTo>
                  <a:pt x="1190" y="5610"/>
                </a:lnTo>
                <a:lnTo>
                  <a:pt x="1194" y="5607"/>
                </a:lnTo>
                <a:lnTo>
                  <a:pt x="1196" y="5603"/>
                </a:lnTo>
                <a:lnTo>
                  <a:pt x="1197" y="5599"/>
                </a:lnTo>
                <a:lnTo>
                  <a:pt x="1196" y="5595"/>
                </a:lnTo>
                <a:lnTo>
                  <a:pt x="1193" y="5593"/>
                </a:lnTo>
                <a:lnTo>
                  <a:pt x="1188" y="5592"/>
                </a:lnTo>
                <a:lnTo>
                  <a:pt x="1184" y="5593"/>
                </a:lnTo>
                <a:lnTo>
                  <a:pt x="1180" y="5595"/>
                </a:lnTo>
                <a:lnTo>
                  <a:pt x="1177" y="5599"/>
                </a:lnTo>
                <a:lnTo>
                  <a:pt x="1175" y="5603"/>
                </a:lnTo>
                <a:close/>
                <a:moveTo>
                  <a:pt x="1127" y="5750"/>
                </a:moveTo>
                <a:lnTo>
                  <a:pt x="1127" y="5754"/>
                </a:lnTo>
                <a:lnTo>
                  <a:pt x="1128" y="5757"/>
                </a:lnTo>
                <a:lnTo>
                  <a:pt x="1130" y="5760"/>
                </a:lnTo>
                <a:lnTo>
                  <a:pt x="1134" y="5760"/>
                </a:lnTo>
                <a:lnTo>
                  <a:pt x="1139" y="5760"/>
                </a:lnTo>
                <a:lnTo>
                  <a:pt x="1144" y="5757"/>
                </a:lnTo>
                <a:lnTo>
                  <a:pt x="1147" y="5754"/>
                </a:lnTo>
                <a:lnTo>
                  <a:pt x="1149" y="5750"/>
                </a:lnTo>
                <a:lnTo>
                  <a:pt x="1150" y="5746"/>
                </a:lnTo>
                <a:lnTo>
                  <a:pt x="1148" y="5743"/>
                </a:lnTo>
                <a:lnTo>
                  <a:pt x="1146" y="5740"/>
                </a:lnTo>
                <a:lnTo>
                  <a:pt x="1141" y="5740"/>
                </a:lnTo>
                <a:lnTo>
                  <a:pt x="1137" y="5740"/>
                </a:lnTo>
                <a:lnTo>
                  <a:pt x="1133" y="5743"/>
                </a:lnTo>
                <a:lnTo>
                  <a:pt x="1129" y="5746"/>
                </a:lnTo>
                <a:lnTo>
                  <a:pt x="1127" y="5750"/>
                </a:lnTo>
                <a:close/>
                <a:moveTo>
                  <a:pt x="1080" y="5897"/>
                </a:moveTo>
                <a:lnTo>
                  <a:pt x="1080" y="5901"/>
                </a:lnTo>
                <a:lnTo>
                  <a:pt x="1081" y="5904"/>
                </a:lnTo>
                <a:lnTo>
                  <a:pt x="1083" y="5907"/>
                </a:lnTo>
                <a:lnTo>
                  <a:pt x="1087" y="5907"/>
                </a:lnTo>
                <a:lnTo>
                  <a:pt x="1091" y="5907"/>
                </a:lnTo>
                <a:lnTo>
                  <a:pt x="1095" y="5904"/>
                </a:lnTo>
                <a:lnTo>
                  <a:pt x="1099" y="5901"/>
                </a:lnTo>
                <a:lnTo>
                  <a:pt x="1101" y="5897"/>
                </a:lnTo>
                <a:lnTo>
                  <a:pt x="1102" y="5893"/>
                </a:lnTo>
                <a:lnTo>
                  <a:pt x="1101" y="5890"/>
                </a:lnTo>
                <a:lnTo>
                  <a:pt x="1098" y="5888"/>
                </a:lnTo>
                <a:lnTo>
                  <a:pt x="1093" y="5887"/>
                </a:lnTo>
                <a:lnTo>
                  <a:pt x="1089" y="5888"/>
                </a:lnTo>
                <a:lnTo>
                  <a:pt x="1085" y="5890"/>
                </a:lnTo>
                <a:lnTo>
                  <a:pt x="1082" y="5893"/>
                </a:lnTo>
                <a:lnTo>
                  <a:pt x="1080" y="5897"/>
                </a:lnTo>
                <a:close/>
                <a:moveTo>
                  <a:pt x="1033" y="6045"/>
                </a:moveTo>
                <a:lnTo>
                  <a:pt x="1032" y="6050"/>
                </a:lnTo>
                <a:lnTo>
                  <a:pt x="1034" y="6053"/>
                </a:lnTo>
                <a:lnTo>
                  <a:pt x="1036" y="6055"/>
                </a:lnTo>
                <a:lnTo>
                  <a:pt x="1040" y="6056"/>
                </a:lnTo>
                <a:lnTo>
                  <a:pt x="1044" y="6055"/>
                </a:lnTo>
                <a:lnTo>
                  <a:pt x="1049" y="6053"/>
                </a:lnTo>
                <a:lnTo>
                  <a:pt x="1052" y="6050"/>
                </a:lnTo>
                <a:lnTo>
                  <a:pt x="1054" y="6045"/>
                </a:lnTo>
                <a:lnTo>
                  <a:pt x="1054" y="6041"/>
                </a:lnTo>
                <a:lnTo>
                  <a:pt x="1053" y="6038"/>
                </a:lnTo>
                <a:lnTo>
                  <a:pt x="1051" y="6035"/>
                </a:lnTo>
                <a:lnTo>
                  <a:pt x="1046" y="6035"/>
                </a:lnTo>
                <a:lnTo>
                  <a:pt x="1042" y="6035"/>
                </a:lnTo>
                <a:lnTo>
                  <a:pt x="1038" y="6038"/>
                </a:lnTo>
                <a:lnTo>
                  <a:pt x="1035" y="6041"/>
                </a:lnTo>
                <a:lnTo>
                  <a:pt x="1033" y="6045"/>
                </a:lnTo>
                <a:close/>
                <a:moveTo>
                  <a:pt x="986" y="6193"/>
                </a:moveTo>
                <a:lnTo>
                  <a:pt x="985" y="6197"/>
                </a:lnTo>
                <a:lnTo>
                  <a:pt x="987" y="6200"/>
                </a:lnTo>
                <a:lnTo>
                  <a:pt x="989" y="6202"/>
                </a:lnTo>
                <a:lnTo>
                  <a:pt x="992" y="6203"/>
                </a:lnTo>
                <a:lnTo>
                  <a:pt x="996" y="6202"/>
                </a:lnTo>
                <a:lnTo>
                  <a:pt x="1000" y="6200"/>
                </a:lnTo>
                <a:lnTo>
                  <a:pt x="1004" y="6197"/>
                </a:lnTo>
                <a:lnTo>
                  <a:pt x="1006" y="6193"/>
                </a:lnTo>
                <a:lnTo>
                  <a:pt x="1007" y="6188"/>
                </a:lnTo>
                <a:lnTo>
                  <a:pt x="1005" y="6185"/>
                </a:lnTo>
                <a:lnTo>
                  <a:pt x="1003" y="6183"/>
                </a:lnTo>
                <a:lnTo>
                  <a:pt x="999" y="6182"/>
                </a:lnTo>
                <a:lnTo>
                  <a:pt x="995" y="6183"/>
                </a:lnTo>
                <a:lnTo>
                  <a:pt x="991" y="6185"/>
                </a:lnTo>
                <a:lnTo>
                  <a:pt x="988" y="6188"/>
                </a:lnTo>
                <a:lnTo>
                  <a:pt x="986" y="6193"/>
                </a:lnTo>
                <a:close/>
                <a:moveTo>
                  <a:pt x="939" y="6340"/>
                </a:moveTo>
                <a:lnTo>
                  <a:pt x="938" y="6344"/>
                </a:lnTo>
                <a:lnTo>
                  <a:pt x="939" y="6347"/>
                </a:lnTo>
                <a:lnTo>
                  <a:pt x="942" y="6349"/>
                </a:lnTo>
                <a:lnTo>
                  <a:pt x="945" y="6350"/>
                </a:lnTo>
                <a:lnTo>
                  <a:pt x="949" y="6349"/>
                </a:lnTo>
                <a:lnTo>
                  <a:pt x="954" y="6347"/>
                </a:lnTo>
                <a:lnTo>
                  <a:pt x="957" y="6344"/>
                </a:lnTo>
                <a:lnTo>
                  <a:pt x="959" y="6340"/>
                </a:lnTo>
                <a:lnTo>
                  <a:pt x="959" y="6337"/>
                </a:lnTo>
                <a:lnTo>
                  <a:pt x="958" y="6334"/>
                </a:lnTo>
                <a:lnTo>
                  <a:pt x="956" y="6332"/>
                </a:lnTo>
                <a:lnTo>
                  <a:pt x="951" y="6331"/>
                </a:lnTo>
                <a:lnTo>
                  <a:pt x="947" y="6332"/>
                </a:lnTo>
                <a:lnTo>
                  <a:pt x="944" y="6334"/>
                </a:lnTo>
                <a:lnTo>
                  <a:pt x="940" y="6337"/>
                </a:lnTo>
                <a:lnTo>
                  <a:pt x="939" y="6340"/>
                </a:lnTo>
                <a:close/>
                <a:moveTo>
                  <a:pt x="892" y="6488"/>
                </a:moveTo>
                <a:lnTo>
                  <a:pt x="891" y="6491"/>
                </a:lnTo>
                <a:lnTo>
                  <a:pt x="892" y="6494"/>
                </a:lnTo>
                <a:lnTo>
                  <a:pt x="894" y="6496"/>
                </a:lnTo>
                <a:lnTo>
                  <a:pt x="898" y="6497"/>
                </a:lnTo>
                <a:lnTo>
                  <a:pt x="902" y="6496"/>
                </a:lnTo>
                <a:lnTo>
                  <a:pt x="905" y="6494"/>
                </a:lnTo>
                <a:lnTo>
                  <a:pt x="909" y="6491"/>
                </a:lnTo>
                <a:lnTo>
                  <a:pt x="911" y="6488"/>
                </a:lnTo>
                <a:lnTo>
                  <a:pt x="911" y="6484"/>
                </a:lnTo>
                <a:lnTo>
                  <a:pt x="910" y="6481"/>
                </a:lnTo>
                <a:lnTo>
                  <a:pt x="908" y="6479"/>
                </a:lnTo>
                <a:lnTo>
                  <a:pt x="904" y="6479"/>
                </a:lnTo>
                <a:lnTo>
                  <a:pt x="900" y="6479"/>
                </a:lnTo>
                <a:lnTo>
                  <a:pt x="896" y="6481"/>
                </a:lnTo>
                <a:lnTo>
                  <a:pt x="893" y="6484"/>
                </a:lnTo>
                <a:lnTo>
                  <a:pt x="892" y="6488"/>
                </a:lnTo>
                <a:close/>
                <a:moveTo>
                  <a:pt x="845" y="6635"/>
                </a:moveTo>
                <a:lnTo>
                  <a:pt x="844" y="6639"/>
                </a:lnTo>
                <a:lnTo>
                  <a:pt x="845" y="6641"/>
                </a:lnTo>
                <a:lnTo>
                  <a:pt x="847" y="6643"/>
                </a:lnTo>
                <a:lnTo>
                  <a:pt x="851" y="6644"/>
                </a:lnTo>
                <a:lnTo>
                  <a:pt x="854" y="6643"/>
                </a:lnTo>
                <a:lnTo>
                  <a:pt x="859" y="6641"/>
                </a:lnTo>
                <a:lnTo>
                  <a:pt x="861" y="6639"/>
                </a:lnTo>
                <a:lnTo>
                  <a:pt x="863" y="6635"/>
                </a:lnTo>
                <a:lnTo>
                  <a:pt x="864" y="6632"/>
                </a:lnTo>
                <a:lnTo>
                  <a:pt x="863" y="6629"/>
                </a:lnTo>
                <a:lnTo>
                  <a:pt x="860" y="6627"/>
                </a:lnTo>
                <a:lnTo>
                  <a:pt x="856" y="6626"/>
                </a:lnTo>
                <a:lnTo>
                  <a:pt x="853" y="6627"/>
                </a:lnTo>
                <a:lnTo>
                  <a:pt x="849" y="6629"/>
                </a:lnTo>
                <a:lnTo>
                  <a:pt x="846" y="6632"/>
                </a:lnTo>
                <a:lnTo>
                  <a:pt x="845" y="6635"/>
                </a:lnTo>
                <a:close/>
                <a:moveTo>
                  <a:pt x="798" y="6782"/>
                </a:moveTo>
                <a:lnTo>
                  <a:pt x="797" y="6786"/>
                </a:lnTo>
                <a:lnTo>
                  <a:pt x="798" y="6788"/>
                </a:lnTo>
                <a:lnTo>
                  <a:pt x="800" y="6790"/>
                </a:lnTo>
                <a:lnTo>
                  <a:pt x="803" y="6791"/>
                </a:lnTo>
                <a:lnTo>
                  <a:pt x="807" y="6790"/>
                </a:lnTo>
                <a:lnTo>
                  <a:pt x="810" y="6788"/>
                </a:lnTo>
                <a:lnTo>
                  <a:pt x="814" y="6786"/>
                </a:lnTo>
                <a:lnTo>
                  <a:pt x="815" y="6782"/>
                </a:lnTo>
                <a:lnTo>
                  <a:pt x="816" y="6779"/>
                </a:lnTo>
                <a:lnTo>
                  <a:pt x="815" y="6777"/>
                </a:lnTo>
                <a:lnTo>
                  <a:pt x="813" y="6775"/>
                </a:lnTo>
                <a:lnTo>
                  <a:pt x="809" y="6774"/>
                </a:lnTo>
                <a:lnTo>
                  <a:pt x="805" y="6775"/>
                </a:lnTo>
                <a:lnTo>
                  <a:pt x="802" y="6777"/>
                </a:lnTo>
                <a:lnTo>
                  <a:pt x="799" y="6779"/>
                </a:lnTo>
                <a:lnTo>
                  <a:pt x="798" y="6782"/>
                </a:lnTo>
                <a:close/>
                <a:moveTo>
                  <a:pt x="751" y="6930"/>
                </a:moveTo>
                <a:lnTo>
                  <a:pt x="750" y="6933"/>
                </a:lnTo>
                <a:lnTo>
                  <a:pt x="751" y="6936"/>
                </a:lnTo>
                <a:lnTo>
                  <a:pt x="753" y="6938"/>
                </a:lnTo>
                <a:lnTo>
                  <a:pt x="756" y="6939"/>
                </a:lnTo>
                <a:lnTo>
                  <a:pt x="759" y="6938"/>
                </a:lnTo>
                <a:lnTo>
                  <a:pt x="762" y="6936"/>
                </a:lnTo>
                <a:lnTo>
                  <a:pt x="766" y="6933"/>
                </a:lnTo>
                <a:lnTo>
                  <a:pt x="768" y="6930"/>
                </a:lnTo>
                <a:lnTo>
                  <a:pt x="768" y="6927"/>
                </a:lnTo>
                <a:lnTo>
                  <a:pt x="767" y="6924"/>
                </a:lnTo>
                <a:lnTo>
                  <a:pt x="765" y="6922"/>
                </a:lnTo>
                <a:lnTo>
                  <a:pt x="761" y="6922"/>
                </a:lnTo>
                <a:lnTo>
                  <a:pt x="758" y="6922"/>
                </a:lnTo>
                <a:lnTo>
                  <a:pt x="755" y="6924"/>
                </a:lnTo>
                <a:lnTo>
                  <a:pt x="752" y="6927"/>
                </a:lnTo>
                <a:lnTo>
                  <a:pt x="751" y="6930"/>
                </a:lnTo>
                <a:close/>
                <a:moveTo>
                  <a:pt x="704" y="7078"/>
                </a:moveTo>
                <a:lnTo>
                  <a:pt x="703" y="7081"/>
                </a:lnTo>
                <a:lnTo>
                  <a:pt x="704" y="7084"/>
                </a:lnTo>
                <a:lnTo>
                  <a:pt x="706" y="7085"/>
                </a:lnTo>
                <a:lnTo>
                  <a:pt x="709" y="7086"/>
                </a:lnTo>
                <a:lnTo>
                  <a:pt x="712" y="7085"/>
                </a:lnTo>
                <a:lnTo>
                  <a:pt x="715" y="7084"/>
                </a:lnTo>
                <a:lnTo>
                  <a:pt x="718" y="7081"/>
                </a:lnTo>
                <a:lnTo>
                  <a:pt x="720" y="7078"/>
                </a:lnTo>
                <a:lnTo>
                  <a:pt x="720" y="7074"/>
                </a:lnTo>
                <a:lnTo>
                  <a:pt x="719" y="7072"/>
                </a:lnTo>
                <a:lnTo>
                  <a:pt x="717" y="7070"/>
                </a:lnTo>
                <a:lnTo>
                  <a:pt x="714" y="7070"/>
                </a:lnTo>
                <a:lnTo>
                  <a:pt x="711" y="7070"/>
                </a:lnTo>
                <a:lnTo>
                  <a:pt x="708" y="7072"/>
                </a:lnTo>
                <a:lnTo>
                  <a:pt x="705" y="7074"/>
                </a:lnTo>
                <a:lnTo>
                  <a:pt x="704" y="7078"/>
                </a:lnTo>
                <a:close/>
                <a:moveTo>
                  <a:pt x="657" y="7226"/>
                </a:moveTo>
                <a:lnTo>
                  <a:pt x="656" y="7228"/>
                </a:lnTo>
                <a:lnTo>
                  <a:pt x="657" y="7231"/>
                </a:lnTo>
                <a:lnTo>
                  <a:pt x="659" y="7232"/>
                </a:lnTo>
                <a:lnTo>
                  <a:pt x="662" y="7233"/>
                </a:lnTo>
                <a:lnTo>
                  <a:pt x="665" y="7232"/>
                </a:lnTo>
                <a:lnTo>
                  <a:pt x="667" y="7231"/>
                </a:lnTo>
                <a:lnTo>
                  <a:pt x="671" y="7228"/>
                </a:lnTo>
                <a:lnTo>
                  <a:pt x="672" y="7226"/>
                </a:lnTo>
                <a:lnTo>
                  <a:pt x="672" y="7223"/>
                </a:lnTo>
                <a:lnTo>
                  <a:pt x="672" y="7220"/>
                </a:lnTo>
                <a:lnTo>
                  <a:pt x="670" y="7219"/>
                </a:lnTo>
                <a:lnTo>
                  <a:pt x="666" y="7218"/>
                </a:lnTo>
                <a:lnTo>
                  <a:pt x="663" y="7219"/>
                </a:lnTo>
                <a:lnTo>
                  <a:pt x="660" y="7220"/>
                </a:lnTo>
                <a:lnTo>
                  <a:pt x="658" y="7223"/>
                </a:lnTo>
                <a:lnTo>
                  <a:pt x="657" y="7226"/>
                </a:lnTo>
                <a:close/>
                <a:moveTo>
                  <a:pt x="610" y="7373"/>
                </a:moveTo>
                <a:lnTo>
                  <a:pt x="609" y="7376"/>
                </a:lnTo>
                <a:lnTo>
                  <a:pt x="610" y="7378"/>
                </a:lnTo>
                <a:lnTo>
                  <a:pt x="612" y="7379"/>
                </a:lnTo>
                <a:lnTo>
                  <a:pt x="614" y="7380"/>
                </a:lnTo>
                <a:lnTo>
                  <a:pt x="617" y="7379"/>
                </a:lnTo>
                <a:lnTo>
                  <a:pt x="620" y="7378"/>
                </a:lnTo>
                <a:lnTo>
                  <a:pt x="623" y="7376"/>
                </a:lnTo>
                <a:lnTo>
                  <a:pt x="624" y="7373"/>
                </a:lnTo>
                <a:lnTo>
                  <a:pt x="625" y="7370"/>
                </a:lnTo>
                <a:lnTo>
                  <a:pt x="624" y="7368"/>
                </a:lnTo>
                <a:lnTo>
                  <a:pt x="622" y="7367"/>
                </a:lnTo>
                <a:lnTo>
                  <a:pt x="619" y="7366"/>
                </a:lnTo>
                <a:lnTo>
                  <a:pt x="616" y="7367"/>
                </a:lnTo>
                <a:lnTo>
                  <a:pt x="613" y="7368"/>
                </a:lnTo>
                <a:lnTo>
                  <a:pt x="611" y="7370"/>
                </a:lnTo>
                <a:lnTo>
                  <a:pt x="610" y="7373"/>
                </a:lnTo>
                <a:close/>
                <a:moveTo>
                  <a:pt x="563" y="7520"/>
                </a:moveTo>
                <a:lnTo>
                  <a:pt x="562" y="7523"/>
                </a:lnTo>
                <a:lnTo>
                  <a:pt x="563" y="7525"/>
                </a:lnTo>
                <a:lnTo>
                  <a:pt x="565" y="7526"/>
                </a:lnTo>
                <a:lnTo>
                  <a:pt x="567" y="7527"/>
                </a:lnTo>
                <a:lnTo>
                  <a:pt x="570" y="7526"/>
                </a:lnTo>
                <a:lnTo>
                  <a:pt x="572" y="7525"/>
                </a:lnTo>
                <a:lnTo>
                  <a:pt x="575" y="7523"/>
                </a:lnTo>
                <a:lnTo>
                  <a:pt x="577" y="7520"/>
                </a:lnTo>
                <a:lnTo>
                  <a:pt x="577" y="7518"/>
                </a:lnTo>
                <a:lnTo>
                  <a:pt x="576" y="7516"/>
                </a:lnTo>
                <a:lnTo>
                  <a:pt x="575" y="7514"/>
                </a:lnTo>
                <a:lnTo>
                  <a:pt x="571" y="7514"/>
                </a:lnTo>
                <a:lnTo>
                  <a:pt x="569" y="7514"/>
                </a:lnTo>
                <a:lnTo>
                  <a:pt x="566" y="7516"/>
                </a:lnTo>
                <a:lnTo>
                  <a:pt x="564" y="7518"/>
                </a:lnTo>
                <a:lnTo>
                  <a:pt x="563" y="7520"/>
                </a:lnTo>
                <a:close/>
                <a:moveTo>
                  <a:pt x="516" y="7668"/>
                </a:moveTo>
                <a:lnTo>
                  <a:pt x="516" y="7670"/>
                </a:lnTo>
                <a:lnTo>
                  <a:pt x="516" y="7672"/>
                </a:lnTo>
                <a:lnTo>
                  <a:pt x="518" y="7673"/>
                </a:lnTo>
                <a:lnTo>
                  <a:pt x="520" y="7674"/>
                </a:lnTo>
                <a:lnTo>
                  <a:pt x="522" y="7673"/>
                </a:lnTo>
                <a:lnTo>
                  <a:pt x="525" y="7672"/>
                </a:lnTo>
                <a:lnTo>
                  <a:pt x="528" y="7670"/>
                </a:lnTo>
                <a:lnTo>
                  <a:pt x="529" y="7668"/>
                </a:lnTo>
                <a:lnTo>
                  <a:pt x="529" y="7665"/>
                </a:lnTo>
                <a:lnTo>
                  <a:pt x="528" y="7663"/>
                </a:lnTo>
                <a:lnTo>
                  <a:pt x="527" y="7662"/>
                </a:lnTo>
                <a:lnTo>
                  <a:pt x="524" y="7662"/>
                </a:lnTo>
                <a:lnTo>
                  <a:pt x="521" y="7662"/>
                </a:lnTo>
                <a:lnTo>
                  <a:pt x="519" y="7663"/>
                </a:lnTo>
                <a:lnTo>
                  <a:pt x="517" y="7665"/>
                </a:lnTo>
                <a:lnTo>
                  <a:pt x="516" y="7668"/>
                </a:lnTo>
                <a:close/>
                <a:moveTo>
                  <a:pt x="473" y="7820"/>
                </a:moveTo>
                <a:lnTo>
                  <a:pt x="475" y="7820"/>
                </a:lnTo>
                <a:lnTo>
                  <a:pt x="477" y="7819"/>
                </a:lnTo>
                <a:lnTo>
                  <a:pt x="480" y="7817"/>
                </a:lnTo>
                <a:lnTo>
                  <a:pt x="481" y="7815"/>
                </a:lnTo>
                <a:lnTo>
                  <a:pt x="481" y="7813"/>
                </a:lnTo>
                <a:lnTo>
                  <a:pt x="480" y="7811"/>
                </a:lnTo>
                <a:lnTo>
                  <a:pt x="479" y="7810"/>
                </a:lnTo>
                <a:lnTo>
                  <a:pt x="476" y="7810"/>
                </a:lnTo>
                <a:lnTo>
                  <a:pt x="474" y="7810"/>
                </a:lnTo>
                <a:lnTo>
                  <a:pt x="472" y="7811"/>
                </a:lnTo>
                <a:lnTo>
                  <a:pt x="470" y="7813"/>
                </a:lnTo>
                <a:lnTo>
                  <a:pt x="469" y="7815"/>
                </a:lnTo>
                <a:lnTo>
                  <a:pt x="469" y="7817"/>
                </a:lnTo>
                <a:lnTo>
                  <a:pt x="470" y="7819"/>
                </a:lnTo>
                <a:lnTo>
                  <a:pt x="471" y="7820"/>
                </a:lnTo>
                <a:lnTo>
                  <a:pt x="473" y="7820"/>
                </a:lnTo>
                <a:close/>
                <a:moveTo>
                  <a:pt x="426" y="7968"/>
                </a:moveTo>
                <a:lnTo>
                  <a:pt x="427" y="7968"/>
                </a:lnTo>
                <a:lnTo>
                  <a:pt x="429" y="7967"/>
                </a:lnTo>
                <a:lnTo>
                  <a:pt x="432" y="7965"/>
                </a:lnTo>
                <a:lnTo>
                  <a:pt x="433" y="7962"/>
                </a:lnTo>
                <a:lnTo>
                  <a:pt x="433" y="7961"/>
                </a:lnTo>
                <a:lnTo>
                  <a:pt x="433" y="7959"/>
                </a:lnTo>
                <a:lnTo>
                  <a:pt x="430" y="7958"/>
                </a:lnTo>
                <a:lnTo>
                  <a:pt x="429" y="7958"/>
                </a:lnTo>
                <a:lnTo>
                  <a:pt x="427" y="7958"/>
                </a:lnTo>
                <a:lnTo>
                  <a:pt x="425" y="7959"/>
                </a:lnTo>
                <a:lnTo>
                  <a:pt x="423" y="7961"/>
                </a:lnTo>
                <a:lnTo>
                  <a:pt x="422" y="7962"/>
                </a:lnTo>
                <a:lnTo>
                  <a:pt x="422" y="7965"/>
                </a:lnTo>
                <a:lnTo>
                  <a:pt x="423" y="7967"/>
                </a:lnTo>
                <a:lnTo>
                  <a:pt x="424" y="7968"/>
                </a:lnTo>
                <a:lnTo>
                  <a:pt x="426" y="7968"/>
                </a:lnTo>
                <a:close/>
                <a:moveTo>
                  <a:pt x="378" y="8115"/>
                </a:moveTo>
                <a:lnTo>
                  <a:pt x="380" y="8115"/>
                </a:lnTo>
                <a:lnTo>
                  <a:pt x="382" y="8114"/>
                </a:lnTo>
                <a:lnTo>
                  <a:pt x="384" y="8112"/>
                </a:lnTo>
                <a:lnTo>
                  <a:pt x="385" y="8111"/>
                </a:lnTo>
                <a:lnTo>
                  <a:pt x="385" y="8109"/>
                </a:lnTo>
                <a:lnTo>
                  <a:pt x="385" y="8108"/>
                </a:lnTo>
                <a:lnTo>
                  <a:pt x="384" y="8107"/>
                </a:lnTo>
                <a:lnTo>
                  <a:pt x="381" y="8106"/>
                </a:lnTo>
                <a:lnTo>
                  <a:pt x="379" y="8107"/>
                </a:lnTo>
                <a:lnTo>
                  <a:pt x="378" y="8108"/>
                </a:lnTo>
                <a:lnTo>
                  <a:pt x="376" y="8109"/>
                </a:lnTo>
                <a:lnTo>
                  <a:pt x="375" y="8111"/>
                </a:lnTo>
                <a:lnTo>
                  <a:pt x="375" y="8112"/>
                </a:lnTo>
                <a:lnTo>
                  <a:pt x="376" y="8114"/>
                </a:lnTo>
                <a:lnTo>
                  <a:pt x="377" y="8115"/>
                </a:lnTo>
                <a:lnTo>
                  <a:pt x="378" y="8115"/>
                </a:lnTo>
                <a:close/>
                <a:moveTo>
                  <a:pt x="331" y="8262"/>
                </a:moveTo>
                <a:lnTo>
                  <a:pt x="334" y="8261"/>
                </a:lnTo>
                <a:lnTo>
                  <a:pt x="337" y="8258"/>
                </a:lnTo>
                <a:lnTo>
                  <a:pt x="337" y="8257"/>
                </a:lnTo>
                <a:lnTo>
                  <a:pt x="337" y="8256"/>
                </a:lnTo>
                <a:lnTo>
                  <a:pt x="335" y="8255"/>
                </a:lnTo>
                <a:lnTo>
                  <a:pt x="333" y="8255"/>
                </a:lnTo>
                <a:lnTo>
                  <a:pt x="331" y="8256"/>
                </a:lnTo>
                <a:lnTo>
                  <a:pt x="329" y="8258"/>
                </a:lnTo>
                <a:lnTo>
                  <a:pt x="329" y="8260"/>
                </a:lnTo>
                <a:lnTo>
                  <a:pt x="329" y="8261"/>
                </a:lnTo>
                <a:lnTo>
                  <a:pt x="330" y="8261"/>
                </a:lnTo>
                <a:lnTo>
                  <a:pt x="331" y="8262"/>
                </a:lnTo>
                <a:close/>
                <a:moveTo>
                  <a:pt x="289" y="8405"/>
                </a:moveTo>
                <a:lnTo>
                  <a:pt x="289" y="8404"/>
                </a:lnTo>
                <a:lnTo>
                  <a:pt x="289" y="8403"/>
                </a:lnTo>
                <a:lnTo>
                  <a:pt x="287" y="8403"/>
                </a:lnTo>
                <a:lnTo>
                  <a:pt x="286" y="8402"/>
                </a:lnTo>
                <a:lnTo>
                  <a:pt x="283" y="8403"/>
                </a:lnTo>
                <a:lnTo>
                  <a:pt x="282" y="8405"/>
                </a:lnTo>
                <a:lnTo>
                  <a:pt x="282" y="8407"/>
                </a:lnTo>
                <a:lnTo>
                  <a:pt x="282" y="8408"/>
                </a:lnTo>
                <a:lnTo>
                  <a:pt x="283" y="8408"/>
                </a:lnTo>
                <a:lnTo>
                  <a:pt x="284" y="8409"/>
                </a:lnTo>
                <a:lnTo>
                  <a:pt x="286" y="8408"/>
                </a:lnTo>
                <a:lnTo>
                  <a:pt x="289" y="8405"/>
                </a:lnTo>
                <a:close/>
                <a:moveTo>
                  <a:pt x="238" y="8550"/>
                </a:moveTo>
                <a:lnTo>
                  <a:pt x="236" y="8551"/>
                </a:lnTo>
                <a:lnTo>
                  <a:pt x="235" y="8553"/>
                </a:lnTo>
                <a:lnTo>
                  <a:pt x="235" y="8555"/>
                </a:lnTo>
                <a:lnTo>
                  <a:pt x="237" y="8555"/>
                </a:lnTo>
                <a:lnTo>
                  <a:pt x="239" y="8555"/>
                </a:lnTo>
                <a:lnTo>
                  <a:pt x="240" y="8553"/>
                </a:lnTo>
                <a:lnTo>
                  <a:pt x="240" y="8551"/>
                </a:lnTo>
                <a:lnTo>
                  <a:pt x="238" y="8550"/>
                </a:lnTo>
                <a:close/>
                <a:moveTo>
                  <a:pt x="191" y="8698"/>
                </a:moveTo>
                <a:lnTo>
                  <a:pt x="189" y="8699"/>
                </a:lnTo>
                <a:lnTo>
                  <a:pt x="188" y="8700"/>
                </a:lnTo>
                <a:lnTo>
                  <a:pt x="188" y="8702"/>
                </a:lnTo>
                <a:lnTo>
                  <a:pt x="190" y="8702"/>
                </a:lnTo>
                <a:lnTo>
                  <a:pt x="191" y="8702"/>
                </a:lnTo>
                <a:lnTo>
                  <a:pt x="192" y="8700"/>
                </a:lnTo>
                <a:lnTo>
                  <a:pt x="192" y="8699"/>
                </a:lnTo>
                <a:lnTo>
                  <a:pt x="191" y="8698"/>
                </a:lnTo>
                <a:close/>
                <a:moveTo>
                  <a:pt x="142" y="8848"/>
                </a:moveTo>
                <a:lnTo>
                  <a:pt x="142" y="8848"/>
                </a:lnTo>
                <a:lnTo>
                  <a:pt x="142" y="8849"/>
                </a:lnTo>
                <a:lnTo>
                  <a:pt x="143" y="8848"/>
                </a:lnTo>
                <a:lnTo>
                  <a:pt x="144" y="8848"/>
                </a:lnTo>
                <a:lnTo>
                  <a:pt x="144" y="8847"/>
                </a:lnTo>
                <a:lnTo>
                  <a:pt x="143" y="8846"/>
                </a:lnTo>
                <a:lnTo>
                  <a:pt x="142" y="8847"/>
                </a:lnTo>
                <a:lnTo>
                  <a:pt x="142" y="8848"/>
                </a:lnTo>
                <a:close/>
                <a:moveTo>
                  <a:pt x="95" y="8996"/>
                </a:moveTo>
                <a:lnTo>
                  <a:pt x="95" y="8997"/>
                </a:lnTo>
                <a:lnTo>
                  <a:pt x="95" y="8997"/>
                </a:lnTo>
                <a:lnTo>
                  <a:pt x="96" y="8997"/>
                </a:lnTo>
                <a:lnTo>
                  <a:pt x="96" y="8996"/>
                </a:lnTo>
                <a:lnTo>
                  <a:pt x="96" y="8995"/>
                </a:lnTo>
                <a:lnTo>
                  <a:pt x="96" y="8995"/>
                </a:lnTo>
                <a:lnTo>
                  <a:pt x="95" y="8995"/>
                </a:lnTo>
                <a:lnTo>
                  <a:pt x="95" y="8996"/>
                </a:lnTo>
                <a:close/>
                <a:moveTo>
                  <a:pt x="48" y="9143"/>
                </a:moveTo>
                <a:lnTo>
                  <a:pt x="48" y="9144"/>
                </a:lnTo>
                <a:lnTo>
                  <a:pt x="48" y="9144"/>
                </a:lnTo>
                <a:lnTo>
                  <a:pt x="48" y="9144"/>
                </a:lnTo>
                <a:lnTo>
                  <a:pt x="48" y="9143"/>
                </a:lnTo>
                <a:lnTo>
                  <a:pt x="48" y="9143"/>
                </a:lnTo>
                <a:lnTo>
                  <a:pt x="48" y="9143"/>
                </a:lnTo>
                <a:lnTo>
                  <a:pt x="48" y="9143"/>
                </a:lnTo>
                <a:lnTo>
                  <a:pt x="48" y="9143"/>
                </a:lnTo>
                <a:close/>
                <a:moveTo>
                  <a:pt x="0" y="9291"/>
                </a:moveTo>
                <a:lnTo>
                  <a:pt x="0" y="9291"/>
                </a:lnTo>
                <a:lnTo>
                  <a:pt x="1" y="9291"/>
                </a:lnTo>
                <a:lnTo>
                  <a:pt x="1" y="9291"/>
                </a:lnTo>
                <a:lnTo>
                  <a:pt x="1" y="9291"/>
                </a:lnTo>
                <a:lnTo>
                  <a:pt x="1" y="9290"/>
                </a:lnTo>
                <a:lnTo>
                  <a:pt x="1" y="9290"/>
                </a:lnTo>
                <a:lnTo>
                  <a:pt x="1" y="9290"/>
                </a:lnTo>
                <a:lnTo>
                  <a:pt x="0" y="9291"/>
                </a:lnTo>
                <a:close/>
                <a:moveTo>
                  <a:pt x="2459" y="1177"/>
                </a:moveTo>
                <a:lnTo>
                  <a:pt x="2459" y="1176"/>
                </a:lnTo>
                <a:lnTo>
                  <a:pt x="2459" y="1176"/>
                </a:lnTo>
                <a:lnTo>
                  <a:pt x="2459" y="1176"/>
                </a:lnTo>
                <a:lnTo>
                  <a:pt x="2458" y="1177"/>
                </a:lnTo>
                <a:lnTo>
                  <a:pt x="2458" y="1177"/>
                </a:lnTo>
                <a:lnTo>
                  <a:pt x="2459" y="1177"/>
                </a:lnTo>
                <a:lnTo>
                  <a:pt x="2459" y="1177"/>
                </a:lnTo>
                <a:lnTo>
                  <a:pt x="2459" y="1177"/>
                </a:lnTo>
                <a:close/>
                <a:moveTo>
                  <a:pt x="2412" y="1324"/>
                </a:moveTo>
                <a:lnTo>
                  <a:pt x="2412" y="1323"/>
                </a:lnTo>
                <a:lnTo>
                  <a:pt x="2412" y="1323"/>
                </a:lnTo>
                <a:lnTo>
                  <a:pt x="2411" y="1323"/>
                </a:lnTo>
                <a:lnTo>
                  <a:pt x="2411" y="1324"/>
                </a:lnTo>
                <a:lnTo>
                  <a:pt x="2411" y="1325"/>
                </a:lnTo>
                <a:lnTo>
                  <a:pt x="2411" y="1325"/>
                </a:lnTo>
                <a:lnTo>
                  <a:pt x="2412" y="1325"/>
                </a:lnTo>
                <a:lnTo>
                  <a:pt x="2412" y="1324"/>
                </a:lnTo>
                <a:close/>
                <a:moveTo>
                  <a:pt x="2365" y="1472"/>
                </a:moveTo>
                <a:lnTo>
                  <a:pt x="2365" y="1472"/>
                </a:lnTo>
                <a:lnTo>
                  <a:pt x="2364" y="1472"/>
                </a:lnTo>
                <a:lnTo>
                  <a:pt x="2364" y="1472"/>
                </a:lnTo>
                <a:lnTo>
                  <a:pt x="2363" y="1472"/>
                </a:lnTo>
                <a:lnTo>
                  <a:pt x="2363" y="1473"/>
                </a:lnTo>
                <a:lnTo>
                  <a:pt x="2364" y="1473"/>
                </a:lnTo>
                <a:lnTo>
                  <a:pt x="2364" y="1473"/>
                </a:lnTo>
                <a:lnTo>
                  <a:pt x="2365" y="1472"/>
                </a:lnTo>
                <a:close/>
                <a:moveTo>
                  <a:pt x="2318" y="1620"/>
                </a:moveTo>
                <a:lnTo>
                  <a:pt x="2318" y="1619"/>
                </a:lnTo>
                <a:lnTo>
                  <a:pt x="2317" y="1618"/>
                </a:lnTo>
                <a:lnTo>
                  <a:pt x="2316" y="1619"/>
                </a:lnTo>
                <a:lnTo>
                  <a:pt x="2315" y="1620"/>
                </a:lnTo>
                <a:lnTo>
                  <a:pt x="2316" y="1621"/>
                </a:lnTo>
                <a:lnTo>
                  <a:pt x="2316" y="1621"/>
                </a:lnTo>
                <a:lnTo>
                  <a:pt x="2317" y="1621"/>
                </a:lnTo>
                <a:lnTo>
                  <a:pt x="2318" y="1620"/>
                </a:lnTo>
                <a:close/>
                <a:moveTo>
                  <a:pt x="2271" y="1767"/>
                </a:moveTo>
                <a:lnTo>
                  <a:pt x="2271" y="1766"/>
                </a:lnTo>
                <a:lnTo>
                  <a:pt x="2270" y="1765"/>
                </a:lnTo>
                <a:lnTo>
                  <a:pt x="2269" y="1766"/>
                </a:lnTo>
                <a:lnTo>
                  <a:pt x="2268" y="1767"/>
                </a:lnTo>
                <a:lnTo>
                  <a:pt x="2268" y="1768"/>
                </a:lnTo>
                <a:lnTo>
                  <a:pt x="2269" y="1769"/>
                </a:lnTo>
                <a:lnTo>
                  <a:pt x="2270" y="1768"/>
                </a:lnTo>
                <a:lnTo>
                  <a:pt x="2271" y="1767"/>
                </a:lnTo>
                <a:close/>
                <a:moveTo>
                  <a:pt x="2224" y="1914"/>
                </a:moveTo>
                <a:lnTo>
                  <a:pt x="2224" y="1913"/>
                </a:lnTo>
                <a:lnTo>
                  <a:pt x="2223" y="1912"/>
                </a:lnTo>
                <a:lnTo>
                  <a:pt x="2221" y="1913"/>
                </a:lnTo>
                <a:lnTo>
                  <a:pt x="2220" y="1914"/>
                </a:lnTo>
                <a:lnTo>
                  <a:pt x="2220" y="1916"/>
                </a:lnTo>
                <a:lnTo>
                  <a:pt x="2221" y="1916"/>
                </a:lnTo>
                <a:lnTo>
                  <a:pt x="2223" y="1916"/>
                </a:lnTo>
                <a:lnTo>
                  <a:pt x="2224" y="1914"/>
                </a:lnTo>
                <a:close/>
                <a:moveTo>
                  <a:pt x="2177" y="2062"/>
                </a:moveTo>
                <a:lnTo>
                  <a:pt x="2177" y="2060"/>
                </a:lnTo>
                <a:lnTo>
                  <a:pt x="2175" y="2059"/>
                </a:lnTo>
                <a:lnTo>
                  <a:pt x="2173" y="2060"/>
                </a:lnTo>
                <a:lnTo>
                  <a:pt x="2172" y="2062"/>
                </a:lnTo>
                <a:lnTo>
                  <a:pt x="2172" y="2063"/>
                </a:lnTo>
                <a:lnTo>
                  <a:pt x="2174" y="2064"/>
                </a:lnTo>
                <a:lnTo>
                  <a:pt x="2176" y="2063"/>
                </a:lnTo>
                <a:lnTo>
                  <a:pt x="2177" y="2062"/>
                </a:lnTo>
                <a:close/>
                <a:moveTo>
                  <a:pt x="2126" y="2212"/>
                </a:moveTo>
                <a:lnTo>
                  <a:pt x="2129" y="2211"/>
                </a:lnTo>
                <a:lnTo>
                  <a:pt x="2130" y="2209"/>
                </a:lnTo>
                <a:lnTo>
                  <a:pt x="2130" y="2207"/>
                </a:lnTo>
                <a:lnTo>
                  <a:pt x="2128" y="2206"/>
                </a:lnTo>
                <a:lnTo>
                  <a:pt x="2126" y="2207"/>
                </a:lnTo>
                <a:lnTo>
                  <a:pt x="2124" y="2209"/>
                </a:lnTo>
                <a:lnTo>
                  <a:pt x="2125" y="2211"/>
                </a:lnTo>
                <a:lnTo>
                  <a:pt x="2126" y="2212"/>
                </a:lnTo>
                <a:close/>
                <a:moveTo>
                  <a:pt x="2079" y="2361"/>
                </a:moveTo>
                <a:lnTo>
                  <a:pt x="2081" y="2360"/>
                </a:lnTo>
                <a:lnTo>
                  <a:pt x="2083" y="2357"/>
                </a:lnTo>
                <a:lnTo>
                  <a:pt x="2083" y="2355"/>
                </a:lnTo>
                <a:lnTo>
                  <a:pt x="2083" y="2354"/>
                </a:lnTo>
                <a:lnTo>
                  <a:pt x="2082" y="2354"/>
                </a:lnTo>
                <a:lnTo>
                  <a:pt x="2081" y="2353"/>
                </a:lnTo>
                <a:lnTo>
                  <a:pt x="2078" y="2354"/>
                </a:lnTo>
                <a:lnTo>
                  <a:pt x="2077" y="2357"/>
                </a:lnTo>
                <a:lnTo>
                  <a:pt x="2076" y="2358"/>
                </a:lnTo>
                <a:lnTo>
                  <a:pt x="2077" y="2360"/>
                </a:lnTo>
                <a:lnTo>
                  <a:pt x="2078" y="2360"/>
                </a:lnTo>
                <a:lnTo>
                  <a:pt x="2079" y="2361"/>
                </a:lnTo>
                <a:close/>
                <a:moveTo>
                  <a:pt x="2031" y="2508"/>
                </a:moveTo>
                <a:lnTo>
                  <a:pt x="2034" y="2507"/>
                </a:lnTo>
                <a:lnTo>
                  <a:pt x="2036" y="2505"/>
                </a:lnTo>
                <a:lnTo>
                  <a:pt x="2036" y="2503"/>
                </a:lnTo>
                <a:lnTo>
                  <a:pt x="2036" y="2502"/>
                </a:lnTo>
                <a:lnTo>
                  <a:pt x="2035" y="2502"/>
                </a:lnTo>
                <a:lnTo>
                  <a:pt x="2034" y="2501"/>
                </a:lnTo>
                <a:lnTo>
                  <a:pt x="2031" y="2502"/>
                </a:lnTo>
                <a:lnTo>
                  <a:pt x="2029" y="2505"/>
                </a:lnTo>
                <a:lnTo>
                  <a:pt x="2029" y="2506"/>
                </a:lnTo>
                <a:lnTo>
                  <a:pt x="2029" y="2507"/>
                </a:lnTo>
                <a:lnTo>
                  <a:pt x="2030" y="2508"/>
                </a:lnTo>
                <a:lnTo>
                  <a:pt x="2031" y="2508"/>
                </a:lnTo>
                <a:close/>
                <a:moveTo>
                  <a:pt x="1984" y="2656"/>
                </a:moveTo>
                <a:lnTo>
                  <a:pt x="1987" y="2655"/>
                </a:lnTo>
                <a:lnTo>
                  <a:pt x="1989" y="2652"/>
                </a:lnTo>
                <a:lnTo>
                  <a:pt x="1989" y="2651"/>
                </a:lnTo>
                <a:lnTo>
                  <a:pt x="1989" y="2649"/>
                </a:lnTo>
                <a:lnTo>
                  <a:pt x="1988" y="2649"/>
                </a:lnTo>
                <a:lnTo>
                  <a:pt x="1986" y="2648"/>
                </a:lnTo>
                <a:lnTo>
                  <a:pt x="1985" y="2649"/>
                </a:lnTo>
                <a:lnTo>
                  <a:pt x="1983" y="2649"/>
                </a:lnTo>
                <a:lnTo>
                  <a:pt x="1982" y="2651"/>
                </a:lnTo>
                <a:lnTo>
                  <a:pt x="1981" y="2652"/>
                </a:lnTo>
                <a:lnTo>
                  <a:pt x="1981" y="2654"/>
                </a:lnTo>
                <a:lnTo>
                  <a:pt x="1981" y="2655"/>
                </a:lnTo>
                <a:lnTo>
                  <a:pt x="1982" y="2656"/>
                </a:lnTo>
                <a:lnTo>
                  <a:pt x="1984" y="2656"/>
                </a:lnTo>
                <a:close/>
                <a:moveTo>
                  <a:pt x="1936" y="2804"/>
                </a:moveTo>
                <a:lnTo>
                  <a:pt x="1938" y="2804"/>
                </a:lnTo>
                <a:lnTo>
                  <a:pt x="1940" y="2803"/>
                </a:lnTo>
                <a:lnTo>
                  <a:pt x="1941" y="2801"/>
                </a:lnTo>
                <a:lnTo>
                  <a:pt x="1942" y="2800"/>
                </a:lnTo>
                <a:lnTo>
                  <a:pt x="1942" y="2798"/>
                </a:lnTo>
                <a:lnTo>
                  <a:pt x="1942" y="2797"/>
                </a:lnTo>
                <a:lnTo>
                  <a:pt x="1941" y="2796"/>
                </a:lnTo>
                <a:lnTo>
                  <a:pt x="1939" y="2795"/>
                </a:lnTo>
                <a:lnTo>
                  <a:pt x="1937" y="2796"/>
                </a:lnTo>
                <a:lnTo>
                  <a:pt x="1936" y="2797"/>
                </a:lnTo>
                <a:lnTo>
                  <a:pt x="1934" y="2798"/>
                </a:lnTo>
                <a:lnTo>
                  <a:pt x="1933" y="2800"/>
                </a:lnTo>
                <a:lnTo>
                  <a:pt x="1933" y="2801"/>
                </a:lnTo>
                <a:lnTo>
                  <a:pt x="1934" y="2803"/>
                </a:lnTo>
                <a:lnTo>
                  <a:pt x="1935" y="2804"/>
                </a:lnTo>
                <a:lnTo>
                  <a:pt x="1936" y="2804"/>
                </a:lnTo>
                <a:close/>
                <a:moveTo>
                  <a:pt x="1889" y="2951"/>
                </a:moveTo>
                <a:lnTo>
                  <a:pt x="1891" y="2951"/>
                </a:lnTo>
                <a:lnTo>
                  <a:pt x="1892" y="2950"/>
                </a:lnTo>
                <a:lnTo>
                  <a:pt x="1894" y="2949"/>
                </a:lnTo>
                <a:lnTo>
                  <a:pt x="1895" y="2947"/>
                </a:lnTo>
                <a:lnTo>
                  <a:pt x="1895" y="2945"/>
                </a:lnTo>
                <a:lnTo>
                  <a:pt x="1894" y="2944"/>
                </a:lnTo>
                <a:lnTo>
                  <a:pt x="1893" y="2943"/>
                </a:lnTo>
                <a:lnTo>
                  <a:pt x="1892" y="2943"/>
                </a:lnTo>
                <a:lnTo>
                  <a:pt x="1890" y="2943"/>
                </a:lnTo>
                <a:lnTo>
                  <a:pt x="1888" y="2944"/>
                </a:lnTo>
                <a:lnTo>
                  <a:pt x="1887" y="2945"/>
                </a:lnTo>
                <a:lnTo>
                  <a:pt x="1886" y="2947"/>
                </a:lnTo>
                <a:lnTo>
                  <a:pt x="1886" y="2949"/>
                </a:lnTo>
                <a:lnTo>
                  <a:pt x="1886" y="2950"/>
                </a:lnTo>
                <a:lnTo>
                  <a:pt x="1887" y="2951"/>
                </a:lnTo>
                <a:lnTo>
                  <a:pt x="1889" y="2951"/>
                </a:lnTo>
                <a:close/>
                <a:moveTo>
                  <a:pt x="1841" y="3099"/>
                </a:moveTo>
                <a:lnTo>
                  <a:pt x="1843" y="3099"/>
                </a:lnTo>
                <a:lnTo>
                  <a:pt x="1845" y="3098"/>
                </a:lnTo>
                <a:lnTo>
                  <a:pt x="1847" y="3096"/>
                </a:lnTo>
                <a:lnTo>
                  <a:pt x="1848" y="3094"/>
                </a:lnTo>
                <a:lnTo>
                  <a:pt x="1848" y="3092"/>
                </a:lnTo>
                <a:lnTo>
                  <a:pt x="1847" y="3091"/>
                </a:lnTo>
                <a:lnTo>
                  <a:pt x="1846" y="3090"/>
                </a:lnTo>
                <a:lnTo>
                  <a:pt x="1844" y="3090"/>
                </a:lnTo>
                <a:lnTo>
                  <a:pt x="1842" y="3090"/>
                </a:lnTo>
                <a:lnTo>
                  <a:pt x="1841" y="3091"/>
                </a:lnTo>
                <a:lnTo>
                  <a:pt x="1839" y="3092"/>
                </a:lnTo>
                <a:lnTo>
                  <a:pt x="1838" y="3094"/>
                </a:lnTo>
                <a:lnTo>
                  <a:pt x="1838" y="3096"/>
                </a:lnTo>
                <a:lnTo>
                  <a:pt x="1838" y="3098"/>
                </a:lnTo>
                <a:lnTo>
                  <a:pt x="1840" y="3099"/>
                </a:lnTo>
                <a:lnTo>
                  <a:pt x="1841" y="3099"/>
                </a:lnTo>
                <a:close/>
                <a:moveTo>
                  <a:pt x="1794" y="3248"/>
                </a:moveTo>
                <a:lnTo>
                  <a:pt x="1796" y="3248"/>
                </a:lnTo>
                <a:lnTo>
                  <a:pt x="1798" y="3245"/>
                </a:lnTo>
                <a:lnTo>
                  <a:pt x="1800" y="3244"/>
                </a:lnTo>
                <a:lnTo>
                  <a:pt x="1801" y="3242"/>
                </a:lnTo>
                <a:lnTo>
                  <a:pt x="1801" y="3240"/>
                </a:lnTo>
                <a:lnTo>
                  <a:pt x="1800" y="3238"/>
                </a:lnTo>
                <a:lnTo>
                  <a:pt x="1799" y="3237"/>
                </a:lnTo>
                <a:lnTo>
                  <a:pt x="1797" y="3236"/>
                </a:lnTo>
                <a:lnTo>
                  <a:pt x="1795" y="3237"/>
                </a:lnTo>
                <a:lnTo>
                  <a:pt x="1793" y="3238"/>
                </a:lnTo>
                <a:lnTo>
                  <a:pt x="1791" y="3240"/>
                </a:lnTo>
                <a:lnTo>
                  <a:pt x="1790" y="3242"/>
                </a:lnTo>
                <a:lnTo>
                  <a:pt x="1790" y="3244"/>
                </a:lnTo>
                <a:lnTo>
                  <a:pt x="1791" y="3245"/>
                </a:lnTo>
                <a:lnTo>
                  <a:pt x="1792" y="3248"/>
                </a:lnTo>
                <a:lnTo>
                  <a:pt x="1794" y="3248"/>
                </a:lnTo>
                <a:close/>
                <a:moveTo>
                  <a:pt x="1747" y="3395"/>
                </a:moveTo>
                <a:lnTo>
                  <a:pt x="1749" y="3395"/>
                </a:lnTo>
                <a:lnTo>
                  <a:pt x="1751" y="3394"/>
                </a:lnTo>
                <a:lnTo>
                  <a:pt x="1752" y="3392"/>
                </a:lnTo>
                <a:lnTo>
                  <a:pt x="1753" y="3390"/>
                </a:lnTo>
                <a:lnTo>
                  <a:pt x="1754" y="3388"/>
                </a:lnTo>
                <a:lnTo>
                  <a:pt x="1753" y="3385"/>
                </a:lnTo>
                <a:lnTo>
                  <a:pt x="1752" y="3384"/>
                </a:lnTo>
                <a:lnTo>
                  <a:pt x="1750" y="3384"/>
                </a:lnTo>
                <a:lnTo>
                  <a:pt x="1748" y="3384"/>
                </a:lnTo>
                <a:lnTo>
                  <a:pt x="1746" y="3385"/>
                </a:lnTo>
                <a:lnTo>
                  <a:pt x="1744" y="3388"/>
                </a:lnTo>
                <a:lnTo>
                  <a:pt x="1743" y="3390"/>
                </a:lnTo>
                <a:lnTo>
                  <a:pt x="1743" y="3392"/>
                </a:lnTo>
                <a:lnTo>
                  <a:pt x="1743" y="3394"/>
                </a:lnTo>
                <a:lnTo>
                  <a:pt x="1745" y="3395"/>
                </a:lnTo>
                <a:lnTo>
                  <a:pt x="1747" y="3395"/>
                </a:lnTo>
                <a:close/>
                <a:moveTo>
                  <a:pt x="1699" y="3543"/>
                </a:moveTo>
                <a:lnTo>
                  <a:pt x="1701" y="3543"/>
                </a:lnTo>
                <a:lnTo>
                  <a:pt x="1704" y="3541"/>
                </a:lnTo>
                <a:lnTo>
                  <a:pt x="1705" y="3540"/>
                </a:lnTo>
                <a:lnTo>
                  <a:pt x="1706" y="3537"/>
                </a:lnTo>
                <a:lnTo>
                  <a:pt x="1707" y="3535"/>
                </a:lnTo>
                <a:lnTo>
                  <a:pt x="1706" y="3533"/>
                </a:lnTo>
                <a:lnTo>
                  <a:pt x="1705" y="3532"/>
                </a:lnTo>
                <a:lnTo>
                  <a:pt x="1703" y="3532"/>
                </a:lnTo>
                <a:lnTo>
                  <a:pt x="1700" y="3532"/>
                </a:lnTo>
                <a:lnTo>
                  <a:pt x="1698" y="3533"/>
                </a:lnTo>
                <a:lnTo>
                  <a:pt x="1696" y="3535"/>
                </a:lnTo>
                <a:lnTo>
                  <a:pt x="1695" y="3537"/>
                </a:lnTo>
                <a:lnTo>
                  <a:pt x="1695" y="3540"/>
                </a:lnTo>
                <a:lnTo>
                  <a:pt x="1696" y="3541"/>
                </a:lnTo>
                <a:lnTo>
                  <a:pt x="1697" y="3543"/>
                </a:lnTo>
                <a:lnTo>
                  <a:pt x="1699" y="3543"/>
                </a:lnTo>
                <a:close/>
                <a:moveTo>
                  <a:pt x="1652" y="3690"/>
                </a:moveTo>
                <a:lnTo>
                  <a:pt x="1654" y="3690"/>
                </a:lnTo>
                <a:lnTo>
                  <a:pt x="1656" y="3689"/>
                </a:lnTo>
                <a:lnTo>
                  <a:pt x="1658" y="3687"/>
                </a:lnTo>
                <a:lnTo>
                  <a:pt x="1659" y="3685"/>
                </a:lnTo>
                <a:lnTo>
                  <a:pt x="1659" y="3683"/>
                </a:lnTo>
                <a:lnTo>
                  <a:pt x="1659" y="3681"/>
                </a:lnTo>
                <a:lnTo>
                  <a:pt x="1657" y="3680"/>
                </a:lnTo>
                <a:lnTo>
                  <a:pt x="1655" y="3679"/>
                </a:lnTo>
                <a:lnTo>
                  <a:pt x="1653" y="3680"/>
                </a:lnTo>
                <a:lnTo>
                  <a:pt x="1651" y="3681"/>
                </a:lnTo>
                <a:lnTo>
                  <a:pt x="1649" y="3683"/>
                </a:lnTo>
                <a:lnTo>
                  <a:pt x="1648" y="3685"/>
                </a:lnTo>
                <a:lnTo>
                  <a:pt x="1648" y="3687"/>
                </a:lnTo>
                <a:lnTo>
                  <a:pt x="1648" y="3689"/>
                </a:lnTo>
                <a:lnTo>
                  <a:pt x="1650" y="3690"/>
                </a:lnTo>
                <a:lnTo>
                  <a:pt x="1652" y="3690"/>
                </a:lnTo>
                <a:close/>
                <a:moveTo>
                  <a:pt x="1604" y="3838"/>
                </a:moveTo>
                <a:lnTo>
                  <a:pt x="1607" y="3838"/>
                </a:lnTo>
                <a:lnTo>
                  <a:pt x="1609" y="3836"/>
                </a:lnTo>
                <a:lnTo>
                  <a:pt x="1611" y="3835"/>
                </a:lnTo>
                <a:lnTo>
                  <a:pt x="1612" y="3832"/>
                </a:lnTo>
                <a:lnTo>
                  <a:pt x="1612" y="3830"/>
                </a:lnTo>
                <a:lnTo>
                  <a:pt x="1612" y="3828"/>
                </a:lnTo>
                <a:lnTo>
                  <a:pt x="1610" y="3827"/>
                </a:lnTo>
                <a:lnTo>
                  <a:pt x="1608" y="3826"/>
                </a:lnTo>
                <a:lnTo>
                  <a:pt x="1606" y="3827"/>
                </a:lnTo>
                <a:lnTo>
                  <a:pt x="1603" y="3828"/>
                </a:lnTo>
                <a:lnTo>
                  <a:pt x="1601" y="3830"/>
                </a:lnTo>
                <a:lnTo>
                  <a:pt x="1600" y="3832"/>
                </a:lnTo>
                <a:lnTo>
                  <a:pt x="1600" y="3835"/>
                </a:lnTo>
                <a:lnTo>
                  <a:pt x="1600" y="3836"/>
                </a:lnTo>
                <a:lnTo>
                  <a:pt x="1602" y="3838"/>
                </a:lnTo>
                <a:lnTo>
                  <a:pt x="1604" y="3838"/>
                </a:lnTo>
                <a:close/>
                <a:moveTo>
                  <a:pt x="1557" y="3986"/>
                </a:moveTo>
                <a:lnTo>
                  <a:pt x="1559" y="3985"/>
                </a:lnTo>
                <a:lnTo>
                  <a:pt x="1562" y="3984"/>
                </a:lnTo>
                <a:lnTo>
                  <a:pt x="1563" y="3982"/>
                </a:lnTo>
                <a:lnTo>
                  <a:pt x="1565" y="3980"/>
                </a:lnTo>
                <a:lnTo>
                  <a:pt x="1565" y="3977"/>
                </a:lnTo>
                <a:lnTo>
                  <a:pt x="1564" y="3975"/>
                </a:lnTo>
                <a:lnTo>
                  <a:pt x="1563" y="3974"/>
                </a:lnTo>
                <a:lnTo>
                  <a:pt x="1561" y="3974"/>
                </a:lnTo>
                <a:lnTo>
                  <a:pt x="1558" y="3974"/>
                </a:lnTo>
                <a:lnTo>
                  <a:pt x="1556" y="3975"/>
                </a:lnTo>
                <a:lnTo>
                  <a:pt x="1554" y="3977"/>
                </a:lnTo>
                <a:lnTo>
                  <a:pt x="1553" y="3980"/>
                </a:lnTo>
                <a:lnTo>
                  <a:pt x="1552" y="3982"/>
                </a:lnTo>
                <a:lnTo>
                  <a:pt x="1553" y="3984"/>
                </a:lnTo>
                <a:lnTo>
                  <a:pt x="1555" y="3985"/>
                </a:lnTo>
                <a:lnTo>
                  <a:pt x="1557" y="3986"/>
                </a:lnTo>
                <a:close/>
                <a:moveTo>
                  <a:pt x="1509" y="4133"/>
                </a:moveTo>
                <a:lnTo>
                  <a:pt x="1512" y="4132"/>
                </a:lnTo>
                <a:lnTo>
                  <a:pt x="1514" y="4131"/>
                </a:lnTo>
                <a:lnTo>
                  <a:pt x="1516" y="4129"/>
                </a:lnTo>
                <a:lnTo>
                  <a:pt x="1517" y="4127"/>
                </a:lnTo>
                <a:lnTo>
                  <a:pt x="1518" y="4125"/>
                </a:lnTo>
                <a:lnTo>
                  <a:pt x="1517" y="4123"/>
                </a:lnTo>
                <a:lnTo>
                  <a:pt x="1515" y="4121"/>
                </a:lnTo>
                <a:lnTo>
                  <a:pt x="1513" y="4121"/>
                </a:lnTo>
                <a:lnTo>
                  <a:pt x="1511" y="4121"/>
                </a:lnTo>
                <a:lnTo>
                  <a:pt x="1508" y="4123"/>
                </a:lnTo>
                <a:lnTo>
                  <a:pt x="1507" y="4125"/>
                </a:lnTo>
                <a:lnTo>
                  <a:pt x="1505" y="4127"/>
                </a:lnTo>
                <a:lnTo>
                  <a:pt x="1505" y="4129"/>
                </a:lnTo>
                <a:lnTo>
                  <a:pt x="1506" y="4131"/>
                </a:lnTo>
                <a:lnTo>
                  <a:pt x="1507" y="4132"/>
                </a:lnTo>
                <a:lnTo>
                  <a:pt x="1509" y="4133"/>
                </a:lnTo>
                <a:close/>
                <a:moveTo>
                  <a:pt x="1462" y="4281"/>
                </a:moveTo>
                <a:lnTo>
                  <a:pt x="1465" y="4281"/>
                </a:lnTo>
                <a:lnTo>
                  <a:pt x="1467" y="4280"/>
                </a:lnTo>
                <a:lnTo>
                  <a:pt x="1469" y="4278"/>
                </a:lnTo>
                <a:lnTo>
                  <a:pt x="1470" y="4275"/>
                </a:lnTo>
                <a:lnTo>
                  <a:pt x="1470" y="4272"/>
                </a:lnTo>
                <a:lnTo>
                  <a:pt x="1470" y="4270"/>
                </a:lnTo>
                <a:lnTo>
                  <a:pt x="1468" y="4269"/>
                </a:lnTo>
                <a:lnTo>
                  <a:pt x="1466" y="4268"/>
                </a:lnTo>
                <a:lnTo>
                  <a:pt x="1463" y="4269"/>
                </a:lnTo>
                <a:lnTo>
                  <a:pt x="1461" y="4270"/>
                </a:lnTo>
                <a:lnTo>
                  <a:pt x="1459" y="4272"/>
                </a:lnTo>
                <a:lnTo>
                  <a:pt x="1458" y="4275"/>
                </a:lnTo>
                <a:lnTo>
                  <a:pt x="1458" y="4278"/>
                </a:lnTo>
                <a:lnTo>
                  <a:pt x="1458" y="4280"/>
                </a:lnTo>
                <a:lnTo>
                  <a:pt x="1460" y="4281"/>
                </a:lnTo>
                <a:lnTo>
                  <a:pt x="1462" y="4281"/>
                </a:lnTo>
                <a:close/>
                <a:moveTo>
                  <a:pt x="1415" y="4429"/>
                </a:moveTo>
                <a:lnTo>
                  <a:pt x="1417" y="4429"/>
                </a:lnTo>
                <a:lnTo>
                  <a:pt x="1420" y="4427"/>
                </a:lnTo>
                <a:lnTo>
                  <a:pt x="1422" y="4425"/>
                </a:lnTo>
                <a:lnTo>
                  <a:pt x="1423" y="4423"/>
                </a:lnTo>
                <a:lnTo>
                  <a:pt x="1423" y="4420"/>
                </a:lnTo>
                <a:lnTo>
                  <a:pt x="1423" y="4418"/>
                </a:lnTo>
                <a:lnTo>
                  <a:pt x="1421" y="4417"/>
                </a:lnTo>
                <a:lnTo>
                  <a:pt x="1419" y="4416"/>
                </a:lnTo>
                <a:lnTo>
                  <a:pt x="1416" y="4417"/>
                </a:lnTo>
                <a:lnTo>
                  <a:pt x="1414" y="4418"/>
                </a:lnTo>
                <a:lnTo>
                  <a:pt x="1411" y="4420"/>
                </a:lnTo>
                <a:lnTo>
                  <a:pt x="1410" y="4423"/>
                </a:lnTo>
                <a:lnTo>
                  <a:pt x="1410" y="4425"/>
                </a:lnTo>
                <a:lnTo>
                  <a:pt x="1411" y="4427"/>
                </a:lnTo>
                <a:lnTo>
                  <a:pt x="1412" y="4429"/>
                </a:lnTo>
                <a:lnTo>
                  <a:pt x="1415" y="4429"/>
                </a:lnTo>
                <a:close/>
                <a:moveTo>
                  <a:pt x="1367" y="4576"/>
                </a:moveTo>
                <a:lnTo>
                  <a:pt x="1370" y="4576"/>
                </a:lnTo>
                <a:lnTo>
                  <a:pt x="1372" y="4575"/>
                </a:lnTo>
                <a:lnTo>
                  <a:pt x="1374" y="4572"/>
                </a:lnTo>
                <a:lnTo>
                  <a:pt x="1376" y="4570"/>
                </a:lnTo>
                <a:lnTo>
                  <a:pt x="1376" y="4568"/>
                </a:lnTo>
                <a:lnTo>
                  <a:pt x="1375" y="4565"/>
                </a:lnTo>
                <a:lnTo>
                  <a:pt x="1374" y="4564"/>
                </a:lnTo>
                <a:lnTo>
                  <a:pt x="1371" y="4564"/>
                </a:lnTo>
                <a:lnTo>
                  <a:pt x="1369" y="4564"/>
                </a:lnTo>
                <a:lnTo>
                  <a:pt x="1366" y="4565"/>
                </a:lnTo>
                <a:lnTo>
                  <a:pt x="1364" y="4568"/>
                </a:lnTo>
                <a:lnTo>
                  <a:pt x="1363" y="4570"/>
                </a:lnTo>
                <a:lnTo>
                  <a:pt x="1363" y="4572"/>
                </a:lnTo>
                <a:lnTo>
                  <a:pt x="1363" y="4575"/>
                </a:lnTo>
                <a:lnTo>
                  <a:pt x="1365" y="4576"/>
                </a:lnTo>
                <a:lnTo>
                  <a:pt x="1367" y="4576"/>
                </a:lnTo>
                <a:close/>
                <a:moveTo>
                  <a:pt x="1320" y="4724"/>
                </a:moveTo>
                <a:lnTo>
                  <a:pt x="1322" y="4723"/>
                </a:lnTo>
                <a:lnTo>
                  <a:pt x="1325" y="4722"/>
                </a:lnTo>
                <a:lnTo>
                  <a:pt x="1327" y="4720"/>
                </a:lnTo>
                <a:lnTo>
                  <a:pt x="1328" y="4717"/>
                </a:lnTo>
                <a:lnTo>
                  <a:pt x="1329" y="4715"/>
                </a:lnTo>
                <a:lnTo>
                  <a:pt x="1328" y="4713"/>
                </a:lnTo>
                <a:lnTo>
                  <a:pt x="1326" y="4711"/>
                </a:lnTo>
                <a:lnTo>
                  <a:pt x="1324" y="4711"/>
                </a:lnTo>
                <a:lnTo>
                  <a:pt x="1321" y="4711"/>
                </a:lnTo>
                <a:lnTo>
                  <a:pt x="1319" y="4713"/>
                </a:lnTo>
                <a:lnTo>
                  <a:pt x="1317" y="4715"/>
                </a:lnTo>
                <a:lnTo>
                  <a:pt x="1315" y="4717"/>
                </a:lnTo>
                <a:lnTo>
                  <a:pt x="1315" y="4720"/>
                </a:lnTo>
                <a:lnTo>
                  <a:pt x="1316" y="4722"/>
                </a:lnTo>
                <a:lnTo>
                  <a:pt x="1317" y="4723"/>
                </a:lnTo>
                <a:lnTo>
                  <a:pt x="1320" y="4724"/>
                </a:lnTo>
                <a:close/>
                <a:moveTo>
                  <a:pt x="1272" y="4871"/>
                </a:moveTo>
                <a:lnTo>
                  <a:pt x="1275" y="4871"/>
                </a:lnTo>
                <a:lnTo>
                  <a:pt x="1278" y="4869"/>
                </a:lnTo>
                <a:lnTo>
                  <a:pt x="1280" y="4867"/>
                </a:lnTo>
                <a:lnTo>
                  <a:pt x="1281" y="4865"/>
                </a:lnTo>
                <a:lnTo>
                  <a:pt x="1281" y="4862"/>
                </a:lnTo>
                <a:lnTo>
                  <a:pt x="1280" y="4860"/>
                </a:lnTo>
                <a:lnTo>
                  <a:pt x="1279" y="4859"/>
                </a:lnTo>
                <a:lnTo>
                  <a:pt x="1277" y="4858"/>
                </a:lnTo>
                <a:lnTo>
                  <a:pt x="1274" y="4859"/>
                </a:lnTo>
                <a:lnTo>
                  <a:pt x="1271" y="4860"/>
                </a:lnTo>
                <a:lnTo>
                  <a:pt x="1269" y="4862"/>
                </a:lnTo>
                <a:lnTo>
                  <a:pt x="1268" y="4865"/>
                </a:lnTo>
                <a:lnTo>
                  <a:pt x="1268" y="4867"/>
                </a:lnTo>
                <a:lnTo>
                  <a:pt x="1269" y="4869"/>
                </a:lnTo>
                <a:lnTo>
                  <a:pt x="1270" y="4871"/>
                </a:lnTo>
                <a:lnTo>
                  <a:pt x="1272" y="4871"/>
                </a:lnTo>
                <a:close/>
                <a:moveTo>
                  <a:pt x="1225" y="5018"/>
                </a:moveTo>
                <a:lnTo>
                  <a:pt x="1228" y="5018"/>
                </a:lnTo>
                <a:lnTo>
                  <a:pt x="1230" y="5017"/>
                </a:lnTo>
                <a:lnTo>
                  <a:pt x="1232" y="5015"/>
                </a:lnTo>
                <a:lnTo>
                  <a:pt x="1234" y="5012"/>
                </a:lnTo>
                <a:lnTo>
                  <a:pt x="1234" y="5010"/>
                </a:lnTo>
                <a:lnTo>
                  <a:pt x="1233" y="5008"/>
                </a:lnTo>
                <a:lnTo>
                  <a:pt x="1231" y="5006"/>
                </a:lnTo>
                <a:lnTo>
                  <a:pt x="1229" y="5006"/>
                </a:lnTo>
                <a:lnTo>
                  <a:pt x="1227" y="5006"/>
                </a:lnTo>
                <a:lnTo>
                  <a:pt x="1224" y="5008"/>
                </a:lnTo>
                <a:lnTo>
                  <a:pt x="1222" y="5010"/>
                </a:lnTo>
                <a:lnTo>
                  <a:pt x="1221" y="5012"/>
                </a:lnTo>
                <a:lnTo>
                  <a:pt x="1220" y="5015"/>
                </a:lnTo>
                <a:lnTo>
                  <a:pt x="1221" y="5017"/>
                </a:lnTo>
                <a:lnTo>
                  <a:pt x="1223" y="5018"/>
                </a:lnTo>
                <a:lnTo>
                  <a:pt x="1225" y="5018"/>
                </a:lnTo>
                <a:close/>
                <a:moveTo>
                  <a:pt x="1178" y="5166"/>
                </a:moveTo>
                <a:lnTo>
                  <a:pt x="1180" y="5166"/>
                </a:lnTo>
                <a:lnTo>
                  <a:pt x="1183" y="5165"/>
                </a:lnTo>
                <a:lnTo>
                  <a:pt x="1185" y="5163"/>
                </a:lnTo>
                <a:lnTo>
                  <a:pt x="1186" y="5159"/>
                </a:lnTo>
                <a:lnTo>
                  <a:pt x="1186" y="5157"/>
                </a:lnTo>
                <a:lnTo>
                  <a:pt x="1185" y="5155"/>
                </a:lnTo>
                <a:lnTo>
                  <a:pt x="1184" y="5154"/>
                </a:lnTo>
                <a:lnTo>
                  <a:pt x="1182" y="5153"/>
                </a:lnTo>
                <a:lnTo>
                  <a:pt x="1179" y="5154"/>
                </a:lnTo>
                <a:lnTo>
                  <a:pt x="1177" y="5155"/>
                </a:lnTo>
                <a:lnTo>
                  <a:pt x="1175" y="5157"/>
                </a:lnTo>
                <a:lnTo>
                  <a:pt x="1174" y="5159"/>
                </a:lnTo>
                <a:lnTo>
                  <a:pt x="1173" y="5163"/>
                </a:lnTo>
                <a:lnTo>
                  <a:pt x="1174" y="5165"/>
                </a:lnTo>
                <a:lnTo>
                  <a:pt x="1176" y="5166"/>
                </a:lnTo>
                <a:lnTo>
                  <a:pt x="1178" y="5166"/>
                </a:lnTo>
                <a:close/>
                <a:moveTo>
                  <a:pt x="1130" y="5314"/>
                </a:moveTo>
                <a:lnTo>
                  <a:pt x="1133" y="5313"/>
                </a:lnTo>
                <a:lnTo>
                  <a:pt x="1135" y="5312"/>
                </a:lnTo>
                <a:lnTo>
                  <a:pt x="1137" y="5310"/>
                </a:lnTo>
                <a:lnTo>
                  <a:pt x="1138" y="5308"/>
                </a:lnTo>
                <a:lnTo>
                  <a:pt x="1139" y="5305"/>
                </a:lnTo>
                <a:lnTo>
                  <a:pt x="1138" y="5304"/>
                </a:lnTo>
                <a:lnTo>
                  <a:pt x="1136" y="5301"/>
                </a:lnTo>
                <a:lnTo>
                  <a:pt x="1134" y="5301"/>
                </a:lnTo>
                <a:lnTo>
                  <a:pt x="1132" y="5301"/>
                </a:lnTo>
                <a:lnTo>
                  <a:pt x="1129" y="5304"/>
                </a:lnTo>
                <a:lnTo>
                  <a:pt x="1128" y="5305"/>
                </a:lnTo>
                <a:lnTo>
                  <a:pt x="1126" y="5308"/>
                </a:lnTo>
                <a:lnTo>
                  <a:pt x="1126" y="5310"/>
                </a:lnTo>
                <a:lnTo>
                  <a:pt x="1127" y="5312"/>
                </a:lnTo>
                <a:lnTo>
                  <a:pt x="1128" y="5313"/>
                </a:lnTo>
                <a:lnTo>
                  <a:pt x="1130" y="5314"/>
                </a:lnTo>
                <a:close/>
                <a:moveTo>
                  <a:pt x="1083" y="5461"/>
                </a:moveTo>
                <a:lnTo>
                  <a:pt x="1086" y="5461"/>
                </a:lnTo>
                <a:lnTo>
                  <a:pt x="1088" y="5459"/>
                </a:lnTo>
                <a:lnTo>
                  <a:pt x="1090" y="5458"/>
                </a:lnTo>
                <a:lnTo>
                  <a:pt x="1091" y="5455"/>
                </a:lnTo>
                <a:lnTo>
                  <a:pt x="1091" y="5453"/>
                </a:lnTo>
                <a:lnTo>
                  <a:pt x="1091" y="5451"/>
                </a:lnTo>
                <a:lnTo>
                  <a:pt x="1089" y="5450"/>
                </a:lnTo>
                <a:lnTo>
                  <a:pt x="1087" y="5449"/>
                </a:lnTo>
                <a:lnTo>
                  <a:pt x="1084" y="5450"/>
                </a:lnTo>
                <a:lnTo>
                  <a:pt x="1082" y="5451"/>
                </a:lnTo>
                <a:lnTo>
                  <a:pt x="1080" y="5453"/>
                </a:lnTo>
                <a:lnTo>
                  <a:pt x="1079" y="5455"/>
                </a:lnTo>
                <a:lnTo>
                  <a:pt x="1079" y="5458"/>
                </a:lnTo>
                <a:lnTo>
                  <a:pt x="1079" y="5459"/>
                </a:lnTo>
                <a:lnTo>
                  <a:pt x="1081" y="5461"/>
                </a:lnTo>
                <a:lnTo>
                  <a:pt x="1083" y="5461"/>
                </a:lnTo>
                <a:close/>
                <a:moveTo>
                  <a:pt x="1036" y="5609"/>
                </a:moveTo>
                <a:lnTo>
                  <a:pt x="1038" y="5608"/>
                </a:lnTo>
                <a:lnTo>
                  <a:pt x="1041" y="5607"/>
                </a:lnTo>
                <a:lnTo>
                  <a:pt x="1042" y="5605"/>
                </a:lnTo>
                <a:lnTo>
                  <a:pt x="1044" y="5603"/>
                </a:lnTo>
                <a:lnTo>
                  <a:pt x="1044" y="5600"/>
                </a:lnTo>
                <a:lnTo>
                  <a:pt x="1043" y="5598"/>
                </a:lnTo>
                <a:lnTo>
                  <a:pt x="1042" y="5597"/>
                </a:lnTo>
                <a:lnTo>
                  <a:pt x="1040" y="5597"/>
                </a:lnTo>
                <a:lnTo>
                  <a:pt x="1037" y="5597"/>
                </a:lnTo>
                <a:lnTo>
                  <a:pt x="1035" y="5598"/>
                </a:lnTo>
                <a:lnTo>
                  <a:pt x="1033" y="5600"/>
                </a:lnTo>
                <a:lnTo>
                  <a:pt x="1032" y="5603"/>
                </a:lnTo>
                <a:lnTo>
                  <a:pt x="1031" y="5605"/>
                </a:lnTo>
                <a:lnTo>
                  <a:pt x="1032" y="5607"/>
                </a:lnTo>
                <a:lnTo>
                  <a:pt x="1034" y="5608"/>
                </a:lnTo>
                <a:lnTo>
                  <a:pt x="1036" y="5609"/>
                </a:lnTo>
                <a:close/>
                <a:moveTo>
                  <a:pt x="988" y="5756"/>
                </a:moveTo>
                <a:lnTo>
                  <a:pt x="991" y="5755"/>
                </a:lnTo>
                <a:lnTo>
                  <a:pt x="993" y="5754"/>
                </a:lnTo>
                <a:lnTo>
                  <a:pt x="995" y="5752"/>
                </a:lnTo>
                <a:lnTo>
                  <a:pt x="996" y="5750"/>
                </a:lnTo>
                <a:lnTo>
                  <a:pt x="996" y="5748"/>
                </a:lnTo>
                <a:lnTo>
                  <a:pt x="995" y="5746"/>
                </a:lnTo>
                <a:lnTo>
                  <a:pt x="994" y="5745"/>
                </a:lnTo>
                <a:lnTo>
                  <a:pt x="992" y="5744"/>
                </a:lnTo>
                <a:lnTo>
                  <a:pt x="990" y="5745"/>
                </a:lnTo>
                <a:lnTo>
                  <a:pt x="988" y="5746"/>
                </a:lnTo>
                <a:lnTo>
                  <a:pt x="986" y="5748"/>
                </a:lnTo>
                <a:lnTo>
                  <a:pt x="985" y="5750"/>
                </a:lnTo>
                <a:lnTo>
                  <a:pt x="984" y="5752"/>
                </a:lnTo>
                <a:lnTo>
                  <a:pt x="985" y="5754"/>
                </a:lnTo>
                <a:lnTo>
                  <a:pt x="986" y="5755"/>
                </a:lnTo>
                <a:lnTo>
                  <a:pt x="988" y="5756"/>
                </a:lnTo>
                <a:close/>
                <a:moveTo>
                  <a:pt x="941" y="5903"/>
                </a:moveTo>
                <a:lnTo>
                  <a:pt x="943" y="5902"/>
                </a:lnTo>
                <a:lnTo>
                  <a:pt x="946" y="5901"/>
                </a:lnTo>
                <a:lnTo>
                  <a:pt x="947" y="5899"/>
                </a:lnTo>
                <a:lnTo>
                  <a:pt x="948" y="5897"/>
                </a:lnTo>
                <a:lnTo>
                  <a:pt x="949" y="5895"/>
                </a:lnTo>
                <a:lnTo>
                  <a:pt x="948" y="5893"/>
                </a:lnTo>
                <a:lnTo>
                  <a:pt x="947" y="5892"/>
                </a:lnTo>
                <a:lnTo>
                  <a:pt x="945" y="5892"/>
                </a:lnTo>
                <a:lnTo>
                  <a:pt x="942" y="5892"/>
                </a:lnTo>
                <a:lnTo>
                  <a:pt x="940" y="5893"/>
                </a:lnTo>
                <a:lnTo>
                  <a:pt x="938" y="5895"/>
                </a:lnTo>
                <a:lnTo>
                  <a:pt x="937" y="5897"/>
                </a:lnTo>
                <a:lnTo>
                  <a:pt x="937" y="5899"/>
                </a:lnTo>
                <a:lnTo>
                  <a:pt x="938" y="5901"/>
                </a:lnTo>
                <a:lnTo>
                  <a:pt x="939" y="5902"/>
                </a:lnTo>
                <a:lnTo>
                  <a:pt x="941" y="5903"/>
                </a:lnTo>
                <a:close/>
                <a:moveTo>
                  <a:pt x="894" y="6051"/>
                </a:moveTo>
                <a:lnTo>
                  <a:pt x="896" y="6050"/>
                </a:lnTo>
                <a:lnTo>
                  <a:pt x="898" y="6048"/>
                </a:lnTo>
                <a:lnTo>
                  <a:pt x="900" y="6047"/>
                </a:lnTo>
                <a:lnTo>
                  <a:pt x="901" y="6045"/>
                </a:lnTo>
                <a:lnTo>
                  <a:pt x="901" y="6043"/>
                </a:lnTo>
                <a:lnTo>
                  <a:pt x="900" y="6041"/>
                </a:lnTo>
                <a:lnTo>
                  <a:pt x="899" y="6040"/>
                </a:lnTo>
                <a:lnTo>
                  <a:pt x="897" y="6039"/>
                </a:lnTo>
                <a:lnTo>
                  <a:pt x="895" y="6040"/>
                </a:lnTo>
                <a:lnTo>
                  <a:pt x="893" y="6041"/>
                </a:lnTo>
                <a:lnTo>
                  <a:pt x="891" y="6043"/>
                </a:lnTo>
                <a:lnTo>
                  <a:pt x="890" y="6045"/>
                </a:lnTo>
                <a:lnTo>
                  <a:pt x="890" y="6047"/>
                </a:lnTo>
                <a:lnTo>
                  <a:pt x="891" y="6048"/>
                </a:lnTo>
                <a:lnTo>
                  <a:pt x="892" y="6050"/>
                </a:lnTo>
                <a:lnTo>
                  <a:pt x="894" y="6051"/>
                </a:lnTo>
                <a:close/>
                <a:moveTo>
                  <a:pt x="846" y="6198"/>
                </a:moveTo>
                <a:lnTo>
                  <a:pt x="849" y="6198"/>
                </a:lnTo>
                <a:lnTo>
                  <a:pt x="851" y="6197"/>
                </a:lnTo>
                <a:lnTo>
                  <a:pt x="852" y="6195"/>
                </a:lnTo>
                <a:lnTo>
                  <a:pt x="853" y="6193"/>
                </a:lnTo>
                <a:lnTo>
                  <a:pt x="854" y="6191"/>
                </a:lnTo>
                <a:lnTo>
                  <a:pt x="853" y="6188"/>
                </a:lnTo>
                <a:lnTo>
                  <a:pt x="852" y="6187"/>
                </a:lnTo>
                <a:lnTo>
                  <a:pt x="850" y="6187"/>
                </a:lnTo>
                <a:lnTo>
                  <a:pt x="848" y="6187"/>
                </a:lnTo>
                <a:lnTo>
                  <a:pt x="846" y="6188"/>
                </a:lnTo>
                <a:lnTo>
                  <a:pt x="844" y="6191"/>
                </a:lnTo>
                <a:lnTo>
                  <a:pt x="843" y="6193"/>
                </a:lnTo>
                <a:lnTo>
                  <a:pt x="843" y="6195"/>
                </a:lnTo>
                <a:lnTo>
                  <a:pt x="843" y="6197"/>
                </a:lnTo>
                <a:lnTo>
                  <a:pt x="845" y="6198"/>
                </a:lnTo>
                <a:lnTo>
                  <a:pt x="846" y="6198"/>
                </a:lnTo>
                <a:close/>
                <a:moveTo>
                  <a:pt x="799" y="6345"/>
                </a:moveTo>
                <a:lnTo>
                  <a:pt x="801" y="6345"/>
                </a:lnTo>
                <a:lnTo>
                  <a:pt x="803" y="6344"/>
                </a:lnTo>
                <a:lnTo>
                  <a:pt x="805" y="6342"/>
                </a:lnTo>
                <a:lnTo>
                  <a:pt x="806" y="6340"/>
                </a:lnTo>
                <a:lnTo>
                  <a:pt x="806" y="6339"/>
                </a:lnTo>
                <a:lnTo>
                  <a:pt x="805" y="6337"/>
                </a:lnTo>
                <a:lnTo>
                  <a:pt x="804" y="6336"/>
                </a:lnTo>
                <a:lnTo>
                  <a:pt x="802" y="6336"/>
                </a:lnTo>
                <a:lnTo>
                  <a:pt x="800" y="6336"/>
                </a:lnTo>
                <a:lnTo>
                  <a:pt x="798" y="6337"/>
                </a:lnTo>
                <a:lnTo>
                  <a:pt x="797" y="6339"/>
                </a:lnTo>
                <a:lnTo>
                  <a:pt x="796" y="6340"/>
                </a:lnTo>
                <a:lnTo>
                  <a:pt x="796" y="6342"/>
                </a:lnTo>
                <a:lnTo>
                  <a:pt x="796" y="6344"/>
                </a:lnTo>
                <a:lnTo>
                  <a:pt x="797" y="6345"/>
                </a:lnTo>
                <a:lnTo>
                  <a:pt x="799" y="6345"/>
                </a:lnTo>
                <a:close/>
                <a:moveTo>
                  <a:pt x="752" y="6492"/>
                </a:moveTo>
                <a:lnTo>
                  <a:pt x="754" y="6492"/>
                </a:lnTo>
                <a:lnTo>
                  <a:pt x="756" y="6491"/>
                </a:lnTo>
                <a:lnTo>
                  <a:pt x="757" y="6489"/>
                </a:lnTo>
                <a:lnTo>
                  <a:pt x="758" y="6488"/>
                </a:lnTo>
                <a:lnTo>
                  <a:pt x="758" y="6486"/>
                </a:lnTo>
                <a:lnTo>
                  <a:pt x="758" y="6485"/>
                </a:lnTo>
                <a:lnTo>
                  <a:pt x="756" y="6484"/>
                </a:lnTo>
                <a:lnTo>
                  <a:pt x="755" y="6483"/>
                </a:lnTo>
                <a:lnTo>
                  <a:pt x="753" y="6484"/>
                </a:lnTo>
                <a:lnTo>
                  <a:pt x="751" y="6485"/>
                </a:lnTo>
                <a:lnTo>
                  <a:pt x="750" y="6486"/>
                </a:lnTo>
                <a:lnTo>
                  <a:pt x="749" y="6488"/>
                </a:lnTo>
                <a:lnTo>
                  <a:pt x="749" y="6489"/>
                </a:lnTo>
                <a:lnTo>
                  <a:pt x="749" y="6491"/>
                </a:lnTo>
                <a:lnTo>
                  <a:pt x="750" y="6492"/>
                </a:lnTo>
                <a:lnTo>
                  <a:pt x="752" y="6492"/>
                </a:lnTo>
                <a:close/>
                <a:moveTo>
                  <a:pt x="705" y="6640"/>
                </a:moveTo>
                <a:lnTo>
                  <a:pt x="706" y="6639"/>
                </a:lnTo>
                <a:lnTo>
                  <a:pt x="708" y="6638"/>
                </a:lnTo>
                <a:lnTo>
                  <a:pt x="710" y="6637"/>
                </a:lnTo>
                <a:lnTo>
                  <a:pt x="710" y="6635"/>
                </a:lnTo>
                <a:lnTo>
                  <a:pt x="711" y="6633"/>
                </a:lnTo>
                <a:lnTo>
                  <a:pt x="710" y="6632"/>
                </a:lnTo>
                <a:lnTo>
                  <a:pt x="709" y="6631"/>
                </a:lnTo>
                <a:lnTo>
                  <a:pt x="707" y="6631"/>
                </a:lnTo>
                <a:lnTo>
                  <a:pt x="706" y="6631"/>
                </a:lnTo>
                <a:lnTo>
                  <a:pt x="704" y="6632"/>
                </a:lnTo>
                <a:lnTo>
                  <a:pt x="703" y="6633"/>
                </a:lnTo>
                <a:lnTo>
                  <a:pt x="702" y="6635"/>
                </a:lnTo>
                <a:lnTo>
                  <a:pt x="701" y="6637"/>
                </a:lnTo>
                <a:lnTo>
                  <a:pt x="702" y="6638"/>
                </a:lnTo>
                <a:lnTo>
                  <a:pt x="703" y="6639"/>
                </a:lnTo>
                <a:lnTo>
                  <a:pt x="705" y="6640"/>
                </a:lnTo>
                <a:close/>
                <a:moveTo>
                  <a:pt x="657" y="6786"/>
                </a:moveTo>
                <a:lnTo>
                  <a:pt x="659" y="6786"/>
                </a:lnTo>
                <a:lnTo>
                  <a:pt x="661" y="6785"/>
                </a:lnTo>
                <a:lnTo>
                  <a:pt x="662" y="6784"/>
                </a:lnTo>
                <a:lnTo>
                  <a:pt x="663" y="6782"/>
                </a:lnTo>
                <a:lnTo>
                  <a:pt x="663" y="6781"/>
                </a:lnTo>
                <a:lnTo>
                  <a:pt x="662" y="6780"/>
                </a:lnTo>
                <a:lnTo>
                  <a:pt x="661" y="6779"/>
                </a:lnTo>
                <a:lnTo>
                  <a:pt x="660" y="6778"/>
                </a:lnTo>
                <a:lnTo>
                  <a:pt x="657" y="6780"/>
                </a:lnTo>
                <a:lnTo>
                  <a:pt x="655" y="6782"/>
                </a:lnTo>
                <a:lnTo>
                  <a:pt x="654" y="6784"/>
                </a:lnTo>
                <a:lnTo>
                  <a:pt x="655" y="6785"/>
                </a:lnTo>
                <a:lnTo>
                  <a:pt x="656" y="6786"/>
                </a:lnTo>
                <a:lnTo>
                  <a:pt x="657" y="6786"/>
                </a:lnTo>
                <a:close/>
                <a:moveTo>
                  <a:pt x="610" y="6933"/>
                </a:moveTo>
                <a:lnTo>
                  <a:pt x="613" y="6932"/>
                </a:lnTo>
                <a:lnTo>
                  <a:pt x="615" y="6930"/>
                </a:lnTo>
                <a:lnTo>
                  <a:pt x="615" y="6928"/>
                </a:lnTo>
                <a:lnTo>
                  <a:pt x="615" y="6927"/>
                </a:lnTo>
                <a:lnTo>
                  <a:pt x="614" y="6927"/>
                </a:lnTo>
                <a:lnTo>
                  <a:pt x="612" y="6926"/>
                </a:lnTo>
                <a:lnTo>
                  <a:pt x="610" y="6927"/>
                </a:lnTo>
                <a:lnTo>
                  <a:pt x="608" y="6930"/>
                </a:lnTo>
                <a:lnTo>
                  <a:pt x="608" y="6931"/>
                </a:lnTo>
                <a:lnTo>
                  <a:pt x="608" y="6932"/>
                </a:lnTo>
                <a:lnTo>
                  <a:pt x="609" y="6933"/>
                </a:lnTo>
                <a:lnTo>
                  <a:pt x="610" y="6933"/>
                </a:lnTo>
                <a:close/>
                <a:moveTo>
                  <a:pt x="563" y="7081"/>
                </a:moveTo>
                <a:lnTo>
                  <a:pt x="565" y="7080"/>
                </a:lnTo>
                <a:lnTo>
                  <a:pt x="567" y="7078"/>
                </a:lnTo>
                <a:lnTo>
                  <a:pt x="567" y="7076"/>
                </a:lnTo>
                <a:lnTo>
                  <a:pt x="567" y="7075"/>
                </a:lnTo>
                <a:lnTo>
                  <a:pt x="566" y="7074"/>
                </a:lnTo>
                <a:lnTo>
                  <a:pt x="565" y="7074"/>
                </a:lnTo>
                <a:lnTo>
                  <a:pt x="562" y="7075"/>
                </a:lnTo>
                <a:lnTo>
                  <a:pt x="561" y="7078"/>
                </a:lnTo>
                <a:lnTo>
                  <a:pt x="561" y="7079"/>
                </a:lnTo>
                <a:lnTo>
                  <a:pt x="561" y="7080"/>
                </a:lnTo>
                <a:lnTo>
                  <a:pt x="562" y="7081"/>
                </a:lnTo>
                <a:lnTo>
                  <a:pt x="563" y="7081"/>
                </a:lnTo>
                <a:close/>
                <a:moveTo>
                  <a:pt x="516" y="7228"/>
                </a:moveTo>
                <a:lnTo>
                  <a:pt x="518" y="7228"/>
                </a:lnTo>
                <a:lnTo>
                  <a:pt x="519" y="7226"/>
                </a:lnTo>
                <a:lnTo>
                  <a:pt x="519" y="7224"/>
                </a:lnTo>
                <a:lnTo>
                  <a:pt x="517" y="7223"/>
                </a:lnTo>
                <a:lnTo>
                  <a:pt x="515" y="7224"/>
                </a:lnTo>
                <a:lnTo>
                  <a:pt x="514" y="7226"/>
                </a:lnTo>
                <a:lnTo>
                  <a:pt x="514" y="7228"/>
                </a:lnTo>
                <a:lnTo>
                  <a:pt x="516" y="7228"/>
                </a:lnTo>
                <a:close/>
                <a:moveTo>
                  <a:pt x="472" y="7373"/>
                </a:moveTo>
                <a:lnTo>
                  <a:pt x="471" y="7371"/>
                </a:lnTo>
                <a:lnTo>
                  <a:pt x="470" y="7371"/>
                </a:lnTo>
                <a:lnTo>
                  <a:pt x="468" y="7371"/>
                </a:lnTo>
                <a:lnTo>
                  <a:pt x="467" y="7373"/>
                </a:lnTo>
                <a:lnTo>
                  <a:pt x="467" y="7375"/>
                </a:lnTo>
                <a:lnTo>
                  <a:pt x="468" y="7375"/>
                </a:lnTo>
                <a:lnTo>
                  <a:pt x="470" y="7375"/>
                </a:lnTo>
                <a:lnTo>
                  <a:pt x="472" y="7373"/>
                </a:lnTo>
                <a:close/>
                <a:moveTo>
                  <a:pt x="424" y="7520"/>
                </a:moveTo>
                <a:lnTo>
                  <a:pt x="424" y="7519"/>
                </a:lnTo>
                <a:lnTo>
                  <a:pt x="422" y="7518"/>
                </a:lnTo>
                <a:lnTo>
                  <a:pt x="421" y="7519"/>
                </a:lnTo>
                <a:lnTo>
                  <a:pt x="420" y="7520"/>
                </a:lnTo>
                <a:lnTo>
                  <a:pt x="420" y="7522"/>
                </a:lnTo>
                <a:lnTo>
                  <a:pt x="421" y="7522"/>
                </a:lnTo>
                <a:lnTo>
                  <a:pt x="423" y="7522"/>
                </a:lnTo>
                <a:lnTo>
                  <a:pt x="424" y="7520"/>
                </a:lnTo>
                <a:close/>
                <a:moveTo>
                  <a:pt x="376" y="7668"/>
                </a:moveTo>
                <a:lnTo>
                  <a:pt x="376" y="7667"/>
                </a:lnTo>
                <a:lnTo>
                  <a:pt x="375" y="7666"/>
                </a:lnTo>
                <a:lnTo>
                  <a:pt x="374" y="7667"/>
                </a:lnTo>
                <a:lnTo>
                  <a:pt x="373" y="7668"/>
                </a:lnTo>
                <a:lnTo>
                  <a:pt x="373" y="7669"/>
                </a:lnTo>
                <a:lnTo>
                  <a:pt x="374" y="7669"/>
                </a:lnTo>
                <a:lnTo>
                  <a:pt x="375" y="7669"/>
                </a:lnTo>
                <a:lnTo>
                  <a:pt x="376" y="7668"/>
                </a:lnTo>
                <a:close/>
                <a:moveTo>
                  <a:pt x="328" y="7815"/>
                </a:moveTo>
                <a:lnTo>
                  <a:pt x="328" y="7814"/>
                </a:lnTo>
                <a:lnTo>
                  <a:pt x="327" y="7814"/>
                </a:lnTo>
                <a:lnTo>
                  <a:pt x="326" y="7814"/>
                </a:lnTo>
                <a:lnTo>
                  <a:pt x="326" y="7815"/>
                </a:lnTo>
                <a:lnTo>
                  <a:pt x="326" y="7816"/>
                </a:lnTo>
                <a:lnTo>
                  <a:pt x="327" y="7816"/>
                </a:lnTo>
                <a:lnTo>
                  <a:pt x="328" y="7816"/>
                </a:lnTo>
                <a:lnTo>
                  <a:pt x="328" y="7815"/>
                </a:lnTo>
                <a:close/>
                <a:moveTo>
                  <a:pt x="280" y="7962"/>
                </a:moveTo>
                <a:lnTo>
                  <a:pt x="280" y="7962"/>
                </a:lnTo>
                <a:lnTo>
                  <a:pt x="280" y="7962"/>
                </a:lnTo>
                <a:lnTo>
                  <a:pt x="279" y="7962"/>
                </a:lnTo>
                <a:lnTo>
                  <a:pt x="279" y="7962"/>
                </a:lnTo>
                <a:lnTo>
                  <a:pt x="279" y="7963"/>
                </a:lnTo>
                <a:lnTo>
                  <a:pt x="279" y="7963"/>
                </a:lnTo>
                <a:lnTo>
                  <a:pt x="280" y="7963"/>
                </a:lnTo>
                <a:lnTo>
                  <a:pt x="280" y="7962"/>
                </a:lnTo>
                <a:close/>
                <a:moveTo>
                  <a:pt x="233" y="8111"/>
                </a:moveTo>
                <a:lnTo>
                  <a:pt x="233" y="8110"/>
                </a:lnTo>
                <a:lnTo>
                  <a:pt x="232" y="8110"/>
                </a:lnTo>
                <a:lnTo>
                  <a:pt x="232" y="8110"/>
                </a:lnTo>
                <a:lnTo>
                  <a:pt x="232" y="8111"/>
                </a:lnTo>
                <a:lnTo>
                  <a:pt x="232" y="8111"/>
                </a:lnTo>
                <a:lnTo>
                  <a:pt x="232" y="8111"/>
                </a:lnTo>
                <a:lnTo>
                  <a:pt x="233" y="8111"/>
                </a:lnTo>
                <a:lnTo>
                  <a:pt x="233" y="8111"/>
                </a:lnTo>
                <a:close/>
                <a:moveTo>
                  <a:pt x="185" y="8258"/>
                </a:moveTo>
                <a:lnTo>
                  <a:pt x="185" y="8258"/>
                </a:lnTo>
                <a:lnTo>
                  <a:pt x="185" y="8258"/>
                </a:lnTo>
                <a:lnTo>
                  <a:pt x="185" y="8258"/>
                </a:lnTo>
                <a:lnTo>
                  <a:pt x="185" y="8259"/>
                </a:lnTo>
                <a:lnTo>
                  <a:pt x="185" y="8258"/>
                </a:lnTo>
                <a:lnTo>
                  <a:pt x="185" y="8258"/>
                </a:lnTo>
                <a:lnTo>
                  <a:pt x="185" y="8258"/>
                </a:lnTo>
                <a:lnTo>
                  <a:pt x="185" y="8258"/>
                </a:lnTo>
                <a:close/>
                <a:moveTo>
                  <a:pt x="1885" y="2505"/>
                </a:moveTo>
                <a:lnTo>
                  <a:pt x="1885" y="2505"/>
                </a:lnTo>
                <a:lnTo>
                  <a:pt x="1885" y="2504"/>
                </a:lnTo>
                <a:lnTo>
                  <a:pt x="1885" y="2505"/>
                </a:lnTo>
                <a:lnTo>
                  <a:pt x="1885" y="2505"/>
                </a:lnTo>
                <a:lnTo>
                  <a:pt x="1885" y="2505"/>
                </a:lnTo>
                <a:lnTo>
                  <a:pt x="1885" y="2505"/>
                </a:lnTo>
                <a:lnTo>
                  <a:pt x="1885" y="2505"/>
                </a:lnTo>
                <a:lnTo>
                  <a:pt x="1885" y="2505"/>
                </a:lnTo>
                <a:close/>
                <a:moveTo>
                  <a:pt x="1838" y="2652"/>
                </a:moveTo>
                <a:lnTo>
                  <a:pt x="1838" y="2652"/>
                </a:lnTo>
                <a:lnTo>
                  <a:pt x="1838" y="2652"/>
                </a:lnTo>
                <a:lnTo>
                  <a:pt x="1837" y="2652"/>
                </a:lnTo>
                <a:lnTo>
                  <a:pt x="1837" y="2652"/>
                </a:lnTo>
                <a:lnTo>
                  <a:pt x="1837" y="2653"/>
                </a:lnTo>
                <a:lnTo>
                  <a:pt x="1838" y="2653"/>
                </a:lnTo>
                <a:lnTo>
                  <a:pt x="1838" y="2653"/>
                </a:lnTo>
                <a:lnTo>
                  <a:pt x="1838" y="2652"/>
                </a:lnTo>
                <a:close/>
                <a:moveTo>
                  <a:pt x="1791" y="2800"/>
                </a:moveTo>
                <a:lnTo>
                  <a:pt x="1791" y="2799"/>
                </a:lnTo>
                <a:lnTo>
                  <a:pt x="1790" y="2799"/>
                </a:lnTo>
                <a:lnTo>
                  <a:pt x="1790" y="2799"/>
                </a:lnTo>
                <a:lnTo>
                  <a:pt x="1790" y="2800"/>
                </a:lnTo>
                <a:lnTo>
                  <a:pt x="1790" y="2800"/>
                </a:lnTo>
                <a:lnTo>
                  <a:pt x="1790" y="2800"/>
                </a:lnTo>
                <a:lnTo>
                  <a:pt x="1791" y="2800"/>
                </a:lnTo>
                <a:lnTo>
                  <a:pt x="1791" y="2800"/>
                </a:lnTo>
                <a:close/>
                <a:moveTo>
                  <a:pt x="1743" y="2947"/>
                </a:moveTo>
                <a:lnTo>
                  <a:pt x="1743" y="2947"/>
                </a:lnTo>
                <a:lnTo>
                  <a:pt x="1743" y="2947"/>
                </a:lnTo>
                <a:lnTo>
                  <a:pt x="1743" y="2947"/>
                </a:lnTo>
                <a:lnTo>
                  <a:pt x="1743" y="2947"/>
                </a:lnTo>
                <a:lnTo>
                  <a:pt x="1743" y="2947"/>
                </a:lnTo>
                <a:lnTo>
                  <a:pt x="1743" y="2947"/>
                </a:lnTo>
                <a:lnTo>
                  <a:pt x="1743" y="2947"/>
                </a:lnTo>
                <a:lnTo>
                  <a:pt x="1743" y="2947"/>
                </a:lnTo>
                <a:close/>
                <a:moveTo>
                  <a:pt x="1696" y="3094"/>
                </a:moveTo>
                <a:lnTo>
                  <a:pt x="1696" y="3094"/>
                </a:lnTo>
                <a:lnTo>
                  <a:pt x="1696" y="3094"/>
                </a:lnTo>
                <a:lnTo>
                  <a:pt x="1695" y="3094"/>
                </a:lnTo>
                <a:lnTo>
                  <a:pt x="1695" y="3094"/>
                </a:lnTo>
                <a:lnTo>
                  <a:pt x="1695" y="3095"/>
                </a:lnTo>
                <a:lnTo>
                  <a:pt x="1695" y="3095"/>
                </a:lnTo>
                <a:lnTo>
                  <a:pt x="1696" y="3095"/>
                </a:lnTo>
                <a:lnTo>
                  <a:pt x="1696" y="3094"/>
                </a:lnTo>
                <a:close/>
                <a:moveTo>
                  <a:pt x="1649" y="3242"/>
                </a:moveTo>
                <a:lnTo>
                  <a:pt x="1649" y="3241"/>
                </a:lnTo>
                <a:lnTo>
                  <a:pt x="1648" y="3241"/>
                </a:lnTo>
                <a:lnTo>
                  <a:pt x="1648" y="3241"/>
                </a:lnTo>
                <a:lnTo>
                  <a:pt x="1647" y="3242"/>
                </a:lnTo>
                <a:lnTo>
                  <a:pt x="1647" y="3242"/>
                </a:lnTo>
                <a:lnTo>
                  <a:pt x="1648" y="3242"/>
                </a:lnTo>
                <a:lnTo>
                  <a:pt x="1649" y="3242"/>
                </a:lnTo>
                <a:lnTo>
                  <a:pt x="1649" y="3242"/>
                </a:lnTo>
                <a:close/>
                <a:moveTo>
                  <a:pt x="1602" y="3390"/>
                </a:moveTo>
                <a:lnTo>
                  <a:pt x="1602" y="3389"/>
                </a:lnTo>
                <a:lnTo>
                  <a:pt x="1601" y="3389"/>
                </a:lnTo>
                <a:lnTo>
                  <a:pt x="1600" y="3389"/>
                </a:lnTo>
                <a:lnTo>
                  <a:pt x="1600" y="3390"/>
                </a:lnTo>
                <a:lnTo>
                  <a:pt x="1600" y="3391"/>
                </a:lnTo>
                <a:lnTo>
                  <a:pt x="1600" y="3391"/>
                </a:lnTo>
                <a:lnTo>
                  <a:pt x="1601" y="3391"/>
                </a:lnTo>
                <a:lnTo>
                  <a:pt x="1602" y="3390"/>
                </a:lnTo>
                <a:close/>
                <a:moveTo>
                  <a:pt x="1555" y="3537"/>
                </a:moveTo>
                <a:lnTo>
                  <a:pt x="1555" y="3537"/>
                </a:lnTo>
                <a:lnTo>
                  <a:pt x="1554" y="3536"/>
                </a:lnTo>
                <a:lnTo>
                  <a:pt x="1553" y="3537"/>
                </a:lnTo>
                <a:lnTo>
                  <a:pt x="1552" y="3537"/>
                </a:lnTo>
                <a:lnTo>
                  <a:pt x="1552" y="3538"/>
                </a:lnTo>
                <a:lnTo>
                  <a:pt x="1553" y="3539"/>
                </a:lnTo>
                <a:lnTo>
                  <a:pt x="1554" y="3538"/>
                </a:lnTo>
                <a:lnTo>
                  <a:pt x="1555" y="3537"/>
                </a:lnTo>
                <a:close/>
                <a:moveTo>
                  <a:pt x="1507" y="3685"/>
                </a:moveTo>
                <a:lnTo>
                  <a:pt x="1507" y="3684"/>
                </a:lnTo>
                <a:lnTo>
                  <a:pt x="1506" y="3684"/>
                </a:lnTo>
                <a:lnTo>
                  <a:pt x="1506" y="3684"/>
                </a:lnTo>
                <a:lnTo>
                  <a:pt x="1505" y="3685"/>
                </a:lnTo>
                <a:lnTo>
                  <a:pt x="1505" y="3686"/>
                </a:lnTo>
                <a:lnTo>
                  <a:pt x="1506" y="3686"/>
                </a:lnTo>
                <a:lnTo>
                  <a:pt x="1507" y="3686"/>
                </a:lnTo>
                <a:lnTo>
                  <a:pt x="1507" y="3685"/>
                </a:lnTo>
                <a:close/>
                <a:moveTo>
                  <a:pt x="1460" y="3832"/>
                </a:moveTo>
                <a:lnTo>
                  <a:pt x="1460" y="3831"/>
                </a:lnTo>
                <a:lnTo>
                  <a:pt x="1459" y="3831"/>
                </a:lnTo>
                <a:lnTo>
                  <a:pt x="1458" y="3831"/>
                </a:lnTo>
                <a:lnTo>
                  <a:pt x="1458" y="3832"/>
                </a:lnTo>
                <a:lnTo>
                  <a:pt x="1458" y="3833"/>
                </a:lnTo>
                <a:lnTo>
                  <a:pt x="1458" y="3833"/>
                </a:lnTo>
                <a:lnTo>
                  <a:pt x="1459" y="3833"/>
                </a:lnTo>
                <a:lnTo>
                  <a:pt x="1460" y="3832"/>
                </a:lnTo>
                <a:close/>
                <a:moveTo>
                  <a:pt x="1413" y="3980"/>
                </a:moveTo>
                <a:lnTo>
                  <a:pt x="1412" y="3979"/>
                </a:lnTo>
                <a:lnTo>
                  <a:pt x="1412" y="3978"/>
                </a:lnTo>
                <a:lnTo>
                  <a:pt x="1411" y="3979"/>
                </a:lnTo>
                <a:lnTo>
                  <a:pt x="1410" y="3980"/>
                </a:lnTo>
                <a:lnTo>
                  <a:pt x="1410" y="3980"/>
                </a:lnTo>
                <a:lnTo>
                  <a:pt x="1411" y="3981"/>
                </a:lnTo>
                <a:lnTo>
                  <a:pt x="1412" y="3980"/>
                </a:lnTo>
                <a:lnTo>
                  <a:pt x="1413" y="3980"/>
                </a:lnTo>
                <a:close/>
                <a:moveTo>
                  <a:pt x="1366" y="4127"/>
                </a:moveTo>
                <a:lnTo>
                  <a:pt x="1365" y="4126"/>
                </a:lnTo>
                <a:lnTo>
                  <a:pt x="1364" y="4125"/>
                </a:lnTo>
                <a:lnTo>
                  <a:pt x="1363" y="4126"/>
                </a:lnTo>
                <a:lnTo>
                  <a:pt x="1362" y="4127"/>
                </a:lnTo>
                <a:lnTo>
                  <a:pt x="1362" y="4128"/>
                </a:lnTo>
                <a:lnTo>
                  <a:pt x="1363" y="4129"/>
                </a:lnTo>
                <a:lnTo>
                  <a:pt x="1365" y="4128"/>
                </a:lnTo>
                <a:lnTo>
                  <a:pt x="1366" y="4127"/>
                </a:lnTo>
                <a:close/>
                <a:moveTo>
                  <a:pt x="1318" y="4275"/>
                </a:moveTo>
                <a:lnTo>
                  <a:pt x="1318" y="4273"/>
                </a:lnTo>
                <a:lnTo>
                  <a:pt x="1317" y="4273"/>
                </a:lnTo>
                <a:lnTo>
                  <a:pt x="1316" y="4273"/>
                </a:lnTo>
                <a:lnTo>
                  <a:pt x="1315" y="4275"/>
                </a:lnTo>
                <a:lnTo>
                  <a:pt x="1315" y="4276"/>
                </a:lnTo>
                <a:lnTo>
                  <a:pt x="1316" y="4277"/>
                </a:lnTo>
                <a:lnTo>
                  <a:pt x="1317" y="4276"/>
                </a:lnTo>
                <a:lnTo>
                  <a:pt x="1318" y="4275"/>
                </a:lnTo>
                <a:close/>
                <a:moveTo>
                  <a:pt x="1271" y="4423"/>
                </a:moveTo>
                <a:lnTo>
                  <a:pt x="1271" y="4421"/>
                </a:lnTo>
                <a:lnTo>
                  <a:pt x="1270" y="4421"/>
                </a:lnTo>
                <a:lnTo>
                  <a:pt x="1268" y="4421"/>
                </a:lnTo>
                <a:lnTo>
                  <a:pt x="1268" y="4423"/>
                </a:lnTo>
                <a:lnTo>
                  <a:pt x="1268" y="4424"/>
                </a:lnTo>
                <a:lnTo>
                  <a:pt x="1269" y="4424"/>
                </a:lnTo>
                <a:lnTo>
                  <a:pt x="1270" y="4424"/>
                </a:lnTo>
                <a:lnTo>
                  <a:pt x="1271" y="4423"/>
                </a:lnTo>
                <a:close/>
                <a:moveTo>
                  <a:pt x="1223" y="4570"/>
                </a:moveTo>
                <a:lnTo>
                  <a:pt x="1223" y="4569"/>
                </a:lnTo>
                <a:lnTo>
                  <a:pt x="1222" y="4568"/>
                </a:lnTo>
                <a:lnTo>
                  <a:pt x="1221" y="4569"/>
                </a:lnTo>
                <a:lnTo>
                  <a:pt x="1220" y="4570"/>
                </a:lnTo>
                <a:lnTo>
                  <a:pt x="1220" y="4571"/>
                </a:lnTo>
                <a:lnTo>
                  <a:pt x="1221" y="4572"/>
                </a:lnTo>
                <a:lnTo>
                  <a:pt x="1223" y="4571"/>
                </a:lnTo>
                <a:lnTo>
                  <a:pt x="1223" y="4570"/>
                </a:lnTo>
                <a:close/>
                <a:moveTo>
                  <a:pt x="1176" y="4717"/>
                </a:moveTo>
                <a:lnTo>
                  <a:pt x="1176" y="4716"/>
                </a:lnTo>
                <a:lnTo>
                  <a:pt x="1175" y="4716"/>
                </a:lnTo>
                <a:lnTo>
                  <a:pt x="1174" y="4716"/>
                </a:lnTo>
                <a:lnTo>
                  <a:pt x="1173" y="4717"/>
                </a:lnTo>
                <a:lnTo>
                  <a:pt x="1173" y="4718"/>
                </a:lnTo>
                <a:lnTo>
                  <a:pt x="1174" y="4719"/>
                </a:lnTo>
                <a:lnTo>
                  <a:pt x="1175" y="4718"/>
                </a:lnTo>
                <a:lnTo>
                  <a:pt x="1176" y="4717"/>
                </a:lnTo>
                <a:close/>
                <a:moveTo>
                  <a:pt x="1129" y="4865"/>
                </a:moveTo>
                <a:lnTo>
                  <a:pt x="1129" y="4864"/>
                </a:lnTo>
                <a:lnTo>
                  <a:pt x="1128" y="4863"/>
                </a:lnTo>
                <a:lnTo>
                  <a:pt x="1126" y="4864"/>
                </a:lnTo>
                <a:lnTo>
                  <a:pt x="1126" y="4865"/>
                </a:lnTo>
                <a:lnTo>
                  <a:pt x="1126" y="4866"/>
                </a:lnTo>
                <a:lnTo>
                  <a:pt x="1127" y="4866"/>
                </a:lnTo>
                <a:lnTo>
                  <a:pt x="1128" y="4866"/>
                </a:lnTo>
                <a:lnTo>
                  <a:pt x="1129" y="4865"/>
                </a:lnTo>
                <a:close/>
                <a:moveTo>
                  <a:pt x="1081" y="5012"/>
                </a:moveTo>
                <a:lnTo>
                  <a:pt x="1081" y="5011"/>
                </a:lnTo>
                <a:lnTo>
                  <a:pt x="1080" y="5010"/>
                </a:lnTo>
                <a:lnTo>
                  <a:pt x="1079" y="5011"/>
                </a:lnTo>
                <a:lnTo>
                  <a:pt x="1078" y="5012"/>
                </a:lnTo>
                <a:lnTo>
                  <a:pt x="1078" y="5013"/>
                </a:lnTo>
                <a:lnTo>
                  <a:pt x="1079" y="5014"/>
                </a:lnTo>
                <a:lnTo>
                  <a:pt x="1081" y="5013"/>
                </a:lnTo>
                <a:lnTo>
                  <a:pt x="1081" y="5012"/>
                </a:lnTo>
                <a:close/>
                <a:moveTo>
                  <a:pt x="1034" y="5159"/>
                </a:moveTo>
                <a:lnTo>
                  <a:pt x="1034" y="5158"/>
                </a:lnTo>
                <a:lnTo>
                  <a:pt x="1033" y="5158"/>
                </a:lnTo>
                <a:lnTo>
                  <a:pt x="1032" y="5158"/>
                </a:lnTo>
                <a:lnTo>
                  <a:pt x="1031" y="5159"/>
                </a:lnTo>
                <a:lnTo>
                  <a:pt x="1031" y="5161"/>
                </a:lnTo>
                <a:lnTo>
                  <a:pt x="1032" y="5161"/>
                </a:lnTo>
                <a:lnTo>
                  <a:pt x="1033" y="5161"/>
                </a:lnTo>
                <a:lnTo>
                  <a:pt x="1034" y="5159"/>
                </a:lnTo>
                <a:close/>
                <a:moveTo>
                  <a:pt x="987" y="5308"/>
                </a:moveTo>
                <a:lnTo>
                  <a:pt x="987" y="5307"/>
                </a:lnTo>
                <a:lnTo>
                  <a:pt x="986" y="5306"/>
                </a:lnTo>
                <a:lnTo>
                  <a:pt x="984" y="5307"/>
                </a:lnTo>
                <a:lnTo>
                  <a:pt x="983" y="5308"/>
                </a:lnTo>
                <a:lnTo>
                  <a:pt x="984" y="5309"/>
                </a:lnTo>
                <a:lnTo>
                  <a:pt x="984" y="5309"/>
                </a:lnTo>
                <a:lnTo>
                  <a:pt x="986" y="5309"/>
                </a:lnTo>
                <a:lnTo>
                  <a:pt x="987" y="5308"/>
                </a:lnTo>
                <a:close/>
                <a:moveTo>
                  <a:pt x="939" y="5455"/>
                </a:moveTo>
                <a:lnTo>
                  <a:pt x="939" y="5454"/>
                </a:lnTo>
                <a:lnTo>
                  <a:pt x="938" y="5454"/>
                </a:lnTo>
                <a:lnTo>
                  <a:pt x="937" y="5454"/>
                </a:lnTo>
                <a:lnTo>
                  <a:pt x="936" y="5455"/>
                </a:lnTo>
                <a:lnTo>
                  <a:pt x="937" y="5456"/>
                </a:lnTo>
                <a:lnTo>
                  <a:pt x="937" y="5456"/>
                </a:lnTo>
                <a:lnTo>
                  <a:pt x="938" y="5456"/>
                </a:lnTo>
                <a:lnTo>
                  <a:pt x="939" y="5455"/>
                </a:lnTo>
                <a:close/>
                <a:moveTo>
                  <a:pt x="891" y="5603"/>
                </a:moveTo>
                <a:lnTo>
                  <a:pt x="891" y="5602"/>
                </a:lnTo>
                <a:lnTo>
                  <a:pt x="891" y="5601"/>
                </a:lnTo>
                <a:lnTo>
                  <a:pt x="890" y="5602"/>
                </a:lnTo>
                <a:lnTo>
                  <a:pt x="889" y="5603"/>
                </a:lnTo>
                <a:lnTo>
                  <a:pt x="889" y="5603"/>
                </a:lnTo>
                <a:lnTo>
                  <a:pt x="890" y="5604"/>
                </a:lnTo>
                <a:lnTo>
                  <a:pt x="891" y="5603"/>
                </a:lnTo>
                <a:lnTo>
                  <a:pt x="891" y="5603"/>
                </a:lnTo>
                <a:close/>
                <a:moveTo>
                  <a:pt x="844" y="5750"/>
                </a:moveTo>
                <a:lnTo>
                  <a:pt x="844" y="5749"/>
                </a:lnTo>
                <a:lnTo>
                  <a:pt x="843" y="5749"/>
                </a:lnTo>
                <a:lnTo>
                  <a:pt x="842" y="5749"/>
                </a:lnTo>
                <a:lnTo>
                  <a:pt x="842" y="5750"/>
                </a:lnTo>
                <a:lnTo>
                  <a:pt x="842" y="5751"/>
                </a:lnTo>
                <a:lnTo>
                  <a:pt x="843" y="5751"/>
                </a:lnTo>
                <a:lnTo>
                  <a:pt x="843" y="5751"/>
                </a:lnTo>
                <a:lnTo>
                  <a:pt x="844" y="5750"/>
                </a:lnTo>
                <a:close/>
                <a:moveTo>
                  <a:pt x="797" y="5897"/>
                </a:moveTo>
                <a:lnTo>
                  <a:pt x="797" y="5896"/>
                </a:lnTo>
                <a:lnTo>
                  <a:pt x="796" y="5896"/>
                </a:lnTo>
                <a:lnTo>
                  <a:pt x="795" y="5896"/>
                </a:lnTo>
                <a:lnTo>
                  <a:pt x="794" y="5897"/>
                </a:lnTo>
                <a:lnTo>
                  <a:pt x="794" y="5898"/>
                </a:lnTo>
                <a:lnTo>
                  <a:pt x="795" y="5898"/>
                </a:lnTo>
                <a:lnTo>
                  <a:pt x="796" y="5898"/>
                </a:lnTo>
                <a:lnTo>
                  <a:pt x="797" y="5897"/>
                </a:lnTo>
                <a:close/>
                <a:moveTo>
                  <a:pt x="749" y="6045"/>
                </a:moveTo>
                <a:lnTo>
                  <a:pt x="749" y="6044"/>
                </a:lnTo>
                <a:lnTo>
                  <a:pt x="748" y="6044"/>
                </a:lnTo>
                <a:lnTo>
                  <a:pt x="748" y="6044"/>
                </a:lnTo>
                <a:lnTo>
                  <a:pt x="747" y="6045"/>
                </a:lnTo>
                <a:lnTo>
                  <a:pt x="747" y="6045"/>
                </a:lnTo>
                <a:lnTo>
                  <a:pt x="748" y="6045"/>
                </a:lnTo>
                <a:lnTo>
                  <a:pt x="749" y="6045"/>
                </a:lnTo>
                <a:lnTo>
                  <a:pt x="749" y="6045"/>
                </a:lnTo>
                <a:close/>
                <a:moveTo>
                  <a:pt x="702" y="6193"/>
                </a:moveTo>
                <a:lnTo>
                  <a:pt x="702" y="6192"/>
                </a:lnTo>
                <a:lnTo>
                  <a:pt x="701" y="6192"/>
                </a:lnTo>
                <a:lnTo>
                  <a:pt x="700" y="6192"/>
                </a:lnTo>
                <a:lnTo>
                  <a:pt x="700" y="6193"/>
                </a:lnTo>
                <a:lnTo>
                  <a:pt x="700" y="6194"/>
                </a:lnTo>
                <a:lnTo>
                  <a:pt x="701" y="6194"/>
                </a:lnTo>
                <a:lnTo>
                  <a:pt x="701" y="6194"/>
                </a:lnTo>
                <a:lnTo>
                  <a:pt x="702" y="6193"/>
                </a:lnTo>
                <a:close/>
                <a:moveTo>
                  <a:pt x="654" y="6340"/>
                </a:moveTo>
                <a:lnTo>
                  <a:pt x="654" y="6340"/>
                </a:lnTo>
                <a:lnTo>
                  <a:pt x="654" y="6340"/>
                </a:lnTo>
                <a:lnTo>
                  <a:pt x="653" y="6340"/>
                </a:lnTo>
                <a:lnTo>
                  <a:pt x="653" y="6340"/>
                </a:lnTo>
                <a:lnTo>
                  <a:pt x="653" y="6341"/>
                </a:lnTo>
                <a:lnTo>
                  <a:pt x="653" y="6341"/>
                </a:lnTo>
                <a:lnTo>
                  <a:pt x="654" y="6341"/>
                </a:lnTo>
                <a:lnTo>
                  <a:pt x="654" y="6340"/>
                </a:lnTo>
                <a:close/>
                <a:moveTo>
                  <a:pt x="606" y="6488"/>
                </a:moveTo>
                <a:lnTo>
                  <a:pt x="606" y="6487"/>
                </a:lnTo>
                <a:lnTo>
                  <a:pt x="606" y="6487"/>
                </a:lnTo>
                <a:lnTo>
                  <a:pt x="606" y="6487"/>
                </a:lnTo>
                <a:lnTo>
                  <a:pt x="606" y="6488"/>
                </a:lnTo>
                <a:lnTo>
                  <a:pt x="606" y="6488"/>
                </a:lnTo>
                <a:lnTo>
                  <a:pt x="606" y="6488"/>
                </a:lnTo>
                <a:lnTo>
                  <a:pt x="606" y="6488"/>
                </a:lnTo>
                <a:lnTo>
                  <a:pt x="606" y="6488"/>
                </a:lnTo>
                <a:close/>
                <a:moveTo>
                  <a:pt x="559" y="6635"/>
                </a:moveTo>
                <a:lnTo>
                  <a:pt x="559" y="6635"/>
                </a:lnTo>
                <a:lnTo>
                  <a:pt x="559" y="6635"/>
                </a:lnTo>
                <a:lnTo>
                  <a:pt x="558" y="6635"/>
                </a:lnTo>
                <a:lnTo>
                  <a:pt x="558" y="6635"/>
                </a:lnTo>
                <a:lnTo>
                  <a:pt x="558" y="6635"/>
                </a:lnTo>
                <a:lnTo>
                  <a:pt x="559" y="6636"/>
                </a:lnTo>
                <a:lnTo>
                  <a:pt x="559" y="6635"/>
                </a:lnTo>
                <a:lnTo>
                  <a:pt x="559" y="6635"/>
                </a:lnTo>
                <a:close/>
                <a:moveTo>
                  <a:pt x="512" y="6782"/>
                </a:moveTo>
                <a:lnTo>
                  <a:pt x="512" y="6782"/>
                </a:lnTo>
                <a:lnTo>
                  <a:pt x="511" y="6782"/>
                </a:lnTo>
                <a:lnTo>
                  <a:pt x="511" y="6782"/>
                </a:lnTo>
                <a:lnTo>
                  <a:pt x="511" y="6782"/>
                </a:lnTo>
                <a:lnTo>
                  <a:pt x="511" y="6783"/>
                </a:lnTo>
                <a:lnTo>
                  <a:pt x="511" y="6783"/>
                </a:lnTo>
                <a:lnTo>
                  <a:pt x="511" y="6783"/>
                </a:lnTo>
                <a:lnTo>
                  <a:pt x="512" y="6782"/>
                </a:lnTo>
                <a:close/>
                <a:moveTo>
                  <a:pt x="464" y="6930"/>
                </a:moveTo>
                <a:lnTo>
                  <a:pt x="464" y="6930"/>
                </a:lnTo>
                <a:lnTo>
                  <a:pt x="464" y="6929"/>
                </a:lnTo>
                <a:lnTo>
                  <a:pt x="464" y="6930"/>
                </a:lnTo>
                <a:lnTo>
                  <a:pt x="464" y="6930"/>
                </a:lnTo>
                <a:lnTo>
                  <a:pt x="464" y="6930"/>
                </a:lnTo>
                <a:lnTo>
                  <a:pt x="464" y="6930"/>
                </a:lnTo>
                <a:lnTo>
                  <a:pt x="464" y="6930"/>
                </a:lnTo>
                <a:lnTo>
                  <a:pt x="464" y="6930"/>
                </a:lnTo>
                <a:close/>
                <a:moveTo>
                  <a:pt x="4408" y="325"/>
                </a:moveTo>
                <a:lnTo>
                  <a:pt x="4405" y="321"/>
                </a:lnTo>
                <a:lnTo>
                  <a:pt x="4403" y="321"/>
                </a:lnTo>
                <a:lnTo>
                  <a:pt x="4399" y="324"/>
                </a:lnTo>
                <a:lnTo>
                  <a:pt x="4392" y="332"/>
                </a:lnTo>
                <a:lnTo>
                  <a:pt x="4396" y="335"/>
                </a:lnTo>
                <a:lnTo>
                  <a:pt x="4398" y="335"/>
                </a:lnTo>
                <a:lnTo>
                  <a:pt x="4401" y="332"/>
                </a:lnTo>
                <a:lnTo>
                  <a:pt x="4408" y="325"/>
                </a:lnTo>
                <a:close/>
                <a:moveTo>
                  <a:pt x="2489" y="4969"/>
                </a:moveTo>
                <a:lnTo>
                  <a:pt x="2487" y="4971"/>
                </a:lnTo>
                <a:lnTo>
                  <a:pt x="2486" y="4974"/>
                </a:lnTo>
                <a:lnTo>
                  <a:pt x="2489" y="4972"/>
                </a:lnTo>
                <a:lnTo>
                  <a:pt x="2493" y="4969"/>
                </a:lnTo>
                <a:lnTo>
                  <a:pt x="2495" y="4969"/>
                </a:lnTo>
                <a:lnTo>
                  <a:pt x="2496" y="4969"/>
                </a:lnTo>
                <a:lnTo>
                  <a:pt x="2496" y="4969"/>
                </a:lnTo>
                <a:lnTo>
                  <a:pt x="2495" y="4967"/>
                </a:lnTo>
                <a:lnTo>
                  <a:pt x="2494" y="4968"/>
                </a:lnTo>
                <a:lnTo>
                  <a:pt x="2493" y="4969"/>
                </a:lnTo>
                <a:lnTo>
                  <a:pt x="2491" y="4969"/>
                </a:lnTo>
                <a:lnTo>
                  <a:pt x="2489" y="4969"/>
                </a:lnTo>
                <a:close/>
                <a:moveTo>
                  <a:pt x="1481" y="8036"/>
                </a:moveTo>
                <a:lnTo>
                  <a:pt x="1483" y="8035"/>
                </a:lnTo>
                <a:lnTo>
                  <a:pt x="1480" y="8030"/>
                </a:lnTo>
                <a:lnTo>
                  <a:pt x="1479" y="8029"/>
                </a:lnTo>
                <a:lnTo>
                  <a:pt x="1479" y="8031"/>
                </a:lnTo>
                <a:lnTo>
                  <a:pt x="1480" y="8037"/>
                </a:lnTo>
                <a:lnTo>
                  <a:pt x="1481" y="8039"/>
                </a:lnTo>
                <a:lnTo>
                  <a:pt x="1481" y="8040"/>
                </a:lnTo>
                <a:lnTo>
                  <a:pt x="1472" y="8051"/>
                </a:lnTo>
                <a:lnTo>
                  <a:pt x="1463" y="8067"/>
                </a:lnTo>
                <a:lnTo>
                  <a:pt x="1456" y="8085"/>
                </a:lnTo>
                <a:lnTo>
                  <a:pt x="1455" y="8102"/>
                </a:lnTo>
                <a:lnTo>
                  <a:pt x="1474" y="8092"/>
                </a:lnTo>
                <a:lnTo>
                  <a:pt x="1484" y="8080"/>
                </a:lnTo>
                <a:lnTo>
                  <a:pt x="1486" y="8065"/>
                </a:lnTo>
                <a:lnTo>
                  <a:pt x="1481" y="8040"/>
                </a:lnTo>
                <a:lnTo>
                  <a:pt x="1483" y="8038"/>
                </a:lnTo>
                <a:lnTo>
                  <a:pt x="1484" y="8036"/>
                </a:lnTo>
                <a:lnTo>
                  <a:pt x="1483" y="8035"/>
                </a:lnTo>
                <a:lnTo>
                  <a:pt x="1481" y="8036"/>
                </a:lnTo>
                <a:close/>
                <a:moveTo>
                  <a:pt x="3783" y="231"/>
                </a:moveTo>
                <a:lnTo>
                  <a:pt x="3779" y="231"/>
                </a:lnTo>
                <a:lnTo>
                  <a:pt x="3777" y="232"/>
                </a:lnTo>
                <a:lnTo>
                  <a:pt x="3772" y="241"/>
                </a:lnTo>
                <a:lnTo>
                  <a:pt x="3775" y="247"/>
                </a:lnTo>
                <a:lnTo>
                  <a:pt x="3780" y="245"/>
                </a:lnTo>
                <a:lnTo>
                  <a:pt x="3783" y="231"/>
                </a:lnTo>
                <a:close/>
                <a:moveTo>
                  <a:pt x="1443" y="8149"/>
                </a:moveTo>
                <a:lnTo>
                  <a:pt x="1442" y="8153"/>
                </a:lnTo>
                <a:lnTo>
                  <a:pt x="1442" y="8158"/>
                </a:lnTo>
                <a:lnTo>
                  <a:pt x="1450" y="8158"/>
                </a:lnTo>
                <a:lnTo>
                  <a:pt x="1453" y="8153"/>
                </a:lnTo>
                <a:lnTo>
                  <a:pt x="1450" y="8148"/>
                </a:lnTo>
                <a:lnTo>
                  <a:pt x="1443" y="8149"/>
                </a:lnTo>
                <a:close/>
                <a:moveTo>
                  <a:pt x="1631" y="7568"/>
                </a:moveTo>
                <a:lnTo>
                  <a:pt x="1631" y="7578"/>
                </a:lnTo>
                <a:lnTo>
                  <a:pt x="1635" y="7573"/>
                </a:lnTo>
                <a:lnTo>
                  <a:pt x="1637" y="7570"/>
                </a:lnTo>
                <a:lnTo>
                  <a:pt x="1635" y="7569"/>
                </a:lnTo>
                <a:lnTo>
                  <a:pt x="1631" y="7568"/>
                </a:lnTo>
                <a:close/>
                <a:moveTo>
                  <a:pt x="1711" y="7725"/>
                </a:moveTo>
                <a:lnTo>
                  <a:pt x="1707" y="7729"/>
                </a:lnTo>
                <a:lnTo>
                  <a:pt x="1705" y="7732"/>
                </a:lnTo>
                <a:lnTo>
                  <a:pt x="1705" y="7735"/>
                </a:lnTo>
                <a:lnTo>
                  <a:pt x="1704" y="7741"/>
                </a:lnTo>
                <a:lnTo>
                  <a:pt x="1709" y="7737"/>
                </a:lnTo>
                <a:lnTo>
                  <a:pt x="1710" y="7735"/>
                </a:lnTo>
                <a:lnTo>
                  <a:pt x="1711" y="7732"/>
                </a:lnTo>
                <a:lnTo>
                  <a:pt x="1711" y="7725"/>
                </a:lnTo>
                <a:close/>
                <a:moveTo>
                  <a:pt x="4106" y="244"/>
                </a:moveTo>
                <a:lnTo>
                  <a:pt x="4101" y="247"/>
                </a:lnTo>
                <a:lnTo>
                  <a:pt x="4098" y="251"/>
                </a:lnTo>
                <a:lnTo>
                  <a:pt x="4096" y="255"/>
                </a:lnTo>
                <a:lnTo>
                  <a:pt x="4094" y="261"/>
                </a:lnTo>
                <a:lnTo>
                  <a:pt x="4093" y="262"/>
                </a:lnTo>
                <a:lnTo>
                  <a:pt x="4092" y="263"/>
                </a:lnTo>
                <a:lnTo>
                  <a:pt x="4091" y="264"/>
                </a:lnTo>
                <a:lnTo>
                  <a:pt x="4092" y="265"/>
                </a:lnTo>
                <a:lnTo>
                  <a:pt x="4091" y="263"/>
                </a:lnTo>
                <a:lnTo>
                  <a:pt x="4090" y="265"/>
                </a:lnTo>
                <a:lnTo>
                  <a:pt x="4090" y="267"/>
                </a:lnTo>
                <a:lnTo>
                  <a:pt x="4084" y="266"/>
                </a:lnTo>
                <a:lnTo>
                  <a:pt x="4079" y="265"/>
                </a:lnTo>
                <a:lnTo>
                  <a:pt x="4068" y="267"/>
                </a:lnTo>
                <a:lnTo>
                  <a:pt x="4058" y="273"/>
                </a:lnTo>
                <a:lnTo>
                  <a:pt x="4049" y="281"/>
                </a:lnTo>
                <a:lnTo>
                  <a:pt x="4044" y="291"/>
                </a:lnTo>
                <a:lnTo>
                  <a:pt x="4043" y="301"/>
                </a:lnTo>
                <a:lnTo>
                  <a:pt x="4045" y="310"/>
                </a:lnTo>
                <a:lnTo>
                  <a:pt x="4050" y="315"/>
                </a:lnTo>
                <a:lnTo>
                  <a:pt x="4058" y="318"/>
                </a:lnTo>
                <a:lnTo>
                  <a:pt x="4054" y="330"/>
                </a:lnTo>
                <a:lnTo>
                  <a:pt x="4051" y="343"/>
                </a:lnTo>
                <a:lnTo>
                  <a:pt x="4049" y="357"/>
                </a:lnTo>
                <a:lnTo>
                  <a:pt x="4048" y="370"/>
                </a:lnTo>
                <a:lnTo>
                  <a:pt x="4053" y="368"/>
                </a:lnTo>
                <a:lnTo>
                  <a:pt x="4057" y="364"/>
                </a:lnTo>
                <a:lnTo>
                  <a:pt x="4062" y="349"/>
                </a:lnTo>
                <a:lnTo>
                  <a:pt x="4073" y="317"/>
                </a:lnTo>
                <a:lnTo>
                  <a:pt x="4081" y="313"/>
                </a:lnTo>
                <a:lnTo>
                  <a:pt x="4087" y="307"/>
                </a:lnTo>
                <a:lnTo>
                  <a:pt x="4094" y="299"/>
                </a:lnTo>
                <a:lnTo>
                  <a:pt x="4098" y="291"/>
                </a:lnTo>
                <a:lnTo>
                  <a:pt x="4099" y="284"/>
                </a:lnTo>
                <a:lnTo>
                  <a:pt x="4098" y="277"/>
                </a:lnTo>
                <a:lnTo>
                  <a:pt x="4095" y="272"/>
                </a:lnTo>
                <a:lnTo>
                  <a:pt x="4090" y="268"/>
                </a:lnTo>
                <a:lnTo>
                  <a:pt x="4091" y="267"/>
                </a:lnTo>
                <a:lnTo>
                  <a:pt x="4093" y="266"/>
                </a:lnTo>
                <a:lnTo>
                  <a:pt x="4092" y="266"/>
                </a:lnTo>
                <a:lnTo>
                  <a:pt x="4093" y="266"/>
                </a:lnTo>
                <a:lnTo>
                  <a:pt x="4094" y="264"/>
                </a:lnTo>
                <a:lnTo>
                  <a:pt x="4094" y="261"/>
                </a:lnTo>
                <a:lnTo>
                  <a:pt x="4099" y="259"/>
                </a:lnTo>
                <a:lnTo>
                  <a:pt x="4106" y="252"/>
                </a:lnTo>
                <a:lnTo>
                  <a:pt x="4106" y="249"/>
                </a:lnTo>
                <a:lnTo>
                  <a:pt x="4106" y="244"/>
                </a:lnTo>
                <a:close/>
                <a:moveTo>
                  <a:pt x="1477" y="9511"/>
                </a:moveTo>
                <a:lnTo>
                  <a:pt x="1480" y="9516"/>
                </a:lnTo>
                <a:lnTo>
                  <a:pt x="1482" y="9518"/>
                </a:lnTo>
                <a:lnTo>
                  <a:pt x="1486" y="9518"/>
                </a:lnTo>
                <a:lnTo>
                  <a:pt x="1496" y="9516"/>
                </a:lnTo>
                <a:lnTo>
                  <a:pt x="1494" y="9511"/>
                </a:lnTo>
                <a:lnTo>
                  <a:pt x="1493" y="9509"/>
                </a:lnTo>
                <a:lnTo>
                  <a:pt x="1488" y="9509"/>
                </a:lnTo>
                <a:lnTo>
                  <a:pt x="1477" y="9511"/>
                </a:lnTo>
                <a:close/>
                <a:moveTo>
                  <a:pt x="1697" y="8859"/>
                </a:moveTo>
                <a:lnTo>
                  <a:pt x="1692" y="8867"/>
                </a:lnTo>
                <a:lnTo>
                  <a:pt x="1694" y="8869"/>
                </a:lnTo>
                <a:lnTo>
                  <a:pt x="1696" y="8869"/>
                </a:lnTo>
                <a:lnTo>
                  <a:pt x="1696" y="8866"/>
                </a:lnTo>
                <a:lnTo>
                  <a:pt x="1697" y="8859"/>
                </a:lnTo>
                <a:close/>
                <a:moveTo>
                  <a:pt x="1584" y="9769"/>
                </a:moveTo>
                <a:lnTo>
                  <a:pt x="1589" y="9764"/>
                </a:lnTo>
                <a:lnTo>
                  <a:pt x="1587" y="9762"/>
                </a:lnTo>
                <a:lnTo>
                  <a:pt x="1586" y="9762"/>
                </a:lnTo>
                <a:lnTo>
                  <a:pt x="1586" y="9764"/>
                </a:lnTo>
                <a:lnTo>
                  <a:pt x="1584" y="9769"/>
                </a:lnTo>
                <a:close/>
                <a:moveTo>
                  <a:pt x="1608" y="9703"/>
                </a:moveTo>
                <a:lnTo>
                  <a:pt x="1609" y="9699"/>
                </a:lnTo>
                <a:lnTo>
                  <a:pt x="1609" y="9695"/>
                </a:lnTo>
                <a:lnTo>
                  <a:pt x="1606" y="9697"/>
                </a:lnTo>
                <a:lnTo>
                  <a:pt x="1603" y="9700"/>
                </a:lnTo>
                <a:lnTo>
                  <a:pt x="1602" y="9705"/>
                </a:lnTo>
                <a:lnTo>
                  <a:pt x="1602" y="9708"/>
                </a:lnTo>
                <a:lnTo>
                  <a:pt x="1604" y="9707"/>
                </a:lnTo>
                <a:lnTo>
                  <a:pt x="1608" y="9703"/>
                </a:lnTo>
                <a:close/>
                <a:moveTo>
                  <a:pt x="1552" y="7826"/>
                </a:moveTo>
                <a:lnTo>
                  <a:pt x="1558" y="7821"/>
                </a:lnTo>
                <a:lnTo>
                  <a:pt x="1561" y="7815"/>
                </a:lnTo>
                <a:lnTo>
                  <a:pt x="1562" y="7809"/>
                </a:lnTo>
                <a:lnTo>
                  <a:pt x="1562" y="7801"/>
                </a:lnTo>
                <a:lnTo>
                  <a:pt x="1554" y="7812"/>
                </a:lnTo>
                <a:lnTo>
                  <a:pt x="1551" y="7816"/>
                </a:lnTo>
                <a:lnTo>
                  <a:pt x="1551" y="7820"/>
                </a:lnTo>
                <a:lnTo>
                  <a:pt x="1552" y="7826"/>
                </a:lnTo>
                <a:close/>
                <a:moveTo>
                  <a:pt x="1996" y="6584"/>
                </a:moveTo>
                <a:lnTo>
                  <a:pt x="1992" y="6585"/>
                </a:lnTo>
                <a:lnTo>
                  <a:pt x="1991" y="6586"/>
                </a:lnTo>
                <a:lnTo>
                  <a:pt x="1989" y="6592"/>
                </a:lnTo>
                <a:lnTo>
                  <a:pt x="1987" y="6604"/>
                </a:lnTo>
                <a:lnTo>
                  <a:pt x="1991" y="6603"/>
                </a:lnTo>
                <a:lnTo>
                  <a:pt x="1992" y="6602"/>
                </a:lnTo>
                <a:lnTo>
                  <a:pt x="1994" y="6596"/>
                </a:lnTo>
                <a:lnTo>
                  <a:pt x="1996" y="6584"/>
                </a:lnTo>
                <a:close/>
                <a:moveTo>
                  <a:pt x="1033" y="9811"/>
                </a:moveTo>
                <a:lnTo>
                  <a:pt x="1035" y="9812"/>
                </a:lnTo>
                <a:lnTo>
                  <a:pt x="1036" y="9811"/>
                </a:lnTo>
                <a:lnTo>
                  <a:pt x="1038" y="9804"/>
                </a:lnTo>
                <a:lnTo>
                  <a:pt x="1042" y="9790"/>
                </a:lnTo>
                <a:lnTo>
                  <a:pt x="1041" y="9790"/>
                </a:lnTo>
                <a:lnTo>
                  <a:pt x="1040" y="9791"/>
                </a:lnTo>
                <a:lnTo>
                  <a:pt x="1038" y="9797"/>
                </a:lnTo>
                <a:lnTo>
                  <a:pt x="1033" y="9811"/>
                </a:lnTo>
                <a:close/>
                <a:moveTo>
                  <a:pt x="1354" y="8836"/>
                </a:moveTo>
                <a:lnTo>
                  <a:pt x="1357" y="8832"/>
                </a:lnTo>
                <a:lnTo>
                  <a:pt x="1358" y="8829"/>
                </a:lnTo>
                <a:lnTo>
                  <a:pt x="1360" y="8823"/>
                </a:lnTo>
                <a:lnTo>
                  <a:pt x="1361" y="8809"/>
                </a:lnTo>
                <a:lnTo>
                  <a:pt x="1354" y="8820"/>
                </a:lnTo>
                <a:lnTo>
                  <a:pt x="1351" y="8825"/>
                </a:lnTo>
                <a:lnTo>
                  <a:pt x="1351" y="8829"/>
                </a:lnTo>
                <a:lnTo>
                  <a:pt x="1354" y="8836"/>
                </a:lnTo>
                <a:close/>
                <a:moveTo>
                  <a:pt x="1108" y="9569"/>
                </a:moveTo>
                <a:lnTo>
                  <a:pt x="1106" y="9566"/>
                </a:lnTo>
                <a:lnTo>
                  <a:pt x="1102" y="9564"/>
                </a:lnTo>
                <a:lnTo>
                  <a:pt x="1099" y="9563"/>
                </a:lnTo>
                <a:lnTo>
                  <a:pt x="1093" y="9563"/>
                </a:lnTo>
                <a:lnTo>
                  <a:pt x="1084" y="9564"/>
                </a:lnTo>
                <a:lnTo>
                  <a:pt x="1075" y="9569"/>
                </a:lnTo>
                <a:lnTo>
                  <a:pt x="1068" y="9577"/>
                </a:lnTo>
                <a:lnTo>
                  <a:pt x="1063" y="9585"/>
                </a:lnTo>
                <a:lnTo>
                  <a:pt x="1062" y="9594"/>
                </a:lnTo>
                <a:lnTo>
                  <a:pt x="1065" y="9603"/>
                </a:lnTo>
                <a:lnTo>
                  <a:pt x="1070" y="9607"/>
                </a:lnTo>
                <a:lnTo>
                  <a:pt x="1079" y="9609"/>
                </a:lnTo>
                <a:lnTo>
                  <a:pt x="1083" y="9609"/>
                </a:lnTo>
                <a:lnTo>
                  <a:pt x="1087" y="9608"/>
                </a:lnTo>
                <a:lnTo>
                  <a:pt x="1091" y="9606"/>
                </a:lnTo>
                <a:lnTo>
                  <a:pt x="1095" y="9604"/>
                </a:lnTo>
                <a:lnTo>
                  <a:pt x="1093" y="9608"/>
                </a:lnTo>
                <a:lnTo>
                  <a:pt x="1091" y="9613"/>
                </a:lnTo>
                <a:lnTo>
                  <a:pt x="1093" y="9613"/>
                </a:lnTo>
                <a:lnTo>
                  <a:pt x="1095" y="9614"/>
                </a:lnTo>
                <a:lnTo>
                  <a:pt x="1098" y="9607"/>
                </a:lnTo>
                <a:lnTo>
                  <a:pt x="1100" y="9600"/>
                </a:lnTo>
                <a:lnTo>
                  <a:pt x="1103" y="9596"/>
                </a:lnTo>
                <a:lnTo>
                  <a:pt x="1106" y="9593"/>
                </a:lnTo>
                <a:lnTo>
                  <a:pt x="1108" y="9589"/>
                </a:lnTo>
                <a:lnTo>
                  <a:pt x="1110" y="9585"/>
                </a:lnTo>
                <a:lnTo>
                  <a:pt x="1111" y="9581"/>
                </a:lnTo>
                <a:lnTo>
                  <a:pt x="1111" y="9578"/>
                </a:lnTo>
                <a:lnTo>
                  <a:pt x="1110" y="9574"/>
                </a:lnTo>
                <a:lnTo>
                  <a:pt x="1109" y="9571"/>
                </a:lnTo>
                <a:lnTo>
                  <a:pt x="1113" y="9559"/>
                </a:lnTo>
                <a:lnTo>
                  <a:pt x="1114" y="9554"/>
                </a:lnTo>
                <a:lnTo>
                  <a:pt x="1112" y="9558"/>
                </a:lnTo>
                <a:lnTo>
                  <a:pt x="1108" y="9569"/>
                </a:lnTo>
                <a:close/>
                <a:moveTo>
                  <a:pt x="1626" y="8734"/>
                </a:moveTo>
                <a:lnTo>
                  <a:pt x="1617" y="8756"/>
                </a:lnTo>
                <a:lnTo>
                  <a:pt x="1611" y="8774"/>
                </a:lnTo>
                <a:lnTo>
                  <a:pt x="1607" y="8785"/>
                </a:lnTo>
                <a:lnTo>
                  <a:pt x="1605" y="8792"/>
                </a:lnTo>
                <a:lnTo>
                  <a:pt x="1603" y="8792"/>
                </a:lnTo>
                <a:lnTo>
                  <a:pt x="1602" y="8793"/>
                </a:lnTo>
                <a:lnTo>
                  <a:pt x="1601" y="8793"/>
                </a:lnTo>
                <a:lnTo>
                  <a:pt x="1601" y="8794"/>
                </a:lnTo>
                <a:lnTo>
                  <a:pt x="1597" y="8786"/>
                </a:lnTo>
                <a:lnTo>
                  <a:pt x="1595" y="8778"/>
                </a:lnTo>
                <a:lnTo>
                  <a:pt x="1598" y="8742"/>
                </a:lnTo>
                <a:lnTo>
                  <a:pt x="1605" y="8708"/>
                </a:lnTo>
                <a:lnTo>
                  <a:pt x="1608" y="8667"/>
                </a:lnTo>
                <a:lnTo>
                  <a:pt x="1602" y="8605"/>
                </a:lnTo>
                <a:lnTo>
                  <a:pt x="1574" y="8674"/>
                </a:lnTo>
                <a:lnTo>
                  <a:pt x="1552" y="8754"/>
                </a:lnTo>
                <a:lnTo>
                  <a:pt x="1531" y="8847"/>
                </a:lnTo>
                <a:lnTo>
                  <a:pt x="1502" y="8956"/>
                </a:lnTo>
                <a:lnTo>
                  <a:pt x="1494" y="8985"/>
                </a:lnTo>
                <a:lnTo>
                  <a:pt x="1486" y="9014"/>
                </a:lnTo>
                <a:lnTo>
                  <a:pt x="1479" y="9044"/>
                </a:lnTo>
                <a:lnTo>
                  <a:pt x="1474" y="9073"/>
                </a:lnTo>
                <a:lnTo>
                  <a:pt x="1467" y="9111"/>
                </a:lnTo>
                <a:lnTo>
                  <a:pt x="1463" y="9129"/>
                </a:lnTo>
                <a:lnTo>
                  <a:pt x="1467" y="9153"/>
                </a:lnTo>
                <a:lnTo>
                  <a:pt x="1486" y="9208"/>
                </a:lnTo>
                <a:lnTo>
                  <a:pt x="1488" y="9209"/>
                </a:lnTo>
                <a:lnTo>
                  <a:pt x="1493" y="9209"/>
                </a:lnTo>
                <a:lnTo>
                  <a:pt x="1502" y="9203"/>
                </a:lnTo>
                <a:lnTo>
                  <a:pt x="1510" y="9194"/>
                </a:lnTo>
                <a:lnTo>
                  <a:pt x="1517" y="9184"/>
                </a:lnTo>
                <a:lnTo>
                  <a:pt x="1524" y="9171"/>
                </a:lnTo>
                <a:lnTo>
                  <a:pt x="1534" y="9167"/>
                </a:lnTo>
                <a:lnTo>
                  <a:pt x="1542" y="9161"/>
                </a:lnTo>
                <a:lnTo>
                  <a:pt x="1549" y="9153"/>
                </a:lnTo>
                <a:lnTo>
                  <a:pt x="1553" y="9143"/>
                </a:lnTo>
                <a:lnTo>
                  <a:pt x="1555" y="9135"/>
                </a:lnTo>
                <a:lnTo>
                  <a:pt x="1554" y="9127"/>
                </a:lnTo>
                <a:lnTo>
                  <a:pt x="1551" y="9121"/>
                </a:lnTo>
                <a:lnTo>
                  <a:pt x="1546" y="9117"/>
                </a:lnTo>
                <a:lnTo>
                  <a:pt x="1553" y="9101"/>
                </a:lnTo>
                <a:lnTo>
                  <a:pt x="1560" y="9087"/>
                </a:lnTo>
                <a:lnTo>
                  <a:pt x="1569" y="9075"/>
                </a:lnTo>
                <a:lnTo>
                  <a:pt x="1580" y="9067"/>
                </a:lnTo>
                <a:lnTo>
                  <a:pt x="1583" y="9072"/>
                </a:lnTo>
                <a:lnTo>
                  <a:pt x="1584" y="9073"/>
                </a:lnTo>
                <a:lnTo>
                  <a:pt x="1584" y="9071"/>
                </a:lnTo>
                <a:lnTo>
                  <a:pt x="1583" y="9065"/>
                </a:lnTo>
                <a:lnTo>
                  <a:pt x="1580" y="9067"/>
                </a:lnTo>
                <a:lnTo>
                  <a:pt x="1603" y="9026"/>
                </a:lnTo>
                <a:lnTo>
                  <a:pt x="1623" y="8986"/>
                </a:lnTo>
                <a:lnTo>
                  <a:pt x="1629" y="8951"/>
                </a:lnTo>
                <a:lnTo>
                  <a:pt x="1613" y="8919"/>
                </a:lnTo>
                <a:lnTo>
                  <a:pt x="1606" y="8930"/>
                </a:lnTo>
                <a:lnTo>
                  <a:pt x="1599" y="8941"/>
                </a:lnTo>
                <a:lnTo>
                  <a:pt x="1592" y="8953"/>
                </a:lnTo>
                <a:lnTo>
                  <a:pt x="1585" y="8965"/>
                </a:lnTo>
                <a:lnTo>
                  <a:pt x="1583" y="8964"/>
                </a:lnTo>
                <a:lnTo>
                  <a:pt x="1581" y="8964"/>
                </a:lnTo>
                <a:lnTo>
                  <a:pt x="1578" y="8965"/>
                </a:lnTo>
                <a:lnTo>
                  <a:pt x="1576" y="8965"/>
                </a:lnTo>
                <a:lnTo>
                  <a:pt x="1573" y="8942"/>
                </a:lnTo>
                <a:lnTo>
                  <a:pt x="1574" y="8918"/>
                </a:lnTo>
                <a:lnTo>
                  <a:pt x="1578" y="8892"/>
                </a:lnTo>
                <a:lnTo>
                  <a:pt x="1585" y="8863"/>
                </a:lnTo>
                <a:lnTo>
                  <a:pt x="1587" y="8870"/>
                </a:lnTo>
                <a:lnTo>
                  <a:pt x="1592" y="8876"/>
                </a:lnTo>
                <a:lnTo>
                  <a:pt x="1599" y="8879"/>
                </a:lnTo>
                <a:lnTo>
                  <a:pt x="1607" y="8881"/>
                </a:lnTo>
                <a:lnTo>
                  <a:pt x="1621" y="8878"/>
                </a:lnTo>
                <a:lnTo>
                  <a:pt x="1634" y="8871"/>
                </a:lnTo>
                <a:lnTo>
                  <a:pt x="1644" y="8861"/>
                </a:lnTo>
                <a:lnTo>
                  <a:pt x="1650" y="8848"/>
                </a:lnTo>
                <a:lnTo>
                  <a:pt x="1652" y="8835"/>
                </a:lnTo>
                <a:lnTo>
                  <a:pt x="1648" y="8825"/>
                </a:lnTo>
                <a:lnTo>
                  <a:pt x="1640" y="8818"/>
                </a:lnTo>
                <a:lnTo>
                  <a:pt x="1629" y="8816"/>
                </a:lnTo>
                <a:lnTo>
                  <a:pt x="1617" y="8817"/>
                </a:lnTo>
                <a:lnTo>
                  <a:pt x="1607" y="8822"/>
                </a:lnTo>
                <a:lnTo>
                  <a:pt x="1598" y="8829"/>
                </a:lnTo>
                <a:lnTo>
                  <a:pt x="1591" y="8838"/>
                </a:lnTo>
                <a:lnTo>
                  <a:pt x="1593" y="8828"/>
                </a:lnTo>
                <a:lnTo>
                  <a:pt x="1596" y="8817"/>
                </a:lnTo>
                <a:lnTo>
                  <a:pt x="1599" y="8806"/>
                </a:lnTo>
                <a:lnTo>
                  <a:pt x="1601" y="8794"/>
                </a:lnTo>
                <a:lnTo>
                  <a:pt x="1602" y="8795"/>
                </a:lnTo>
                <a:lnTo>
                  <a:pt x="1602" y="8795"/>
                </a:lnTo>
                <a:lnTo>
                  <a:pt x="1603" y="8796"/>
                </a:lnTo>
                <a:lnTo>
                  <a:pt x="1603" y="8796"/>
                </a:lnTo>
                <a:lnTo>
                  <a:pt x="1603" y="8796"/>
                </a:lnTo>
                <a:lnTo>
                  <a:pt x="1603" y="8796"/>
                </a:lnTo>
                <a:lnTo>
                  <a:pt x="1604" y="8795"/>
                </a:lnTo>
                <a:lnTo>
                  <a:pt x="1605" y="8792"/>
                </a:lnTo>
                <a:lnTo>
                  <a:pt x="1620" y="8784"/>
                </a:lnTo>
                <a:lnTo>
                  <a:pt x="1627" y="8774"/>
                </a:lnTo>
                <a:lnTo>
                  <a:pt x="1629" y="8757"/>
                </a:lnTo>
                <a:lnTo>
                  <a:pt x="1626" y="8734"/>
                </a:lnTo>
                <a:close/>
                <a:moveTo>
                  <a:pt x="1510" y="7973"/>
                </a:moveTo>
                <a:lnTo>
                  <a:pt x="1516" y="7958"/>
                </a:lnTo>
                <a:lnTo>
                  <a:pt x="1522" y="7943"/>
                </a:lnTo>
                <a:lnTo>
                  <a:pt x="1528" y="7925"/>
                </a:lnTo>
                <a:lnTo>
                  <a:pt x="1529" y="7903"/>
                </a:lnTo>
                <a:lnTo>
                  <a:pt x="1516" y="7922"/>
                </a:lnTo>
                <a:lnTo>
                  <a:pt x="1511" y="7939"/>
                </a:lnTo>
                <a:lnTo>
                  <a:pt x="1509" y="7956"/>
                </a:lnTo>
                <a:lnTo>
                  <a:pt x="1510" y="7973"/>
                </a:lnTo>
                <a:close/>
                <a:moveTo>
                  <a:pt x="2372" y="5330"/>
                </a:moveTo>
                <a:lnTo>
                  <a:pt x="2362" y="5350"/>
                </a:lnTo>
                <a:lnTo>
                  <a:pt x="2357" y="5363"/>
                </a:lnTo>
                <a:lnTo>
                  <a:pt x="2357" y="5373"/>
                </a:lnTo>
                <a:lnTo>
                  <a:pt x="2360" y="5387"/>
                </a:lnTo>
                <a:lnTo>
                  <a:pt x="2367" y="5374"/>
                </a:lnTo>
                <a:lnTo>
                  <a:pt x="2373" y="5360"/>
                </a:lnTo>
                <a:lnTo>
                  <a:pt x="2376" y="5345"/>
                </a:lnTo>
                <a:lnTo>
                  <a:pt x="2372" y="5330"/>
                </a:lnTo>
                <a:close/>
                <a:moveTo>
                  <a:pt x="1722" y="8763"/>
                </a:moveTo>
                <a:lnTo>
                  <a:pt x="1734" y="8749"/>
                </a:lnTo>
                <a:lnTo>
                  <a:pt x="1742" y="8735"/>
                </a:lnTo>
                <a:lnTo>
                  <a:pt x="1747" y="8720"/>
                </a:lnTo>
                <a:lnTo>
                  <a:pt x="1751" y="8705"/>
                </a:lnTo>
                <a:lnTo>
                  <a:pt x="1750" y="8701"/>
                </a:lnTo>
                <a:lnTo>
                  <a:pt x="1749" y="8696"/>
                </a:lnTo>
                <a:lnTo>
                  <a:pt x="1740" y="8701"/>
                </a:lnTo>
                <a:lnTo>
                  <a:pt x="1736" y="8707"/>
                </a:lnTo>
                <a:lnTo>
                  <a:pt x="1731" y="8724"/>
                </a:lnTo>
                <a:lnTo>
                  <a:pt x="1722" y="8763"/>
                </a:lnTo>
                <a:close/>
                <a:moveTo>
                  <a:pt x="1645" y="7923"/>
                </a:moveTo>
                <a:lnTo>
                  <a:pt x="1653" y="7919"/>
                </a:lnTo>
                <a:lnTo>
                  <a:pt x="1657" y="7911"/>
                </a:lnTo>
                <a:lnTo>
                  <a:pt x="1664" y="7890"/>
                </a:lnTo>
                <a:lnTo>
                  <a:pt x="1680" y="7840"/>
                </a:lnTo>
                <a:lnTo>
                  <a:pt x="1670" y="7850"/>
                </a:lnTo>
                <a:lnTo>
                  <a:pt x="1662" y="7865"/>
                </a:lnTo>
                <a:lnTo>
                  <a:pt x="1655" y="7888"/>
                </a:lnTo>
                <a:lnTo>
                  <a:pt x="1645" y="7923"/>
                </a:lnTo>
                <a:close/>
                <a:moveTo>
                  <a:pt x="1676" y="8926"/>
                </a:moveTo>
                <a:lnTo>
                  <a:pt x="1659" y="8952"/>
                </a:lnTo>
                <a:lnTo>
                  <a:pt x="1651" y="8978"/>
                </a:lnTo>
                <a:lnTo>
                  <a:pt x="1647" y="9005"/>
                </a:lnTo>
                <a:lnTo>
                  <a:pt x="1645" y="9031"/>
                </a:lnTo>
                <a:lnTo>
                  <a:pt x="1656" y="9008"/>
                </a:lnTo>
                <a:lnTo>
                  <a:pt x="1669" y="8983"/>
                </a:lnTo>
                <a:lnTo>
                  <a:pt x="1676" y="8957"/>
                </a:lnTo>
                <a:lnTo>
                  <a:pt x="1676" y="8926"/>
                </a:lnTo>
                <a:close/>
                <a:moveTo>
                  <a:pt x="4148" y="26"/>
                </a:moveTo>
                <a:lnTo>
                  <a:pt x="4138" y="58"/>
                </a:lnTo>
                <a:lnTo>
                  <a:pt x="4128" y="85"/>
                </a:lnTo>
                <a:lnTo>
                  <a:pt x="4122" y="105"/>
                </a:lnTo>
                <a:lnTo>
                  <a:pt x="4117" y="120"/>
                </a:lnTo>
                <a:lnTo>
                  <a:pt x="4109" y="124"/>
                </a:lnTo>
                <a:lnTo>
                  <a:pt x="4102" y="129"/>
                </a:lnTo>
                <a:lnTo>
                  <a:pt x="4096" y="136"/>
                </a:lnTo>
                <a:lnTo>
                  <a:pt x="4092" y="144"/>
                </a:lnTo>
                <a:lnTo>
                  <a:pt x="4091" y="154"/>
                </a:lnTo>
                <a:lnTo>
                  <a:pt x="4094" y="162"/>
                </a:lnTo>
                <a:lnTo>
                  <a:pt x="4100" y="168"/>
                </a:lnTo>
                <a:lnTo>
                  <a:pt x="4110" y="170"/>
                </a:lnTo>
                <a:lnTo>
                  <a:pt x="4120" y="168"/>
                </a:lnTo>
                <a:lnTo>
                  <a:pt x="4130" y="162"/>
                </a:lnTo>
                <a:lnTo>
                  <a:pt x="4139" y="154"/>
                </a:lnTo>
                <a:lnTo>
                  <a:pt x="4144" y="144"/>
                </a:lnTo>
                <a:lnTo>
                  <a:pt x="4145" y="136"/>
                </a:lnTo>
                <a:lnTo>
                  <a:pt x="4144" y="130"/>
                </a:lnTo>
                <a:lnTo>
                  <a:pt x="4140" y="124"/>
                </a:lnTo>
                <a:lnTo>
                  <a:pt x="4134" y="121"/>
                </a:lnTo>
                <a:lnTo>
                  <a:pt x="4154" y="66"/>
                </a:lnTo>
                <a:lnTo>
                  <a:pt x="4163" y="37"/>
                </a:lnTo>
                <a:lnTo>
                  <a:pt x="4161" y="25"/>
                </a:lnTo>
                <a:lnTo>
                  <a:pt x="4148" y="26"/>
                </a:lnTo>
                <a:close/>
                <a:moveTo>
                  <a:pt x="3941" y="95"/>
                </a:moveTo>
                <a:lnTo>
                  <a:pt x="3915" y="177"/>
                </a:lnTo>
                <a:lnTo>
                  <a:pt x="3895" y="232"/>
                </a:lnTo>
                <a:lnTo>
                  <a:pt x="3885" y="270"/>
                </a:lnTo>
                <a:lnTo>
                  <a:pt x="3886" y="301"/>
                </a:lnTo>
                <a:lnTo>
                  <a:pt x="3908" y="247"/>
                </a:lnTo>
                <a:lnTo>
                  <a:pt x="3922" y="200"/>
                </a:lnTo>
                <a:lnTo>
                  <a:pt x="3933" y="152"/>
                </a:lnTo>
                <a:lnTo>
                  <a:pt x="3941" y="95"/>
                </a:lnTo>
                <a:close/>
                <a:moveTo>
                  <a:pt x="1735" y="7212"/>
                </a:moveTo>
                <a:lnTo>
                  <a:pt x="1733" y="7202"/>
                </a:lnTo>
                <a:lnTo>
                  <a:pt x="1727" y="7195"/>
                </a:lnTo>
                <a:lnTo>
                  <a:pt x="1719" y="7190"/>
                </a:lnTo>
                <a:lnTo>
                  <a:pt x="1708" y="7189"/>
                </a:lnTo>
                <a:lnTo>
                  <a:pt x="1693" y="7191"/>
                </a:lnTo>
                <a:lnTo>
                  <a:pt x="1679" y="7199"/>
                </a:lnTo>
                <a:lnTo>
                  <a:pt x="1668" y="7211"/>
                </a:lnTo>
                <a:lnTo>
                  <a:pt x="1659" y="7226"/>
                </a:lnTo>
                <a:lnTo>
                  <a:pt x="1658" y="7240"/>
                </a:lnTo>
                <a:lnTo>
                  <a:pt x="1662" y="7251"/>
                </a:lnTo>
                <a:lnTo>
                  <a:pt x="1672" y="7259"/>
                </a:lnTo>
                <a:lnTo>
                  <a:pt x="1685" y="7262"/>
                </a:lnTo>
                <a:lnTo>
                  <a:pt x="1696" y="7260"/>
                </a:lnTo>
                <a:lnTo>
                  <a:pt x="1706" y="7256"/>
                </a:lnTo>
                <a:lnTo>
                  <a:pt x="1717" y="7249"/>
                </a:lnTo>
                <a:lnTo>
                  <a:pt x="1725" y="7241"/>
                </a:lnTo>
                <a:lnTo>
                  <a:pt x="1714" y="7277"/>
                </a:lnTo>
                <a:lnTo>
                  <a:pt x="1703" y="7315"/>
                </a:lnTo>
                <a:lnTo>
                  <a:pt x="1694" y="7354"/>
                </a:lnTo>
                <a:lnTo>
                  <a:pt x="1686" y="7396"/>
                </a:lnTo>
                <a:lnTo>
                  <a:pt x="1717" y="7321"/>
                </a:lnTo>
                <a:lnTo>
                  <a:pt x="1736" y="7266"/>
                </a:lnTo>
                <a:lnTo>
                  <a:pt x="1749" y="7212"/>
                </a:lnTo>
                <a:lnTo>
                  <a:pt x="1760" y="7148"/>
                </a:lnTo>
                <a:lnTo>
                  <a:pt x="1754" y="7164"/>
                </a:lnTo>
                <a:lnTo>
                  <a:pt x="1747" y="7180"/>
                </a:lnTo>
                <a:lnTo>
                  <a:pt x="1741" y="7196"/>
                </a:lnTo>
                <a:lnTo>
                  <a:pt x="1735" y="7212"/>
                </a:lnTo>
                <a:close/>
                <a:moveTo>
                  <a:pt x="2041" y="6449"/>
                </a:moveTo>
                <a:lnTo>
                  <a:pt x="2043" y="6431"/>
                </a:lnTo>
                <a:lnTo>
                  <a:pt x="2043" y="6411"/>
                </a:lnTo>
                <a:lnTo>
                  <a:pt x="2044" y="6393"/>
                </a:lnTo>
                <a:lnTo>
                  <a:pt x="2048" y="6373"/>
                </a:lnTo>
                <a:lnTo>
                  <a:pt x="2052" y="6350"/>
                </a:lnTo>
                <a:lnTo>
                  <a:pt x="2052" y="6324"/>
                </a:lnTo>
                <a:lnTo>
                  <a:pt x="2050" y="6298"/>
                </a:lnTo>
                <a:lnTo>
                  <a:pt x="2044" y="6269"/>
                </a:lnTo>
                <a:lnTo>
                  <a:pt x="2039" y="6284"/>
                </a:lnTo>
                <a:lnTo>
                  <a:pt x="2034" y="6297"/>
                </a:lnTo>
                <a:lnTo>
                  <a:pt x="2029" y="6310"/>
                </a:lnTo>
                <a:lnTo>
                  <a:pt x="2024" y="6324"/>
                </a:lnTo>
                <a:lnTo>
                  <a:pt x="2021" y="6314"/>
                </a:lnTo>
                <a:lnTo>
                  <a:pt x="2015" y="6306"/>
                </a:lnTo>
                <a:lnTo>
                  <a:pt x="2006" y="6301"/>
                </a:lnTo>
                <a:lnTo>
                  <a:pt x="1994" y="6299"/>
                </a:lnTo>
                <a:lnTo>
                  <a:pt x="1977" y="6302"/>
                </a:lnTo>
                <a:lnTo>
                  <a:pt x="1961" y="6311"/>
                </a:lnTo>
                <a:lnTo>
                  <a:pt x="1947" y="6324"/>
                </a:lnTo>
                <a:lnTo>
                  <a:pt x="1939" y="6340"/>
                </a:lnTo>
                <a:lnTo>
                  <a:pt x="1937" y="6356"/>
                </a:lnTo>
                <a:lnTo>
                  <a:pt x="1942" y="6369"/>
                </a:lnTo>
                <a:lnTo>
                  <a:pt x="1953" y="6379"/>
                </a:lnTo>
                <a:lnTo>
                  <a:pt x="1968" y="6382"/>
                </a:lnTo>
                <a:lnTo>
                  <a:pt x="1980" y="6380"/>
                </a:lnTo>
                <a:lnTo>
                  <a:pt x="1993" y="6374"/>
                </a:lnTo>
                <a:lnTo>
                  <a:pt x="2005" y="6366"/>
                </a:lnTo>
                <a:lnTo>
                  <a:pt x="2014" y="6356"/>
                </a:lnTo>
                <a:lnTo>
                  <a:pt x="2005" y="6387"/>
                </a:lnTo>
                <a:lnTo>
                  <a:pt x="1997" y="6417"/>
                </a:lnTo>
                <a:lnTo>
                  <a:pt x="1990" y="6448"/>
                </a:lnTo>
                <a:lnTo>
                  <a:pt x="1985" y="6479"/>
                </a:lnTo>
                <a:lnTo>
                  <a:pt x="1986" y="6485"/>
                </a:lnTo>
                <a:lnTo>
                  <a:pt x="1988" y="6492"/>
                </a:lnTo>
                <a:lnTo>
                  <a:pt x="1992" y="6499"/>
                </a:lnTo>
                <a:lnTo>
                  <a:pt x="1996" y="6505"/>
                </a:lnTo>
                <a:lnTo>
                  <a:pt x="2006" y="6508"/>
                </a:lnTo>
                <a:lnTo>
                  <a:pt x="2019" y="6502"/>
                </a:lnTo>
                <a:lnTo>
                  <a:pt x="2032" y="6484"/>
                </a:lnTo>
                <a:lnTo>
                  <a:pt x="2041" y="6449"/>
                </a:lnTo>
                <a:close/>
                <a:moveTo>
                  <a:pt x="1335" y="8535"/>
                </a:moveTo>
                <a:lnTo>
                  <a:pt x="1341" y="8521"/>
                </a:lnTo>
                <a:lnTo>
                  <a:pt x="1353" y="8506"/>
                </a:lnTo>
                <a:lnTo>
                  <a:pt x="1366" y="8481"/>
                </a:lnTo>
                <a:lnTo>
                  <a:pt x="1371" y="8435"/>
                </a:lnTo>
                <a:lnTo>
                  <a:pt x="1371" y="8418"/>
                </a:lnTo>
                <a:lnTo>
                  <a:pt x="1374" y="8403"/>
                </a:lnTo>
                <a:lnTo>
                  <a:pt x="1380" y="8388"/>
                </a:lnTo>
                <a:lnTo>
                  <a:pt x="1389" y="8372"/>
                </a:lnTo>
                <a:lnTo>
                  <a:pt x="1397" y="8356"/>
                </a:lnTo>
                <a:lnTo>
                  <a:pt x="1403" y="8339"/>
                </a:lnTo>
                <a:lnTo>
                  <a:pt x="1409" y="8320"/>
                </a:lnTo>
                <a:lnTo>
                  <a:pt x="1417" y="8303"/>
                </a:lnTo>
                <a:lnTo>
                  <a:pt x="1427" y="8280"/>
                </a:lnTo>
                <a:lnTo>
                  <a:pt x="1432" y="8257"/>
                </a:lnTo>
                <a:lnTo>
                  <a:pt x="1431" y="8232"/>
                </a:lnTo>
                <a:lnTo>
                  <a:pt x="1425" y="8208"/>
                </a:lnTo>
                <a:lnTo>
                  <a:pt x="1422" y="8206"/>
                </a:lnTo>
                <a:lnTo>
                  <a:pt x="1418" y="8205"/>
                </a:lnTo>
                <a:lnTo>
                  <a:pt x="1412" y="8214"/>
                </a:lnTo>
                <a:lnTo>
                  <a:pt x="1408" y="8223"/>
                </a:lnTo>
                <a:lnTo>
                  <a:pt x="1284" y="8614"/>
                </a:lnTo>
                <a:lnTo>
                  <a:pt x="1223" y="8812"/>
                </a:lnTo>
                <a:lnTo>
                  <a:pt x="1206" y="8885"/>
                </a:lnTo>
                <a:lnTo>
                  <a:pt x="1212" y="8900"/>
                </a:lnTo>
                <a:lnTo>
                  <a:pt x="1235" y="8847"/>
                </a:lnTo>
                <a:lnTo>
                  <a:pt x="1260" y="8775"/>
                </a:lnTo>
                <a:lnTo>
                  <a:pt x="1281" y="8704"/>
                </a:lnTo>
                <a:lnTo>
                  <a:pt x="1294" y="8658"/>
                </a:lnTo>
                <a:lnTo>
                  <a:pt x="1304" y="8628"/>
                </a:lnTo>
                <a:lnTo>
                  <a:pt x="1317" y="8598"/>
                </a:lnTo>
                <a:lnTo>
                  <a:pt x="1329" y="8567"/>
                </a:lnTo>
                <a:lnTo>
                  <a:pt x="1335" y="8535"/>
                </a:lnTo>
                <a:close/>
                <a:moveTo>
                  <a:pt x="1138" y="8653"/>
                </a:moveTo>
                <a:lnTo>
                  <a:pt x="1135" y="8653"/>
                </a:lnTo>
                <a:lnTo>
                  <a:pt x="1138" y="8648"/>
                </a:lnTo>
                <a:lnTo>
                  <a:pt x="1138" y="8646"/>
                </a:lnTo>
                <a:lnTo>
                  <a:pt x="1138" y="8648"/>
                </a:lnTo>
                <a:lnTo>
                  <a:pt x="1138" y="8653"/>
                </a:lnTo>
                <a:close/>
                <a:moveTo>
                  <a:pt x="1089" y="8739"/>
                </a:moveTo>
                <a:lnTo>
                  <a:pt x="1103" y="8730"/>
                </a:lnTo>
                <a:lnTo>
                  <a:pt x="1119" y="8719"/>
                </a:lnTo>
                <a:lnTo>
                  <a:pt x="1116" y="8763"/>
                </a:lnTo>
                <a:lnTo>
                  <a:pt x="1117" y="8785"/>
                </a:lnTo>
                <a:lnTo>
                  <a:pt x="1125" y="8791"/>
                </a:lnTo>
                <a:lnTo>
                  <a:pt x="1146" y="8784"/>
                </a:lnTo>
                <a:lnTo>
                  <a:pt x="1189" y="8656"/>
                </a:lnTo>
                <a:lnTo>
                  <a:pt x="1241" y="8475"/>
                </a:lnTo>
                <a:lnTo>
                  <a:pt x="1283" y="8313"/>
                </a:lnTo>
                <a:lnTo>
                  <a:pt x="1302" y="8241"/>
                </a:lnTo>
                <a:lnTo>
                  <a:pt x="1314" y="8214"/>
                </a:lnTo>
                <a:lnTo>
                  <a:pt x="1324" y="8186"/>
                </a:lnTo>
                <a:lnTo>
                  <a:pt x="1331" y="8157"/>
                </a:lnTo>
                <a:lnTo>
                  <a:pt x="1334" y="8127"/>
                </a:lnTo>
                <a:lnTo>
                  <a:pt x="1343" y="8112"/>
                </a:lnTo>
                <a:lnTo>
                  <a:pt x="1345" y="8096"/>
                </a:lnTo>
                <a:lnTo>
                  <a:pt x="1346" y="8080"/>
                </a:lnTo>
                <a:lnTo>
                  <a:pt x="1346" y="8065"/>
                </a:lnTo>
                <a:lnTo>
                  <a:pt x="1355" y="8013"/>
                </a:lnTo>
                <a:lnTo>
                  <a:pt x="1352" y="8010"/>
                </a:lnTo>
                <a:lnTo>
                  <a:pt x="1306" y="8145"/>
                </a:lnTo>
                <a:lnTo>
                  <a:pt x="1185" y="8506"/>
                </a:lnTo>
                <a:lnTo>
                  <a:pt x="1182" y="8513"/>
                </a:lnTo>
                <a:lnTo>
                  <a:pt x="1179" y="8515"/>
                </a:lnTo>
                <a:lnTo>
                  <a:pt x="1177" y="8516"/>
                </a:lnTo>
                <a:lnTo>
                  <a:pt x="1175" y="8516"/>
                </a:lnTo>
                <a:lnTo>
                  <a:pt x="1177" y="8491"/>
                </a:lnTo>
                <a:lnTo>
                  <a:pt x="1185" y="8467"/>
                </a:lnTo>
                <a:lnTo>
                  <a:pt x="1195" y="8445"/>
                </a:lnTo>
                <a:lnTo>
                  <a:pt x="1201" y="8420"/>
                </a:lnTo>
                <a:lnTo>
                  <a:pt x="1206" y="8398"/>
                </a:lnTo>
                <a:lnTo>
                  <a:pt x="1211" y="8375"/>
                </a:lnTo>
                <a:lnTo>
                  <a:pt x="1214" y="8353"/>
                </a:lnTo>
                <a:lnTo>
                  <a:pt x="1214" y="8328"/>
                </a:lnTo>
                <a:lnTo>
                  <a:pt x="1207" y="8343"/>
                </a:lnTo>
                <a:lnTo>
                  <a:pt x="1201" y="8355"/>
                </a:lnTo>
                <a:lnTo>
                  <a:pt x="1194" y="8368"/>
                </a:lnTo>
                <a:lnTo>
                  <a:pt x="1186" y="8381"/>
                </a:lnTo>
                <a:lnTo>
                  <a:pt x="1182" y="8379"/>
                </a:lnTo>
                <a:lnTo>
                  <a:pt x="1178" y="8379"/>
                </a:lnTo>
                <a:lnTo>
                  <a:pt x="1168" y="8381"/>
                </a:lnTo>
                <a:lnTo>
                  <a:pt x="1158" y="8387"/>
                </a:lnTo>
                <a:lnTo>
                  <a:pt x="1150" y="8396"/>
                </a:lnTo>
                <a:lnTo>
                  <a:pt x="1144" y="8405"/>
                </a:lnTo>
                <a:lnTo>
                  <a:pt x="1142" y="8415"/>
                </a:lnTo>
                <a:lnTo>
                  <a:pt x="1146" y="8424"/>
                </a:lnTo>
                <a:lnTo>
                  <a:pt x="1153" y="8429"/>
                </a:lnTo>
                <a:lnTo>
                  <a:pt x="1162" y="8432"/>
                </a:lnTo>
                <a:lnTo>
                  <a:pt x="1162" y="8432"/>
                </a:lnTo>
                <a:lnTo>
                  <a:pt x="1163" y="8432"/>
                </a:lnTo>
                <a:lnTo>
                  <a:pt x="1159" y="8445"/>
                </a:lnTo>
                <a:lnTo>
                  <a:pt x="1157" y="8458"/>
                </a:lnTo>
                <a:lnTo>
                  <a:pt x="1154" y="8479"/>
                </a:lnTo>
                <a:lnTo>
                  <a:pt x="1151" y="8497"/>
                </a:lnTo>
                <a:lnTo>
                  <a:pt x="1147" y="8515"/>
                </a:lnTo>
                <a:lnTo>
                  <a:pt x="1142" y="8532"/>
                </a:lnTo>
                <a:lnTo>
                  <a:pt x="1137" y="8529"/>
                </a:lnTo>
                <a:lnTo>
                  <a:pt x="1131" y="8528"/>
                </a:lnTo>
                <a:lnTo>
                  <a:pt x="1120" y="8530"/>
                </a:lnTo>
                <a:lnTo>
                  <a:pt x="1111" y="8535"/>
                </a:lnTo>
                <a:lnTo>
                  <a:pt x="1103" y="8543"/>
                </a:lnTo>
                <a:lnTo>
                  <a:pt x="1098" y="8553"/>
                </a:lnTo>
                <a:lnTo>
                  <a:pt x="1097" y="8563"/>
                </a:lnTo>
                <a:lnTo>
                  <a:pt x="1100" y="8570"/>
                </a:lnTo>
                <a:lnTo>
                  <a:pt x="1106" y="8577"/>
                </a:lnTo>
                <a:lnTo>
                  <a:pt x="1115" y="8579"/>
                </a:lnTo>
                <a:lnTo>
                  <a:pt x="1122" y="8578"/>
                </a:lnTo>
                <a:lnTo>
                  <a:pt x="1128" y="8575"/>
                </a:lnTo>
                <a:lnTo>
                  <a:pt x="1118" y="8602"/>
                </a:lnTo>
                <a:lnTo>
                  <a:pt x="1109" y="8628"/>
                </a:lnTo>
                <a:lnTo>
                  <a:pt x="1100" y="8653"/>
                </a:lnTo>
                <a:lnTo>
                  <a:pt x="1093" y="8679"/>
                </a:lnTo>
                <a:lnTo>
                  <a:pt x="1088" y="8677"/>
                </a:lnTo>
                <a:lnTo>
                  <a:pt x="1083" y="8676"/>
                </a:lnTo>
                <a:lnTo>
                  <a:pt x="1073" y="8678"/>
                </a:lnTo>
                <a:lnTo>
                  <a:pt x="1064" y="8683"/>
                </a:lnTo>
                <a:lnTo>
                  <a:pt x="1056" y="8691"/>
                </a:lnTo>
                <a:lnTo>
                  <a:pt x="1051" y="8700"/>
                </a:lnTo>
                <a:lnTo>
                  <a:pt x="1050" y="8710"/>
                </a:lnTo>
                <a:lnTo>
                  <a:pt x="1053" y="8718"/>
                </a:lnTo>
                <a:lnTo>
                  <a:pt x="1059" y="8723"/>
                </a:lnTo>
                <a:lnTo>
                  <a:pt x="1068" y="8725"/>
                </a:lnTo>
                <a:lnTo>
                  <a:pt x="1073" y="8725"/>
                </a:lnTo>
                <a:lnTo>
                  <a:pt x="1078" y="8723"/>
                </a:lnTo>
                <a:lnTo>
                  <a:pt x="1083" y="8720"/>
                </a:lnTo>
                <a:lnTo>
                  <a:pt x="1088" y="8717"/>
                </a:lnTo>
                <a:lnTo>
                  <a:pt x="1088" y="8728"/>
                </a:lnTo>
                <a:lnTo>
                  <a:pt x="1089" y="8739"/>
                </a:lnTo>
                <a:close/>
                <a:moveTo>
                  <a:pt x="1733" y="9409"/>
                </a:moveTo>
                <a:lnTo>
                  <a:pt x="1731" y="9409"/>
                </a:lnTo>
                <a:lnTo>
                  <a:pt x="1729" y="9409"/>
                </a:lnTo>
                <a:lnTo>
                  <a:pt x="1734" y="9401"/>
                </a:lnTo>
                <a:lnTo>
                  <a:pt x="1739" y="9392"/>
                </a:lnTo>
                <a:lnTo>
                  <a:pt x="1745" y="9398"/>
                </a:lnTo>
                <a:lnTo>
                  <a:pt x="1750" y="9405"/>
                </a:lnTo>
                <a:lnTo>
                  <a:pt x="1753" y="9414"/>
                </a:lnTo>
                <a:lnTo>
                  <a:pt x="1753" y="9427"/>
                </a:lnTo>
                <a:lnTo>
                  <a:pt x="1751" y="9420"/>
                </a:lnTo>
                <a:lnTo>
                  <a:pt x="1747" y="9414"/>
                </a:lnTo>
                <a:lnTo>
                  <a:pt x="1741" y="9410"/>
                </a:lnTo>
                <a:lnTo>
                  <a:pt x="1733" y="9409"/>
                </a:lnTo>
                <a:close/>
                <a:moveTo>
                  <a:pt x="1645" y="9345"/>
                </a:moveTo>
                <a:lnTo>
                  <a:pt x="1670" y="9302"/>
                </a:lnTo>
                <a:lnTo>
                  <a:pt x="1678" y="9283"/>
                </a:lnTo>
                <a:lnTo>
                  <a:pt x="1680" y="9267"/>
                </a:lnTo>
                <a:lnTo>
                  <a:pt x="1684" y="9235"/>
                </a:lnTo>
                <a:lnTo>
                  <a:pt x="1686" y="9232"/>
                </a:lnTo>
                <a:lnTo>
                  <a:pt x="1692" y="9230"/>
                </a:lnTo>
                <a:lnTo>
                  <a:pt x="1697" y="9230"/>
                </a:lnTo>
                <a:lnTo>
                  <a:pt x="1700" y="9233"/>
                </a:lnTo>
                <a:lnTo>
                  <a:pt x="1696" y="9330"/>
                </a:lnTo>
                <a:lnTo>
                  <a:pt x="1676" y="9386"/>
                </a:lnTo>
                <a:lnTo>
                  <a:pt x="1653" y="9394"/>
                </a:lnTo>
                <a:lnTo>
                  <a:pt x="1645" y="9345"/>
                </a:lnTo>
                <a:close/>
                <a:moveTo>
                  <a:pt x="1889" y="7932"/>
                </a:moveTo>
                <a:lnTo>
                  <a:pt x="1894" y="7920"/>
                </a:lnTo>
                <a:lnTo>
                  <a:pt x="1899" y="7907"/>
                </a:lnTo>
                <a:lnTo>
                  <a:pt x="1904" y="7916"/>
                </a:lnTo>
                <a:lnTo>
                  <a:pt x="1907" y="7925"/>
                </a:lnTo>
                <a:lnTo>
                  <a:pt x="1897" y="7928"/>
                </a:lnTo>
                <a:lnTo>
                  <a:pt x="1889" y="7932"/>
                </a:lnTo>
                <a:close/>
                <a:moveTo>
                  <a:pt x="1992" y="7093"/>
                </a:moveTo>
                <a:lnTo>
                  <a:pt x="1995" y="7104"/>
                </a:lnTo>
                <a:lnTo>
                  <a:pt x="2002" y="7113"/>
                </a:lnTo>
                <a:lnTo>
                  <a:pt x="2012" y="7119"/>
                </a:lnTo>
                <a:lnTo>
                  <a:pt x="2025" y="7121"/>
                </a:lnTo>
                <a:lnTo>
                  <a:pt x="2028" y="7121"/>
                </a:lnTo>
                <a:lnTo>
                  <a:pt x="2031" y="7120"/>
                </a:lnTo>
                <a:lnTo>
                  <a:pt x="2026" y="7134"/>
                </a:lnTo>
                <a:lnTo>
                  <a:pt x="2020" y="7148"/>
                </a:lnTo>
                <a:lnTo>
                  <a:pt x="2012" y="7162"/>
                </a:lnTo>
                <a:lnTo>
                  <a:pt x="2003" y="7177"/>
                </a:lnTo>
                <a:lnTo>
                  <a:pt x="1989" y="7161"/>
                </a:lnTo>
                <a:lnTo>
                  <a:pt x="1984" y="7153"/>
                </a:lnTo>
                <a:lnTo>
                  <a:pt x="1986" y="7136"/>
                </a:lnTo>
                <a:lnTo>
                  <a:pt x="1992" y="7093"/>
                </a:lnTo>
                <a:close/>
                <a:moveTo>
                  <a:pt x="2896" y="3427"/>
                </a:moveTo>
                <a:lnTo>
                  <a:pt x="2900" y="3429"/>
                </a:lnTo>
                <a:lnTo>
                  <a:pt x="2905" y="3430"/>
                </a:lnTo>
                <a:lnTo>
                  <a:pt x="2910" y="3431"/>
                </a:lnTo>
                <a:lnTo>
                  <a:pt x="2915" y="3432"/>
                </a:lnTo>
                <a:lnTo>
                  <a:pt x="2917" y="3431"/>
                </a:lnTo>
                <a:lnTo>
                  <a:pt x="2918" y="3431"/>
                </a:lnTo>
                <a:lnTo>
                  <a:pt x="2916" y="3441"/>
                </a:lnTo>
                <a:lnTo>
                  <a:pt x="2913" y="3451"/>
                </a:lnTo>
                <a:lnTo>
                  <a:pt x="2910" y="3460"/>
                </a:lnTo>
                <a:lnTo>
                  <a:pt x="2907" y="3470"/>
                </a:lnTo>
                <a:lnTo>
                  <a:pt x="2903" y="3483"/>
                </a:lnTo>
                <a:lnTo>
                  <a:pt x="2899" y="3495"/>
                </a:lnTo>
                <a:lnTo>
                  <a:pt x="2897" y="3495"/>
                </a:lnTo>
                <a:lnTo>
                  <a:pt x="2894" y="3494"/>
                </a:lnTo>
                <a:lnTo>
                  <a:pt x="2886" y="3495"/>
                </a:lnTo>
                <a:lnTo>
                  <a:pt x="2878" y="3497"/>
                </a:lnTo>
                <a:lnTo>
                  <a:pt x="2883" y="3483"/>
                </a:lnTo>
                <a:lnTo>
                  <a:pt x="2887" y="3465"/>
                </a:lnTo>
                <a:lnTo>
                  <a:pt x="2892" y="3447"/>
                </a:lnTo>
                <a:lnTo>
                  <a:pt x="2896" y="3427"/>
                </a:lnTo>
                <a:close/>
                <a:moveTo>
                  <a:pt x="2980" y="3112"/>
                </a:moveTo>
                <a:lnTo>
                  <a:pt x="2983" y="3121"/>
                </a:lnTo>
                <a:lnTo>
                  <a:pt x="2988" y="3128"/>
                </a:lnTo>
                <a:lnTo>
                  <a:pt x="2997" y="3133"/>
                </a:lnTo>
                <a:lnTo>
                  <a:pt x="3006" y="3135"/>
                </a:lnTo>
                <a:lnTo>
                  <a:pt x="3002" y="3151"/>
                </a:lnTo>
                <a:lnTo>
                  <a:pt x="2997" y="3167"/>
                </a:lnTo>
                <a:lnTo>
                  <a:pt x="2991" y="3184"/>
                </a:lnTo>
                <a:lnTo>
                  <a:pt x="2987" y="3201"/>
                </a:lnTo>
                <a:lnTo>
                  <a:pt x="2974" y="3203"/>
                </a:lnTo>
                <a:lnTo>
                  <a:pt x="2963" y="3208"/>
                </a:lnTo>
                <a:lnTo>
                  <a:pt x="2952" y="3216"/>
                </a:lnTo>
                <a:lnTo>
                  <a:pt x="2942" y="3225"/>
                </a:lnTo>
                <a:lnTo>
                  <a:pt x="2946" y="3211"/>
                </a:lnTo>
                <a:lnTo>
                  <a:pt x="2951" y="3197"/>
                </a:lnTo>
                <a:lnTo>
                  <a:pt x="2954" y="3185"/>
                </a:lnTo>
                <a:lnTo>
                  <a:pt x="2958" y="3176"/>
                </a:lnTo>
                <a:lnTo>
                  <a:pt x="2964" y="3161"/>
                </a:lnTo>
                <a:lnTo>
                  <a:pt x="2969" y="3144"/>
                </a:lnTo>
                <a:lnTo>
                  <a:pt x="2975" y="3128"/>
                </a:lnTo>
                <a:lnTo>
                  <a:pt x="2980" y="3112"/>
                </a:lnTo>
                <a:close/>
                <a:moveTo>
                  <a:pt x="2990" y="2881"/>
                </a:moveTo>
                <a:lnTo>
                  <a:pt x="2995" y="2899"/>
                </a:lnTo>
                <a:lnTo>
                  <a:pt x="2991" y="2916"/>
                </a:lnTo>
                <a:lnTo>
                  <a:pt x="2983" y="2935"/>
                </a:lnTo>
                <a:lnTo>
                  <a:pt x="2973" y="2956"/>
                </a:lnTo>
                <a:lnTo>
                  <a:pt x="2976" y="2934"/>
                </a:lnTo>
                <a:lnTo>
                  <a:pt x="2980" y="2914"/>
                </a:lnTo>
                <a:lnTo>
                  <a:pt x="2985" y="2897"/>
                </a:lnTo>
                <a:lnTo>
                  <a:pt x="2990" y="2881"/>
                </a:lnTo>
                <a:close/>
                <a:moveTo>
                  <a:pt x="3073" y="2908"/>
                </a:moveTo>
                <a:lnTo>
                  <a:pt x="3063" y="2911"/>
                </a:lnTo>
                <a:lnTo>
                  <a:pt x="3054" y="2916"/>
                </a:lnTo>
                <a:lnTo>
                  <a:pt x="3060" y="2895"/>
                </a:lnTo>
                <a:lnTo>
                  <a:pt x="3068" y="2874"/>
                </a:lnTo>
                <a:lnTo>
                  <a:pt x="3077" y="2853"/>
                </a:lnTo>
                <a:lnTo>
                  <a:pt x="3084" y="2832"/>
                </a:lnTo>
                <a:lnTo>
                  <a:pt x="3088" y="2835"/>
                </a:lnTo>
                <a:lnTo>
                  <a:pt x="3094" y="2837"/>
                </a:lnTo>
                <a:lnTo>
                  <a:pt x="3088" y="2854"/>
                </a:lnTo>
                <a:lnTo>
                  <a:pt x="3083" y="2871"/>
                </a:lnTo>
                <a:lnTo>
                  <a:pt x="3078" y="2890"/>
                </a:lnTo>
                <a:lnTo>
                  <a:pt x="3073" y="2908"/>
                </a:lnTo>
                <a:close/>
                <a:moveTo>
                  <a:pt x="3289" y="2521"/>
                </a:moveTo>
                <a:lnTo>
                  <a:pt x="3292" y="2521"/>
                </a:lnTo>
                <a:lnTo>
                  <a:pt x="3294" y="2523"/>
                </a:lnTo>
                <a:lnTo>
                  <a:pt x="3294" y="2527"/>
                </a:lnTo>
                <a:lnTo>
                  <a:pt x="3292" y="2531"/>
                </a:lnTo>
                <a:lnTo>
                  <a:pt x="3289" y="2534"/>
                </a:lnTo>
                <a:lnTo>
                  <a:pt x="3285" y="2535"/>
                </a:lnTo>
                <a:lnTo>
                  <a:pt x="3285" y="2531"/>
                </a:lnTo>
                <a:lnTo>
                  <a:pt x="3284" y="2527"/>
                </a:lnTo>
                <a:lnTo>
                  <a:pt x="3286" y="2523"/>
                </a:lnTo>
                <a:lnTo>
                  <a:pt x="3289" y="2521"/>
                </a:lnTo>
                <a:close/>
                <a:moveTo>
                  <a:pt x="3575" y="1593"/>
                </a:moveTo>
                <a:lnTo>
                  <a:pt x="3570" y="1600"/>
                </a:lnTo>
                <a:lnTo>
                  <a:pt x="3571" y="1594"/>
                </a:lnTo>
                <a:lnTo>
                  <a:pt x="3571" y="1591"/>
                </a:lnTo>
                <a:lnTo>
                  <a:pt x="3573" y="1591"/>
                </a:lnTo>
                <a:lnTo>
                  <a:pt x="3575" y="1593"/>
                </a:lnTo>
                <a:close/>
                <a:moveTo>
                  <a:pt x="3611" y="1437"/>
                </a:moveTo>
                <a:lnTo>
                  <a:pt x="3621" y="1407"/>
                </a:lnTo>
                <a:lnTo>
                  <a:pt x="3635" y="1381"/>
                </a:lnTo>
                <a:lnTo>
                  <a:pt x="3649" y="1354"/>
                </a:lnTo>
                <a:lnTo>
                  <a:pt x="3657" y="1325"/>
                </a:lnTo>
                <a:lnTo>
                  <a:pt x="3663" y="1292"/>
                </a:lnTo>
                <a:lnTo>
                  <a:pt x="3673" y="1254"/>
                </a:lnTo>
                <a:lnTo>
                  <a:pt x="3684" y="1219"/>
                </a:lnTo>
                <a:lnTo>
                  <a:pt x="3692" y="1199"/>
                </a:lnTo>
                <a:lnTo>
                  <a:pt x="3699" y="1205"/>
                </a:lnTo>
                <a:lnTo>
                  <a:pt x="3704" y="1210"/>
                </a:lnTo>
                <a:lnTo>
                  <a:pt x="3706" y="1215"/>
                </a:lnTo>
                <a:lnTo>
                  <a:pt x="3706" y="1222"/>
                </a:lnTo>
                <a:lnTo>
                  <a:pt x="3690" y="1287"/>
                </a:lnTo>
                <a:lnTo>
                  <a:pt x="3672" y="1351"/>
                </a:lnTo>
                <a:lnTo>
                  <a:pt x="3650" y="1413"/>
                </a:lnTo>
                <a:lnTo>
                  <a:pt x="3624" y="1475"/>
                </a:lnTo>
                <a:lnTo>
                  <a:pt x="3620" y="1480"/>
                </a:lnTo>
                <a:lnTo>
                  <a:pt x="3615" y="1485"/>
                </a:lnTo>
                <a:lnTo>
                  <a:pt x="3609" y="1489"/>
                </a:lnTo>
                <a:lnTo>
                  <a:pt x="3603" y="1494"/>
                </a:lnTo>
                <a:lnTo>
                  <a:pt x="3602" y="1478"/>
                </a:lnTo>
                <a:lnTo>
                  <a:pt x="3604" y="1463"/>
                </a:lnTo>
                <a:lnTo>
                  <a:pt x="3607" y="1450"/>
                </a:lnTo>
                <a:lnTo>
                  <a:pt x="3611" y="1437"/>
                </a:lnTo>
                <a:close/>
                <a:moveTo>
                  <a:pt x="3704" y="574"/>
                </a:moveTo>
                <a:lnTo>
                  <a:pt x="3702" y="570"/>
                </a:lnTo>
                <a:lnTo>
                  <a:pt x="3700" y="567"/>
                </a:lnTo>
                <a:lnTo>
                  <a:pt x="3696" y="565"/>
                </a:lnTo>
                <a:lnTo>
                  <a:pt x="3692" y="564"/>
                </a:lnTo>
                <a:lnTo>
                  <a:pt x="3698" y="550"/>
                </a:lnTo>
                <a:lnTo>
                  <a:pt x="3704" y="535"/>
                </a:lnTo>
                <a:lnTo>
                  <a:pt x="3712" y="522"/>
                </a:lnTo>
                <a:lnTo>
                  <a:pt x="3720" y="510"/>
                </a:lnTo>
                <a:lnTo>
                  <a:pt x="3716" y="526"/>
                </a:lnTo>
                <a:lnTo>
                  <a:pt x="3712" y="543"/>
                </a:lnTo>
                <a:lnTo>
                  <a:pt x="3708" y="559"/>
                </a:lnTo>
                <a:lnTo>
                  <a:pt x="3704" y="574"/>
                </a:lnTo>
                <a:close/>
                <a:moveTo>
                  <a:pt x="3815" y="484"/>
                </a:moveTo>
                <a:lnTo>
                  <a:pt x="3810" y="491"/>
                </a:lnTo>
                <a:lnTo>
                  <a:pt x="3801" y="502"/>
                </a:lnTo>
                <a:lnTo>
                  <a:pt x="3787" y="521"/>
                </a:lnTo>
                <a:lnTo>
                  <a:pt x="3767" y="548"/>
                </a:lnTo>
                <a:lnTo>
                  <a:pt x="3772" y="517"/>
                </a:lnTo>
                <a:lnTo>
                  <a:pt x="3779" y="495"/>
                </a:lnTo>
                <a:lnTo>
                  <a:pt x="3792" y="482"/>
                </a:lnTo>
                <a:lnTo>
                  <a:pt x="3815" y="484"/>
                </a:lnTo>
                <a:close/>
                <a:moveTo>
                  <a:pt x="3947" y="341"/>
                </a:moveTo>
                <a:lnTo>
                  <a:pt x="3953" y="329"/>
                </a:lnTo>
                <a:lnTo>
                  <a:pt x="3962" y="316"/>
                </a:lnTo>
                <a:lnTo>
                  <a:pt x="3968" y="326"/>
                </a:lnTo>
                <a:lnTo>
                  <a:pt x="3971" y="335"/>
                </a:lnTo>
                <a:lnTo>
                  <a:pt x="3969" y="364"/>
                </a:lnTo>
                <a:lnTo>
                  <a:pt x="3965" y="390"/>
                </a:lnTo>
                <a:lnTo>
                  <a:pt x="3956" y="416"/>
                </a:lnTo>
                <a:lnTo>
                  <a:pt x="3941" y="440"/>
                </a:lnTo>
                <a:lnTo>
                  <a:pt x="3904" y="526"/>
                </a:lnTo>
                <a:lnTo>
                  <a:pt x="3867" y="647"/>
                </a:lnTo>
                <a:lnTo>
                  <a:pt x="3831" y="767"/>
                </a:lnTo>
                <a:lnTo>
                  <a:pt x="3796" y="854"/>
                </a:lnTo>
                <a:lnTo>
                  <a:pt x="3822" y="749"/>
                </a:lnTo>
                <a:lnTo>
                  <a:pt x="3855" y="644"/>
                </a:lnTo>
                <a:lnTo>
                  <a:pt x="3888" y="538"/>
                </a:lnTo>
                <a:lnTo>
                  <a:pt x="3919" y="426"/>
                </a:lnTo>
                <a:lnTo>
                  <a:pt x="3924" y="405"/>
                </a:lnTo>
                <a:lnTo>
                  <a:pt x="3931" y="383"/>
                </a:lnTo>
                <a:lnTo>
                  <a:pt x="3938" y="363"/>
                </a:lnTo>
                <a:lnTo>
                  <a:pt x="3947" y="341"/>
                </a:lnTo>
                <a:close/>
                <a:moveTo>
                  <a:pt x="3991" y="833"/>
                </a:moveTo>
                <a:lnTo>
                  <a:pt x="3991" y="852"/>
                </a:lnTo>
                <a:lnTo>
                  <a:pt x="3987" y="871"/>
                </a:lnTo>
                <a:lnTo>
                  <a:pt x="3979" y="887"/>
                </a:lnTo>
                <a:lnTo>
                  <a:pt x="3969" y="902"/>
                </a:lnTo>
                <a:lnTo>
                  <a:pt x="3960" y="905"/>
                </a:lnTo>
                <a:lnTo>
                  <a:pt x="3951" y="898"/>
                </a:lnTo>
                <a:lnTo>
                  <a:pt x="3956" y="876"/>
                </a:lnTo>
                <a:lnTo>
                  <a:pt x="3991" y="833"/>
                </a:lnTo>
                <a:close/>
                <a:moveTo>
                  <a:pt x="4109" y="617"/>
                </a:moveTo>
                <a:lnTo>
                  <a:pt x="4111" y="617"/>
                </a:lnTo>
                <a:lnTo>
                  <a:pt x="4113" y="618"/>
                </a:lnTo>
                <a:lnTo>
                  <a:pt x="4126" y="615"/>
                </a:lnTo>
                <a:lnTo>
                  <a:pt x="4138" y="609"/>
                </a:lnTo>
                <a:lnTo>
                  <a:pt x="4148" y="599"/>
                </a:lnTo>
                <a:lnTo>
                  <a:pt x="4154" y="587"/>
                </a:lnTo>
                <a:lnTo>
                  <a:pt x="4156" y="574"/>
                </a:lnTo>
                <a:lnTo>
                  <a:pt x="4152" y="565"/>
                </a:lnTo>
                <a:lnTo>
                  <a:pt x="4145" y="558"/>
                </a:lnTo>
                <a:lnTo>
                  <a:pt x="4133" y="556"/>
                </a:lnTo>
                <a:lnTo>
                  <a:pt x="4131" y="556"/>
                </a:lnTo>
                <a:lnTo>
                  <a:pt x="4129" y="556"/>
                </a:lnTo>
                <a:lnTo>
                  <a:pt x="4133" y="546"/>
                </a:lnTo>
                <a:lnTo>
                  <a:pt x="4136" y="535"/>
                </a:lnTo>
                <a:lnTo>
                  <a:pt x="4144" y="517"/>
                </a:lnTo>
                <a:lnTo>
                  <a:pt x="4149" y="500"/>
                </a:lnTo>
                <a:lnTo>
                  <a:pt x="4153" y="483"/>
                </a:lnTo>
                <a:lnTo>
                  <a:pt x="4157" y="468"/>
                </a:lnTo>
                <a:lnTo>
                  <a:pt x="4159" y="469"/>
                </a:lnTo>
                <a:lnTo>
                  <a:pt x="4161" y="469"/>
                </a:lnTo>
                <a:lnTo>
                  <a:pt x="4166" y="468"/>
                </a:lnTo>
                <a:lnTo>
                  <a:pt x="4172" y="467"/>
                </a:lnTo>
                <a:lnTo>
                  <a:pt x="4169" y="474"/>
                </a:lnTo>
                <a:lnTo>
                  <a:pt x="4166" y="481"/>
                </a:lnTo>
                <a:lnTo>
                  <a:pt x="4168" y="519"/>
                </a:lnTo>
                <a:lnTo>
                  <a:pt x="4169" y="542"/>
                </a:lnTo>
                <a:lnTo>
                  <a:pt x="4165" y="567"/>
                </a:lnTo>
                <a:lnTo>
                  <a:pt x="4155" y="611"/>
                </a:lnTo>
                <a:lnTo>
                  <a:pt x="4139" y="667"/>
                </a:lnTo>
                <a:lnTo>
                  <a:pt x="4129" y="705"/>
                </a:lnTo>
                <a:lnTo>
                  <a:pt x="4127" y="730"/>
                </a:lnTo>
                <a:lnTo>
                  <a:pt x="4136" y="749"/>
                </a:lnTo>
                <a:lnTo>
                  <a:pt x="4158" y="733"/>
                </a:lnTo>
                <a:lnTo>
                  <a:pt x="4170" y="735"/>
                </a:lnTo>
                <a:lnTo>
                  <a:pt x="4162" y="777"/>
                </a:lnTo>
                <a:lnTo>
                  <a:pt x="4124" y="885"/>
                </a:lnTo>
                <a:lnTo>
                  <a:pt x="4085" y="915"/>
                </a:lnTo>
                <a:lnTo>
                  <a:pt x="4067" y="934"/>
                </a:lnTo>
                <a:lnTo>
                  <a:pt x="4057" y="947"/>
                </a:lnTo>
                <a:lnTo>
                  <a:pt x="4044" y="963"/>
                </a:lnTo>
                <a:lnTo>
                  <a:pt x="4036" y="967"/>
                </a:lnTo>
                <a:lnTo>
                  <a:pt x="4027" y="969"/>
                </a:lnTo>
                <a:lnTo>
                  <a:pt x="4020" y="969"/>
                </a:lnTo>
                <a:lnTo>
                  <a:pt x="4015" y="966"/>
                </a:lnTo>
                <a:lnTo>
                  <a:pt x="4014" y="961"/>
                </a:lnTo>
                <a:lnTo>
                  <a:pt x="4012" y="955"/>
                </a:lnTo>
                <a:lnTo>
                  <a:pt x="4011" y="950"/>
                </a:lnTo>
                <a:lnTo>
                  <a:pt x="4011" y="946"/>
                </a:lnTo>
                <a:lnTo>
                  <a:pt x="4013" y="938"/>
                </a:lnTo>
                <a:lnTo>
                  <a:pt x="4015" y="930"/>
                </a:lnTo>
                <a:lnTo>
                  <a:pt x="4017" y="923"/>
                </a:lnTo>
                <a:lnTo>
                  <a:pt x="4019" y="915"/>
                </a:lnTo>
                <a:lnTo>
                  <a:pt x="4032" y="912"/>
                </a:lnTo>
                <a:lnTo>
                  <a:pt x="4046" y="904"/>
                </a:lnTo>
                <a:lnTo>
                  <a:pt x="4056" y="894"/>
                </a:lnTo>
                <a:lnTo>
                  <a:pt x="4062" y="882"/>
                </a:lnTo>
                <a:lnTo>
                  <a:pt x="4063" y="869"/>
                </a:lnTo>
                <a:lnTo>
                  <a:pt x="4060" y="858"/>
                </a:lnTo>
                <a:lnTo>
                  <a:pt x="4052" y="851"/>
                </a:lnTo>
                <a:lnTo>
                  <a:pt x="4039" y="848"/>
                </a:lnTo>
                <a:lnTo>
                  <a:pt x="4038" y="848"/>
                </a:lnTo>
                <a:lnTo>
                  <a:pt x="4037" y="848"/>
                </a:lnTo>
                <a:lnTo>
                  <a:pt x="4044" y="827"/>
                </a:lnTo>
                <a:lnTo>
                  <a:pt x="4050" y="805"/>
                </a:lnTo>
                <a:lnTo>
                  <a:pt x="4056" y="785"/>
                </a:lnTo>
                <a:lnTo>
                  <a:pt x="4061" y="765"/>
                </a:lnTo>
                <a:lnTo>
                  <a:pt x="4063" y="766"/>
                </a:lnTo>
                <a:lnTo>
                  <a:pt x="4065" y="766"/>
                </a:lnTo>
                <a:lnTo>
                  <a:pt x="4078" y="764"/>
                </a:lnTo>
                <a:lnTo>
                  <a:pt x="4092" y="757"/>
                </a:lnTo>
                <a:lnTo>
                  <a:pt x="4102" y="747"/>
                </a:lnTo>
                <a:lnTo>
                  <a:pt x="4108" y="735"/>
                </a:lnTo>
                <a:lnTo>
                  <a:pt x="4110" y="721"/>
                </a:lnTo>
                <a:lnTo>
                  <a:pt x="4106" y="711"/>
                </a:lnTo>
                <a:lnTo>
                  <a:pt x="4098" y="704"/>
                </a:lnTo>
                <a:lnTo>
                  <a:pt x="4086" y="702"/>
                </a:lnTo>
                <a:lnTo>
                  <a:pt x="4083" y="702"/>
                </a:lnTo>
                <a:lnTo>
                  <a:pt x="4080" y="703"/>
                </a:lnTo>
                <a:lnTo>
                  <a:pt x="4087" y="682"/>
                </a:lnTo>
                <a:lnTo>
                  <a:pt x="4095" y="659"/>
                </a:lnTo>
                <a:lnTo>
                  <a:pt x="4102" y="639"/>
                </a:lnTo>
                <a:lnTo>
                  <a:pt x="4109" y="617"/>
                </a:lnTo>
                <a:close/>
                <a:moveTo>
                  <a:pt x="4288" y="460"/>
                </a:moveTo>
                <a:lnTo>
                  <a:pt x="4291" y="464"/>
                </a:lnTo>
                <a:lnTo>
                  <a:pt x="4296" y="468"/>
                </a:lnTo>
                <a:lnTo>
                  <a:pt x="4301" y="470"/>
                </a:lnTo>
                <a:lnTo>
                  <a:pt x="4308" y="471"/>
                </a:lnTo>
                <a:lnTo>
                  <a:pt x="4320" y="468"/>
                </a:lnTo>
                <a:lnTo>
                  <a:pt x="4333" y="462"/>
                </a:lnTo>
                <a:lnTo>
                  <a:pt x="4343" y="452"/>
                </a:lnTo>
                <a:lnTo>
                  <a:pt x="4349" y="439"/>
                </a:lnTo>
                <a:lnTo>
                  <a:pt x="4351" y="427"/>
                </a:lnTo>
                <a:lnTo>
                  <a:pt x="4347" y="417"/>
                </a:lnTo>
                <a:lnTo>
                  <a:pt x="4340" y="410"/>
                </a:lnTo>
                <a:lnTo>
                  <a:pt x="4329" y="408"/>
                </a:lnTo>
                <a:lnTo>
                  <a:pt x="4322" y="408"/>
                </a:lnTo>
                <a:lnTo>
                  <a:pt x="4317" y="410"/>
                </a:lnTo>
                <a:lnTo>
                  <a:pt x="4311" y="412"/>
                </a:lnTo>
                <a:lnTo>
                  <a:pt x="4306" y="415"/>
                </a:lnTo>
                <a:lnTo>
                  <a:pt x="4316" y="389"/>
                </a:lnTo>
                <a:lnTo>
                  <a:pt x="4325" y="364"/>
                </a:lnTo>
                <a:lnTo>
                  <a:pt x="4333" y="339"/>
                </a:lnTo>
                <a:lnTo>
                  <a:pt x="4339" y="315"/>
                </a:lnTo>
                <a:lnTo>
                  <a:pt x="4342" y="318"/>
                </a:lnTo>
                <a:lnTo>
                  <a:pt x="4346" y="320"/>
                </a:lnTo>
                <a:lnTo>
                  <a:pt x="4350" y="322"/>
                </a:lnTo>
                <a:lnTo>
                  <a:pt x="4355" y="322"/>
                </a:lnTo>
                <a:lnTo>
                  <a:pt x="4368" y="320"/>
                </a:lnTo>
                <a:lnTo>
                  <a:pt x="4380" y="313"/>
                </a:lnTo>
                <a:lnTo>
                  <a:pt x="4390" y="303"/>
                </a:lnTo>
                <a:lnTo>
                  <a:pt x="4396" y="291"/>
                </a:lnTo>
                <a:lnTo>
                  <a:pt x="4397" y="286"/>
                </a:lnTo>
                <a:lnTo>
                  <a:pt x="4397" y="281"/>
                </a:lnTo>
                <a:lnTo>
                  <a:pt x="4396" y="276"/>
                </a:lnTo>
                <a:lnTo>
                  <a:pt x="4394" y="272"/>
                </a:lnTo>
                <a:lnTo>
                  <a:pt x="4401" y="277"/>
                </a:lnTo>
                <a:lnTo>
                  <a:pt x="4409" y="283"/>
                </a:lnTo>
                <a:lnTo>
                  <a:pt x="4423" y="274"/>
                </a:lnTo>
                <a:lnTo>
                  <a:pt x="4431" y="266"/>
                </a:lnTo>
                <a:lnTo>
                  <a:pt x="4445" y="236"/>
                </a:lnTo>
                <a:lnTo>
                  <a:pt x="4477" y="166"/>
                </a:lnTo>
                <a:lnTo>
                  <a:pt x="4491" y="176"/>
                </a:lnTo>
                <a:lnTo>
                  <a:pt x="4492" y="200"/>
                </a:lnTo>
                <a:lnTo>
                  <a:pt x="4475" y="269"/>
                </a:lnTo>
                <a:lnTo>
                  <a:pt x="4432" y="411"/>
                </a:lnTo>
                <a:lnTo>
                  <a:pt x="4417" y="424"/>
                </a:lnTo>
                <a:lnTo>
                  <a:pt x="4404" y="438"/>
                </a:lnTo>
                <a:lnTo>
                  <a:pt x="4391" y="451"/>
                </a:lnTo>
                <a:lnTo>
                  <a:pt x="4377" y="464"/>
                </a:lnTo>
                <a:lnTo>
                  <a:pt x="4349" y="491"/>
                </a:lnTo>
                <a:lnTo>
                  <a:pt x="4326" y="515"/>
                </a:lnTo>
                <a:lnTo>
                  <a:pt x="4309" y="539"/>
                </a:lnTo>
                <a:lnTo>
                  <a:pt x="4296" y="559"/>
                </a:lnTo>
                <a:lnTo>
                  <a:pt x="4293" y="557"/>
                </a:lnTo>
                <a:lnTo>
                  <a:pt x="4289" y="555"/>
                </a:lnTo>
                <a:lnTo>
                  <a:pt x="4286" y="554"/>
                </a:lnTo>
                <a:lnTo>
                  <a:pt x="4282" y="554"/>
                </a:lnTo>
                <a:lnTo>
                  <a:pt x="4270" y="556"/>
                </a:lnTo>
                <a:lnTo>
                  <a:pt x="4260" y="561"/>
                </a:lnTo>
                <a:lnTo>
                  <a:pt x="4250" y="568"/>
                </a:lnTo>
                <a:lnTo>
                  <a:pt x="4243" y="577"/>
                </a:lnTo>
                <a:lnTo>
                  <a:pt x="4253" y="548"/>
                </a:lnTo>
                <a:lnTo>
                  <a:pt x="4264" y="519"/>
                </a:lnTo>
                <a:lnTo>
                  <a:pt x="4275" y="489"/>
                </a:lnTo>
                <a:lnTo>
                  <a:pt x="4288" y="460"/>
                </a:lnTo>
                <a:close/>
                <a:moveTo>
                  <a:pt x="4461" y="33"/>
                </a:moveTo>
                <a:lnTo>
                  <a:pt x="4460" y="27"/>
                </a:lnTo>
                <a:lnTo>
                  <a:pt x="4460" y="22"/>
                </a:lnTo>
                <a:lnTo>
                  <a:pt x="4467" y="19"/>
                </a:lnTo>
                <a:lnTo>
                  <a:pt x="4475" y="14"/>
                </a:lnTo>
                <a:lnTo>
                  <a:pt x="4476" y="19"/>
                </a:lnTo>
                <a:lnTo>
                  <a:pt x="4475" y="22"/>
                </a:lnTo>
                <a:lnTo>
                  <a:pt x="4470" y="27"/>
                </a:lnTo>
                <a:lnTo>
                  <a:pt x="4461" y="33"/>
                </a:lnTo>
                <a:close/>
                <a:moveTo>
                  <a:pt x="4569" y="683"/>
                </a:moveTo>
                <a:lnTo>
                  <a:pt x="4571" y="679"/>
                </a:lnTo>
                <a:lnTo>
                  <a:pt x="4572" y="673"/>
                </a:lnTo>
                <a:lnTo>
                  <a:pt x="4577" y="655"/>
                </a:lnTo>
                <a:lnTo>
                  <a:pt x="4582" y="637"/>
                </a:lnTo>
                <a:lnTo>
                  <a:pt x="4586" y="619"/>
                </a:lnTo>
                <a:lnTo>
                  <a:pt x="4590" y="603"/>
                </a:lnTo>
                <a:lnTo>
                  <a:pt x="4595" y="595"/>
                </a:lnTo>
                <a:lnTo>
                  <a:pt x="4599" y="587"/>
                </a:lnTo>
                <a:lnTo>
                  <a:pt x="4601" y="580"/>
                </a:lnTo>
                <a:lnTo>
                  <a:pt x="4601" y="574"/>
                </a:lnTo>
                <a:lnTo>
                  <a:pt x="4600" y="569"/>
                </a:lnTo>
                <a:lnTo>
                  <a:pt x="4598" y="565"/>
                </a:lnTo>
                <a:lnTo>
                  <a:pt x="4603" y="538"/>
                </a:lnTo>
                <a:lnTo>
                  <a:pt x="4607" y="513"/>
                </a:lnTo>
                <a:lnTo>
                  <a:pt x="4610" y="491"/>
                </a:lnTo>
                <a:lnTo>
                  <a:pt x="4615" y="470"/>
                </a:lnTo>
                <a:lnTo>
                  <a:pt x="4625" y="465"/>
                </a:lnTo>
                <a:lnTo>
                  <a:pt x="4634" y="458"/>
                </a:lnTo>
                <a:lnTo>
                  <a:pt x="4641" y="450"/>
                </a:lnTo>
                <a:lnTo>
                  <a:pt x="4645" y="439"/>
                </a:lnTo>
                <a:lnTo>
                  <a:pt x="4647" y="428"/>
                </a:lnTo>
                <a:lnTo>
                  <a:pt x="4644" y="419"/>
                </a:lnTo>
                <a:lnTo>
                  <a:pt x="4638" y="412"/>
                </a:lnTo>
                <a:lnTo>
                  <a:pt x="4629" y="408"/>
                </a:lnTo>
                <a:lnTo>
                  <a:pt x="4636" y="390"/>
                </a:lnTo>
                <a:lnTo>
                  <a:pt x="4644" y="372"/>
                </a:lnTo>
                <a:lnTo>
                  <a:pt x="4654" y="354"/>
                </a:lnTo>
                <a:lnTo>
                  <a:pt x="4667" y="335"/>
                </a:lnTo>
                <a:lnTo>
                  <a:pt x="4676" y="320"/>
                </a:lnTo>
                <a:lnTo>
                  <a:pt x="4684" y="306"/>
                </a:lnTo>
                <a:lnTo>
                  <a:pt x="4688" y="299"/>
                </a:lnTo>
                <a:lnTo>
                  <a:pt x="4692" y="291"/>
                </a:lnTo>
                <a:lnTo>
                  <a:pt x="4693" y="285"/>
                </a:lnTo>
                <a:lnTo>
                  <a:pt x="4693" y="279"/>
                </a:lnTo>
                <a:lnTo>
                  <a:pt x="4697" y="260"/>
                </a:lnTo>
                <a:lnTo>
                  <a:pt x="4702" y="236"/>
                </a:lnTo>
                <a:lnTo>
                  <a:pt x="4708" y="206"/>
                </a:lnTo>
                <a:lnTo>
                  <a:pt x="4714" y="170"/>
                </a:lnTo>
                <a:lnTo>
                  <a:pt x="4722" y="166"/>
                </a:lnTo>
                <a:lnTo>
                  <a:pt x="4729" y="159"/>
                </a:lnTo>
                <a:lnTo>
                  <a:pt x="4734" y="152"/>
                </a:lnTo>
                <a:lnTo>
                  <a:pt x="4738" y="144"/>
                </a:lnTo>
                <a:lnTo>
                  <a:pt x="4739" y="134"/>
                </a:lnTo>
                <a:lnTo>
                  <a:pt x="4737" y="126"/>
                </a:lnTo>
                <a:lnTo>
                  <a:pt x="4732" y="119"/>
                </a:lnTo>
                <a:lnTo>
                  <a:pt x="4724" y="115"/>
                </a:lnTo>
                <a:lnTo>
                  <a:pt x="4726" y="104"/>
                </a:lnTo>
                <a:lnTo>
                  <a:pt x="4728" y="93"/>
                </a:lnTo>
                <a:lnTo>
                  <a:pt x="4730" y="81"/>
                </a:lnTo>
                <a:lnTo>
                  <a:pt x="4732" y="68"/>
                </a:lnTo>
                <a:lnTo>
                  <a:pt x="4734" y="60"/>
                </a:lnTo>
                <a:lnTo>
                  <a:pt x="4738" y="53"/>
                </a:lnTo>
                <a:lnTo>
                  <a:pt x="4744" y="44"/>
                </a:lnTo>
                <a:lnTo>
                  <a:pt x="4749" y="34"/>
                </a:lnTo>
                <a:lnTo>
                  <a:pt x="4752" y="54"/>
                </a:lnTo>
                <a:lnTo>
                  <a:pt x="4755" y="71"/>
                </a:lnTo>
                <a:lnTo>
                  <a:pt x="4757" y="84"/>
                </a:lnTo>
                <a:lnTo>
                  <a:pt x="4759" y="94"/>
                </a:lnTo>
                <a:lnTo>
                  <a:pt x="4569" y="683"/>
                </a:lnTo>
                <a:close/>
                <a:moveTo>
                  <a:pt x="1875" y="8642"/>
                </a:moveTo>
                <a:lnTo>
                  <a:pt x="1871" y="8637"/>
                </a:lnTo>
                <a:lnTo>
                  <a:pt x="1868" y="8632"/>
                </a:lnTo>
                <a:lnTo>
                  <a:pt x="1867" y="8625"/>
                </a:lnTo>
                <a:lnTo>
                  <a:pt x="1868" y="8617"/>
                </a:lnTo>
                <a:lnTo>
                  <a:pt x="1874" y="8611"/>
                </a:lnTo>
                <a:lnTo>
                  <a:pt x="1880" y="8606"/>
                </a:lnTo>
                <a:lnTo>
                  <a:pt x="1887" y="8614"/>
                </a:lnTo>
                <a:lnTo>
                  <a:pt x="1889" y="8619"/>
                </a:lnTo>
                <a:lnTo>
                  <a:pt x="1886" y="8627"/>
                </a:lnTo>
                <a:lnTo>
                  <a:pt x="1875" y="8642"/>
                </a:lnTo>
                <a:close/>
                <a:moveTo>
                  <a:pt x="1971" y="8027"/>
                </a:moveTo>
                <a:lnTo>
                  <a:pt x="1973" y="8040"/>
                </a:lnTo>
                <a:lnTo>
                  <a:pt x="1973" y="8057"/>
                </a:lnTo>
                <a:lnTo>
                  <a:pt x="1972" y="8077"/>
                </a:lnTo>
                <a:lnTo>
                  <a:pt x="1969" y="8098"/>
                </a:lnTo>
                <a:lnTo>
                  <a:pt x="1966" y="8103"/>
                </a:lnTo>
                <a:lnTo>
                  <a:pt x="1963" y="8111"/>
                </a:lnTo>
                <a:lnTo>
                  <a:pt x="1962" y="8116"/>
                </a:lnTo>
                <a:lnTo>
                  <a:pt x="1961" y="8121"/>
                </a:lnTo>
                <a:lnTo>
                  <a:pt x="1962" y="8126"/>
                </a:lnTo>
                <a:lnTo>
                  <a:pt x="1963" y="8130"/>
                </a:lnTo>
                <a:lnTo>
                  <a:pt x="1958" y="8143"/>
                </a:lnTo>
                <a:lnTo>
                  <a:pt x="1952" y="8155"/>
                </a:lnTo>
                <a:lnTo>
                  <a:pt x="1945" y="8162"/>
                </a:lnTo>
                <a:lnTo>
                  <a:pt x="1938" y="8164"/>
                </a:lnTo>
                <a:lnTo>
                  <a:pt x="1929" y="8147"/>
                </a:lnTo>
                <a:lnTo>
                  <a:pt x="1935" y="8109"/>
                </a:lnTo>
                <a:lnTo>
                  <a:pt x="1952" y="8064"/>
                </a:lnTo>
                <a:lnTo>
                  <a:pt x="1971" y="8027"/>
                </a:lnTo>
                <a:close/>
                <a:moveTo>
                  <a:pt x="2150" y="6710"/>
                </a:moveTo>
                <a:lnTo>
                  <a:pt x="2156" y="6714"/>
                </a:lnTo>
                <a:lnTo>
                  <a:pt x="2159" y="6720"/>
                </a:lnTo>
                <a:lnTo>
                  <a:pt x="2158" y="6728"/>
                </a:lnTo>
                <a:lnTo>
                  <a:pt x="2155" y="6737"/>
                </a:lnTo>
                <a:lnTo>
                  <a:pt x="2152" y="6736"/>
                </a:lnTo>
                <a:lnTo>
                  <a:pt x="2149" y="6736"/>
                </a:lnTo>
                <a:lnTo>
                  <a:pt x="2142" y="6737"/>
                </a:lnTo>
                <a:lnTo>
                  <a:pt x="2135" y="6738"/>
                </a:lnTo>
                <a:lnTo>
                  <a:pt x="2134" y="6728"/>
                </a:lnTo>
                <a:lnTo>
                  <a:pt x="2137" y="6718"/>
                </a:lnTo>
                <a:lnTo>
                  <a:pt x="2143" y="6711"/>
                </a:lnTo>
                <a:lnTo>
                  <a:pt x="2150" y="6710"/>
                </a:lnTo>
                <a:close/>
                <a:moveTo>
                  <a:pt x="2231" y="6426"/>
                </a:moveTo>
                <a:lnTo>
                  <a:pt x="2235" y="6433"/>
                </a:lnTo>
                <a:lnTo>
                  <a:pt x="2240" y="6440"/>
                </a:lnTo>
                <a:lnTo>
                  <a:pt x="2229" y="6442"/>
                </a:lnTo>
                <a:lnTo>
                  <a:pt x="2219" y="6445"/>
                </a:lnTo>
                <a:lnTo>
                  <a:pt x="2222" y="6439"/>
                </a:lnTo>
                <a:lnTo>
                  <a:pt x="2225" y="6433"/>
                </a:lnTo>
                <a:lnTo>
                  <a:pt x="2228" y="6429"/>
                </a:lnTo>
                <a:lnTo>
                  <a:pt x="2231" y="6426"/>
                </a:lnTo>
                <a:close/>
                <a:moveTo>
                  <a:pt x="3030" y="2970"/>
                </a:moveTo>
                <a:lnTo>
                  <a:pt x="3033" y="2976"/>
                </a:lnTo>
                <a:lnTo>
                  <a:pt x="3037" y="2981"/>
                </a:lnTo>
                <a:lnTo>
                  <a:pt x="3043" y="2984"/>
                </a:lnTo>
                <a:lnTo>
                  <a:pt x="3050" y="2986"/>
                </a:lnTo>
                <a:lnTo>
                  <a:pt x="3045" y="3003"/>
                </a:lnTo>
                <a:lnTo>
                  <a:pt x="3040" y="3020"/>
                </a:lnTo>
                <a:lnTo>
                  <a:pt x="3035" y="3037"/>
                </a:lnTo>
                <a:lnTo>
                  <a:pt x="3030" y="3054"/>
                </a:lnTo>
                <a:lnTo>
                  <a:pt x="3019" y="3057"/>
                </a:lnTo>
                <a:lnTo>
                  <a:pt x="3009" y="3063"/>
                </a:lnTo>
                <a:lnTo>
                  <a:pt x="2999" y="3069"/>
                </a:lnTo>
                <a:lnTo>
                  <a:pt x="2990" y="3078"/>
                </a:lnTo>
                <a:lnTo>
                  <a:pt x="3000" y="3050"/>
                </a:lnTo>
                <a:lnTo>
                  <a:pt x="3009" y="3024"/>
                </a:lnTo>
                <a:lnTo>
                  <a:pt x="3019" y="2996"/>
                </a:lnTo>
                <a:lnTo>
                  <a:pt x="3030" y="2970"/>
                </a:lnTo>
                <a:close/>
                <a:moveTo>
                  <a:pt x="3616" y="1649"/>
                </a:moveTo>
                <a:lnTo>
                  <a:pt x="3619" y="1652"/>
                </a:lnTo>
                <a:lnTo>
                  <a:pt x="3623" y="1654"/>
                </a:lnTo>
                <a:lnTo>
                  <a:pt x="3628" y="1655"/>
                </a:lnTo>
                <a:lnTo>
                  <a:pt x="3632" y="1655"/>
                </a:lnTo>
                <a:lnTo>
                  <a:pt x="3639" y="1655"/>
                </a:lnTo>
                <a:lnTo>
                  <a:pt x="3646" y="1653"/>
                </a:lnTo>
                <a:lnTo>
                  <a:pt x="3640" y="1674"/>
                </a:lnTo>
                <a:lnTo>
                  <a:pt x="3634" y="1693"/>
                </a:lnTo>
                <a:lnTo>
                  <a:pt x="3629" y="1713"/>
                </a:lnTo>
                <a:lnTo>
                  <a:pt x="3623" y="1732"/>
                </a:lnTo>
                <a:lnTo>
                  <a:pt x="3617" y="1730"/>
                </a:lnTo>
                <a:lnTo>
                  <a:pt x="3608" y="1729"/>
                </a:lnTo>
                <a:lnTo>
                  <a:pt x="3603" y="1730"/>
                </a:lnTo>
                <a:lnTo>
                  <a:pt x="3598" y="1731"/>
                </a:lnTo>
                <a:lnTo>
                  <a:pt x="3593" y="1733"/>
                </a:lnTo>
                <a:lnTo>
                  <a:pt x="3587" y="1735"/>
                </a:lnTo>
                <a:lnTo>
                  <a:pt x="3594" y="1714"/>
                </a:lnTo>
                <a:lnTo>
                  <a:pt x="3601" y="1692"/>
                </a:lnTo>
                <a:lnTo>
                  <a:pt x="3608" y="1671"/>
                </a:lnTo>
                <a:lnTo>
                  <a:pt x="3616" y="1649"/>
                </a:lnTo>
                <a:close/>
                <a:moveTo>
                  <a:pt x="3670" y="1505"/>
                </a:moveTo>
                <a:lnTo>
                  <a:pt x="3675" y="1506"/>
                </a:lnTo>
                <a:lnTo>
                  <a:pt x="3680" y="1507"/>
                </a:lnTo>
                <a:lnTo>
                  <a:pt x="3687" y="1506"/>
                </a:lnTo>
                <a:lnTo>
                  <a:pt x="3694" y="1504"/>
                </a:lnTo>
                <a:lnTo>
                  <a:pt x="3687" y="1525"/>
                </a:lnTo>
                <a:lnTo>
                  <a:pt x="3681" y="1545"/>
                </a:lnTo>
                <a:lnTo>
                  <a:pt x="3674" y="1566"/>
                </a:lnTo>
                <a:lnTo>
                  <a:pt x="3668" y="1586"/>
                </a:lnTo>
                <a:lnTo>
                  <a:pt x="3662" y="1584"/>
                </a:lnTo>
                <a:lnTo>
                  <a:pt x="3655" y="1583"/>
                </a:lnTo>
                <a:lnTo>
                  <a:pt x="3647" y="1584"/>
                </a:lnTo>
                <a:lnTo>
                  <a:pt x="3638" y="1587"/>
                </a:lnTo>
                <a:lnTo>
                  <a:pt x="3641" y="1578"/>
                </a:lnTo>
                <a:lnTo>
                  <a:pt x="3645" y="1570"/>
                </a:lnTo>
                <a:lnTo>
                  <a:pt x="3648" y="1560"/>
                </a:lnTo>
                <a:lnTo>
                  <a:pt x="3652" y="1552"/>
                </a:lnTo>
                <a:lnTo>
                  <a:pt x="3656" y="1541"/>
                </a:lnTo>
                <a:lnTo>
                  <a:pt x="3660" y="1530"/>
                </a:lnTo>
                <a:lnTo>
                  <a:pt x="3666" y="1517"/>
                </a:lnTo>
                <a:lnTo>
                  <a:pt x="3670" y="1505"/>
                </a:lnTo>
                <a:close/>
                <a:moveTo>
                  <a:pt x="3716" y="1356"/>
                </a:moveTo>
                <a:lnTo>
                  <a:pt x="3721" y="1358"/>
                </a:lnTo>
                <a:lnTo>
                  <a:pt x="3728" y="1359"/>
                </a:lnTo>
                <a:lnTo>
                  <a:pt x="3736" y="1358"/>
                </a:lnTo>
                <a:lnTo>
                  <a:pt x="3743" y="1355"/>
                </a:lnTo>
                <a:lnTo>
                  <a:pt x="3751" y="1351"/>
                </a:lnTo>
                <a:lnTo>
                  <a:pt x="3759" y="1346"/>
                </a:lnTo>
                <a:lnTo>
                  <a:pt x="3758" y="1348"/>
                </a:lnTo>
                <a:lnTo>
                  <a:pt x="3757" y="1349"/>
                </a:lnTo>
                <a:lnTo>
                  <a:pt x="3746" y="1370"/>
                </a:lnTo>
                <a:lnTo>
                  <a:pt x="3737" y="1393"/>
                </a:lnTo>
                <a:lnTo>
                  <a:pt x="3727" y="1416"/>
                </a:lnTo>
                <a:lnTo>
                  <a:pt x="3718" y="1441"/>
                </a:lnTo>
                <a:lnTo>
                  <a:pt x="3715" y="1439"/>
                </a:lnTo>
                <a:lnTo>
                  <a:pt x="3711" y="1438"/>
                </a:lnTo>
                <a:lnTo>
                  <a:pt x="3707" y="1437"/>
                </a:lnTo>
                <a:lnTo>
                  <a:pt x="3702" y="1437"/>
                </a:lnTo>
                <a:lnTo>
                  <a:pt x="3696" y="1437"/>
                </a:lnTo>
                <a:lnTo>
                  <a:pt x="3689" y="1439"/>
                </a:lnTo>
                <a:lnTo>
                  <a:pt x="3695" y="1419"/>
                </a:lnTo>
                <a:lnTo>
                  <a:pt x="3701" y="1399"/>
                </a:lnTo>
                <a:lnTo>
                  <a:pt x="3708" y="1377"/>
                </a:lnTo>
                <a:lnTo>
                  <a:pt x="3716" y="1356"/>
                </a:lnTo>
                <a:close/>
                <a:moveTo>
                  <a:pt x="3922" y="1212"/>
                </a:moveTo>
                <a:lnTo>
                  <a:pt x="3937" y="1210"/>
                </a:lnTo>
                <a:lnTo>
                  <a:pt x="3951" y="1202"/>
                </a:lnTo>
                <a:lnTo>
                  <a:pt x="3962" y="1190"/>
                </a:lnTo>
                <a:lnTo>
                  <a:pt x="3969" y="1177"/>
                </a:lnTo>
                <a:lnTo>
                  <a:pt x="3971" y="1164"/>
                </a:lnTo>
                <a:lnTo>
                  <a:pt x="3967" y="1153"/>
                </a:lnTo>
                <a:lnTo>
                  <a:pt x="3959" y="1146"/>
                </a:lnTo>
                <a:lnTo>
                  <a:pt x="3948" y="1141"/>
                </a:lnTo>
                <a:lnTo>
                  <a:pt x="3953" y="1129"/>
                </a:lnTo>
                <a:lnTo>
                  <a:pt x="3958" y="1115"/>
                </a:lnTo>
                <a:lnTo>
                  <a:pt x="3965" y="1113"/>
                </a:lnTo>
                <a:lnTo>
                  <a:pt x="3970" y="1111"/>
                </a:lnTo>
                <a:lnTo>
                  <a:pt x="3975" y="1110"/>
                </a:lnTo>
                <a:lnTo>
                  <a:pt x="3979" y="1110"/>
                </a:lnTo>
                <a:lnTo>
                  <a:pt x="3988" y="1134"/>
                </a:lnTo>
                <a:lnTo>
                  <a:pt x="3976" y="1179"/>
                </a:lnTo>
                <a:lnTo>
                  <a:pt x="3951" y="1232"/>
                </a:lnTo>
                <a:lnTo>
                  <a:pt x="3921" y="1278"/>
                </a:lnTo>
                <a:lnTo>
                  <a:pt x="3912" y="1255"/>
                </a:lnTo>
                <a:lnTo>
                  <a:pt x="3907" y="1242"/>
                </a:lnTo>
                <a:lnTo>
                  <a:pt x="3909" y="1230"/>
                </a:lnTo>
                <a:lnTo>
                  <a:pt x="3918" y="1211"/>
                </a:lnTo>
                <a:lnTo>
                  <a:pt x="3920" y="1212"/>
                </a:lnTo>
                <a:lnTo>
                  <a:pt x="3922" y="1212"/>
                </a:lnTo>
                <a:close/>
                <a:moveTo>
                  <a:pt x="4199" y="618"/>
                </a:moveTo>
                <a:lnTo>
                  <a:pt x="4199" y="634"/>
                </a:lnTo>
                <a:lnTo>
                  <a:pt x="4197" y="643"/>
                </a:lnTo>
                <a:lnTo>
                  <a:pt x="4193" y="653"/>
                </a:lnTo>
                <a:lnTo>
                  <a:pt x="4185" y="666"/>
                </a:lnTo>
                <a:lnTo>
                  <a:pt x="4185" y="654"/>
                </a:lnTo>
                <a:lnTo>
                  <a:pt x="4187" y="642"/>
                </a:lnTo>
                <a:lnTo>
                  <a:pt x="4192" y="630"/>
                </a:lnTo>
                <a:lnTo>
                  <a:pt x="4199" y="618"/>
                </a:lnTo>
                <a:close/>
                <a:moveTo>
                  <a:pt x="4553" y="731"/>
                </a:moveTo>
                <a:lnTo>
                  <a:pt x="4554" y="730"/>
                </a:lnTo>
                <a:lnTo>
                  <a:pt x="4554" y="730"/>
                </a:lnTo>
                <a:lnTo>
                  <a:pt x="4555" y="727"/>
                </a:lnTo>
                <a:lnTo>
                  <a:pt x="4556" y="722"/>
                </a:lnTo>
                <a:lnTo>
                  <a:pt x="4553" y="731"/>
                </a:lnTo>
                <a:close/>
                <a:moveTo>
                  <a:pt x="2051" y="7406"/>
                </a:moveTo>
                <a:lnTo>
                  <a:pt x="2056" y="7410"/>
                </a:lnTo>
                <a:lnTo>
                  <a:pt x="2061" y="7414"/>
                </a:lnTo>
                <a:lnTo>
                  <a:pt x="2068" y="7416"/>
                </a:lnTo>
                <a:lnTo>
                  <a:pt x="2075" y="7417"/>
                </a:lnTo>
                <a:lnTo>
                  <a:pt x="2071" y="7432"/>
                </a:lnTo>
                <a:lnTo>
                  <a:pt x="2067" y="7447"/>
                </a:lnTo>
                <a:lnTo>
                  <a:pt x="2062" y="7463"/>
                </a:lnTo>
                <a:lnTo>
                  <a:pt x="2058" y="7477"/>
                </a:lnTo>
                <a:lnTo>
                  <a:pt x="2049" y="7478"/>
                </a:lnTo>
                <a:lnTo>
                  <a:pt x="2039" y="7481"/>
                </a:lnTo>
                <a:lnTo>
                  <a:pt x="2031" y="7484"/>
                </a:lnTo>
                <a:lnTo>
                  <a:pt x="2023" y="7490"/>
                </a:lnTo>
                <a:lnTo>
                  <a:pt x="2028" y="7475"/>
                </a:lnTo>
                <a:lnTo>
                  <a:pt x="2032" y="7460"/>
                </a:lnTo>
                <a:lnTo>
                  <a:pt x="2037" y="7443"/>
                </a:lnTo>
                <a:lnTo>
                  <a:pt x="2042" y="7427"/>
                </a:lnTo>
                <a:lnTo>
                  <a:pt x="2047" y="7416"/>
                </a:lnTo>
                <a:lnTo>
                  <a:pt x="2051" y="7406"/>
                </a:lnTo>
                <a:close/>
                <a:moveTo>
                  <a:pt x="2981" y="3537"/>
                </a:moveTo>
                <a:lnTo>
                  <a:pt x="2979" y="3544"/>
                </a:lnTo>
                <a:lnTo>
                  <a:pt x="2978" y="3550"/>
                </a:lnTo>
                <a:lnTo>
                  <a:pt x="2979" y="3555"/>
                </a:lnTo>
                <a:lnTo>
                  <a:pt x="2980" y="3561"/>
                </a:lnTo>
                <a:lnTo>
                  <a:pt x="2975" y="3576"/>
                </a:lnTo>
                <a:lnTo>
                  <a:pt x="2970" y="3593"/>
                </a:lnTo>
                <a:lnTo>
                  <a:pt x="2963" y="3613"/>
                </a:lnTo>
                <a:lnTo>
                  <a:pt x="2955" y="3638"/>
                </a:lnTo>
                <a:lnTo>
                  <a:pt x="2953" y="3625"/>
                </a:lnTo>
                <a:lnTo>
                  <a:pt x="2956" y="3607"/>
                </a:lnTo>
                <a:lnTo>
                  <a:pt x="2965" y="3575"/>
                </a:lnTo>
                <a:lnTo>
                  <a:pt x="2982" y="3518"/>
                </a:lnTo>
                <a:lnTo>
                  <a:pt x="2987" y="3518"/>
                </a:lnTo>
                <a:lnTo>
                  <a:pt x="2989" y="3520"/>
                </a:lnTo>
                <a:lnTo>
                  <a:pt x="2984" y="3529"/>
                </a:lnTo>
                <a:lnTo>
                  <a:pt x="2981" y="3537"/>
                </a:lnTo>
                <a:close/>
                <a:moveTo>
                  <a:pt x="3016" y="3247"/>
                </a:moveTo>
                <a:lnTo>
                  <a:pt x="3011" y="3256"/>
                </a:lnTo>
                <a:lnTo>
                  <a:pt x="3006" y="3266"/>
                </a:lnTo>
                <a:lnTo>
                  <a:pt x="3006" y="3264"/>
                </a:lnTo>
                <a:lnTo>
                  <a:pt x="3006" y="3262"/>
                </a:lnTo>
                <a:lnTo>
                  <a:pt x="3011" y="3255"/>
                </a:lnTo>
                <a:lnTo>
                  <a:pt x="3016" y="3247"/>
                </a:lnTo>
                <a:close/>
                <a:moveTo>
                  <a:pt x="3018" y="3239"/>
                </a:moveTo>
                <a:lnTo>
                  <a:pt x="3020" y="3231"/>
                </a:lnTo>
                <a:lnTo>
                  <a:pt x="3019" y="3223"/>
                </a:lnTo>
                <a:lnTo>
                  <a:pt x="3017" y="3216"/>
                </a:lnTo>
                <a:lnTo>
                  <a:pt x="3013" y="3211"/>
                </a:lnTo>
                <a:lnTo>
                  <a:pt x="3018" y="3198"/>
                </a:lnTo>
                <a:lnTo>
                  <a:pt x="3023" y="3186"/>
                </a:lnTo>
                <a:lnTo>
                  <a:pt x="3028" y="3173"/>
                </a:lnTo>
                <a:lnTo>
                  <a:pt x="3033" y="3158"/>
                </a:lnTo>
                <a:lnTo>
                  <a:pt x="3031" y="3182"/>
                </a:lnTo>
                <a:lnTo>
                  <a:pt x="3028" y="3204"/>
                </a:lnTo>
                <a:lnTo>
                  <a:pt x="3024" y="3222"/>
                </a:lnTo>
                <a:lnTo>
                  <a:pt x="3018" y="3239"/>
                </a:lnTo>
                <a:close/>
                <a:moveTo>
                  <a:pt x="3200" y="3018"/>
                </a:moveTo>
                <a:lnTo>
                  <a:pt x="3203" y="3004"/>
                </a:lnTo>
                <a:lnTo>
                  <a:pt x="3206" y="2991"/>
                </a:lnTo>
                <a:lnTo>
                  <a:pt x="3214" y="2990"/>
                </a:lnTo>
                <a:lnTo>
                  <a:pt x="3222" y="2988"/>
                </a:lnTo>
                <a:lnTo>
                  <a:pt x="3230" y="2984"/>
                </a:lnTo>
                <a:lnTo>
                  <a:pt x="3238" y="2980"/>
                </a:lnTo>
                <a:lnTo>
                  <a:pt x="3231" y="2991"/>
                </a:lnTo>
                <a:lnTo>
                  <a:pt x="3224" y="3001"/>
                </a:lnTo>
                <a:lnTo>
                  <a:pt x="3213" y="3009"/>
                </a:lnTo>
                <a:lnTo>
                  <a:pt x="3200" y="3018"/>
                </a:lnTo>
                <a:close/>
                <a:moveTo>
                  <a:pt x="3231" y="3193"/>
                </a:moveTo>
                <a:lnTo>
                  <a:pt x="3233" y="3183"/>
                </a:lnTo>
                <a:lnTo>
                  <a:pt x="3236" y="3173"/>
                </a:lnTo>
                <a:lnTo>
                  <a:pt x="3238" y="3164"/>
                </a:lnTo>
                <a:lnTo>
                  <a:pt x="3241" y="3154"/>
                </a:lnTo>
                <a:lnTo>
                  <a:pt x="3245" y="3145"/>
                </a:lnTo>
                <a:lnTo>
                  <a:pt x="3251" y="3140"/>
                </a:lnTo>
                <a:lnTo>
                  <a:pt x="3257" y="3138"/>
                </a:lnTo>
                <a:lnTo>
                  <a:pt x="3262" y="3140"/>
                </a:lnTo>
                <a:lnTo>
                  <a:pt x="3266" y="3154"/>
                </a:lnTo>
                <a:lnTo>
                  <a:pt x="3262" y="3171"/>
                </a:lnTo>
                <a:lnTo>
                  <a:pt x="3251" y="3186"/>
                </a:lnTo>
                <a:lnTo>
                  <a:pt x="3231" y="3193"/>
                </a:lnTo>
                <a:close/>
                <a:moveTo>
                  <a:pt x="3287" y="3010"/>
                </a:moveTo>
                <a:lnTo>
                  <a:pt x="3294" y="3027"/>
                </a:lnTo>
                <a:lnTo>
                  <a:pt x="3295" y="3042"/>
                </a:lnTo>
                <a:lnTo>
                  <a:pt x="3292" y="3053"/>
                </a:lnTo>
                <a:lnTo>
                  <a:pt x="3287" y="3057"/>
                </a:lnTo>
                <a:lnTo>
                  <a:pt x="3283" y="3056"/>
                </a:lnTo>
                <a:lnTo>
                  <a:pt x="3278" y="3054"/>
                </a:lnTo>
                <a:lnTo>
                  <a:pt x="3274" y="3052"/>
                </a:lnTo>
                <a:lnTo>
                  <a:pt x="3273" y="3050"/>
                </a:lnTo>
                <a:lnTo>
                  <a:pt x="3272" y="3039"/>
                </a:lnTo>
                <a:lnTo>
                  <a:pt x="3274" y="3029"/>
                </a:lnTo>
                <a:lnTo>
                  <a:pt x="3279" y="3020"/>
                </a:lnTo>
                <a:lnTo>
                  <a:pt x="3287" y="3010"/>
                </a:lnTo>
                <a:close/>
                <a:moveTo>
                  <a:pt x="3548" y="1952"/>
                </a:moveTo>
                <a:lnTo>
                  <a:pt x="3547" y="1952"/>
                </a:lnTo>
                <a:lnTo>
                  <a:pt x="3546" y="1951"/>
                </a:lnTo>
                <a:lnTo>
                  <a:pt x="3547" y="1951"/>
                </a:lnTo>
                <a:lnTo>
                  <a:pt x="3548" y="1951"/>
                </a:lnTo>
                <a:lnTo>
                  <a:pt x="3548" y="1952"/>
                </a:lnTo>
                <a:lnTo>
                  <a:pt x="3548" y="1952"/>
                </a:lnTo>
                <a:close/>
                <a:moveTo>
                  <a:pt x="4055" y="1349"/>
                </a:moveTo>
                <a:lnTo>
                  <a:pt x="4048" y="1362"/>
                </a:lnTo>
                <a:lnTo>
                  <a:pt x="4038" y="1374"/>
                </a:lnTo>
                <a:lnTo>
                  <a:pt x="4029" y="1386"/>
                </a:lnTo>
                <a:lnTo>
                  <a:pt x="4021" y="1395"/>
                </a:lnTo>
                <a:lnTo>
                  <a:pt x="4023" y="1386"/>
                </a:lnTo>
                <a:lnTo>
                  <a:pt x="4026" y="1376"/>
                </a:lnTo>
                <a:lnTo>
                  <a:pt x="4028" y="1369"/>
                </a:lnTo>
                <a:lnTo>
                  <a:pt x="4030" y="1361"/>
                </a:lnTo>
                <a:lnTo>
                  <a:pt x="4037" y="1359"/>
                </a:lnTo>
                <a:lnTo>
                  <a:pt x="4044" y="1357"/>
                </a:lnTo>
                <a:lnTo>
                  <a:pt x="4050" y="1353"/>
                </a:lnTo>
                <a:lnTo>
                  <a:pt x="4055" y="1349"/>
                </a:lnTo>
                <a:close/>
                <a:moveTo>
                  <a:pt x="2333" y="6529"/>
                </a:moveTo>
                <a:lnTo>
                  <a:pt x="2338" y="6533"/>
                </a:lnTo>
                <a:lnTo>
                  <a:pt x="2344" y="6536"/>
                </a:lnTo>
                <a:lnTo>
                  <a:pt x="2351" y="6538"/>
                </a:lnTo>
                <a:lnTo>
                  <a:pt x="2359" y="6539"/>
                </a:lnTo>
                <a:lnTo>
                  <a:pt x="2370" y="6538"/>
                </a:lnTo>
                <a:lnTo>
                  <a:pt x="2381" y="6535"/>
                </a:lnTo>
                <a:lnTo>
                  <a:pt x="2380" y="6543"/>
                </a:lnTo>
                <a:lnTo>
                  <a:pt x="2377" y="6552"/>
                </a:lnTo>
                <a:lnTo>
                  <a:pt x="2376" y="6562"/>
                </a:lnTo>
                <a:lnTo>
                  <a:pt x="2374" y="6573"/>
                </a:lnTo>
                <a:lnTo>
                  <a:pt x="2372" y="6584"/>
                </a:lnTo>
                <a:lnTo>
                  <a:pt x="2370" y="6594"/>
                </a:lnTo>
                <a:lnTo>
                  <a:pt x="2365" y="6590"/>
                </a:lnTo>
                <a:lnTo>
                  <a:pt x="2359" y="6587"/>
                </a:lnTo>
                <a:lnTo>
                  <a:pt x="2352" y="6586"/>
                </a:lnTo>
                <a:lnTo>
                  <a:pt x="2345" y="6585"/>
                </a:lnTo>
                <a:lnTo>
                  <a:pt x="2326" y="6588"/>
                </a:lnTo>
                <a:lnTo>
                  <a:pt x="2310" y="6596"/>
                </a:lnTo>
                <a:lnTo>
                  <a:pt x="2295" y="6608"/>
                </a:lnTo>
                <a:lnTo>
                  <a:pt x="2283" y="6624"/>
                </a:lnTo>
                <a:lnTo>
                  <a:pt x="2289" y="6608"/>
                </a:lnTo>
                <a:lnTo>
                  <a:pt x="2294" y="6593"/>
                </a:lnTo>
                <a:lnTo>
                  <a:pt x="2306" y="6578"/>
                </a:lnTo>
                <a:lnTo>
                  <a:pt x="2316" y="6562"/>
                </a:lnTo>
                <a:lnTo>
                  <a:pt x="2324" y="6546"/>
                </a:lnTo>
                <a:lnTo>
                  <a:pt x="2333" y="6529"/>
                </a:lnTo>
                <a:close/>
                <a:moveTo>
                  <a:pt x="2371" y="6436"/>
                </a:moveTo>
                <a:lnTo>
                  <a:pt x="2375" y="6431"/>
                </a:lnTo>
                <a:lnTo>
                  <a:pt x="2382" y="6427"/>
                </a:lnTo>
                <a:lnTo>
                  <a:pt x="2389" y="6422"/>
                </a:lnTo>
                <a:lnTo>
                  <a:pt x="2396" y="6419"/>
                </a:lnTo>
                <a:lnTo>
                  <a:pt x="2397" y="6430"/>
                </a:lnTo>
                <a:lnTo>
                  <a:pt x="2398" y="6437"/>
                </a:lnTo>
                <a:lnTo>
                  <a:pt x="2395" y="6437"/>
                </a:lnTo>
                <a:lnTo>
                  <a:pt x="2392" y="6437"/>
                </a:lnTo>
                <a:lnTo>
                  <a:pt x="2386" y="6437"/>
                </a:lnTo>
                <a:lnTo>
                  <a:pt x="2380" y="6438"/>
                </a:lnTo>
                <a:lnTo>
                  <a:pt x="2373" y="6440"/>
                </a:lnTo>
                <a:lnTo>
                  <a:pt x="2368" y="6442"/>
                </a:lnTo>
                <a:lnTo>
                  <a:pt x="2369" y="6439"/>
                </a:lnTo>
                <a:lnTo>
                  <a:pt x="2371" y="6436"/>
                </a:lnTo>
                <a:close/>
                <a:moveTo>
                  <a:pt x="2486" y="6098"/>
                </a:moveTo>
                <a:lnTo>
                  <a:pt x="2493" y="6099"/>
                </a:lnTo>
                <a:lnTo>
                  <a:pt x="2500" y="6100"/>
                </a:lnTo>
                <a:lnTo>
                  <a:pt x="2503" y="6100"/>
                </a:lnTo>
                <a:lnTo>
                  <a:pt x="2505" y="6099"/>
                </a:lnTo>
                <a:lnTo>
                  <a:pt x="2503" y="6110"/>
                </a:lnTo>
                <a:lnTo>
                  <a:pt x="2501" y="6120"/>
                </a:lnTo>
                <a:lnTo>
                  <a:pt x="2497" y="6130"/>
                </a:lnTo>
                <a:lnTo>
                  <a:pt x="2494" y="6140"/>
                </a:lnTo>
                <a:lnTo>
                  <a:pt x="2491" y="6139"/>
                </a:lnTo>
                <a:lnTo>
                  <a:pt x="2488" y="6139"/>
                </a:lnTo>
                <a:lnTo>
                  <a:pt x="2481" y="6140"/>
                </a:lnTo>
                <a:lnTo>
                  <a:pt x="2473" y="6141"/>
                </a:lnTo>
                <a:lnTo>
                  <a:pt x="2476" y="6133"/>
                </a:lnTo>
                <a:lnTo>
                  <a:pt x="2479" y="6123"/>
                </a:lnTo>
                <a:lnTo>
                  <a:pt x="2482" y="6111"/>
                </a:lnTo>
                <a:lnTo>
                  <a:pt x="2486" y="6098"/>
                </a:lnTo>
                <a:close/>
                <a:moveTo>
                  <a:pt x="2532" y="5949"/>
                </a:moveTo>
                <a:lnTo>
                  <a:pt x="2539" y="5951"/>
                </a:lnTo>
                <a:lnTo>
                  <a:pt x="2547" y="5952"/>
                </a:lnTo>
                <a:lnTo>
                  <a:pt x="2546" y="5964"/>
                </a:lnTo>
                <a:lnTo>
                  <a:pt x="2544" y="5974"/>
                </a:lnTo>
                <a:lnTo>
                  <a:pt x="2541" y="5982"/>
                </a:lnTo>
                <a:lnTo>
                  <a:pt x="2538" y="5991"/>
                </a:lnTo>
                <a:lnTo>
                  <a:pt x="2537" y="5991"/>
                </a:lnTo>
                <a:lnTo>
                  <a:pt x="2536" y="5990"/>
                </a:lnTo>
                <a:lnTo>
                  <a:pt x="2527" y="5991"/>
                </a:lnTo>
                <a:lnTo>
                  <a:pt x="2518" y="5993"/>
                </a:lnTo>
                <a:lnTo>
                  <a:pt x="2522" y="5983"/>
                </a:lnTo>
                <a:lnTo>
                  <a:pt x="2525" y="5973"/>
                </a:lnTo>
                <a:lnTo>
                  <a:pt x="2528" y="5962"/>
                </a:lnTo>
                <a:lnTo>
                  <a:pt x="2532" y="5949"/>
                </a:lnTo>
                <a:close/>
                <a:moveTo>
                  <a:pt x="3448" y="2487"/>
                </a:moveTo>
                <a:lnTo>
                  <a:pt x="3443" y="2481"/>
                </a:lnTo>
                <a:lnTo>
                  <a:pt x="3440" y="2475"/>
                </a:lnTo>
                <a:lnTo>
                  <a:pt x="3450" y="2432"/>
                </a:lnTo>
                <a:lnTo>
                  <a:pt x="3456" y="2413"/>
                </a:lnTo>
                <a:lnTo>
                  <a:pt x="3462" y="2405"/>
                </a:lnTo>
                <a:lnTo>
                  <a:pt x="3469" y="2399"/>
                </a:lnTo>
                <a:lnTo>
                  <a:pt x="3472" y="2421"/>
                </a:lnTo>
                <a:lnTo>
                  <a:pt x="3469" y="2437"/>
                </a:lnTo>
                <a:lnTo>
                  <a:pt x="3462" y="2457"/>
                </a:lnTo>
                <a:lnTo>
                  <a:pt x="3448" y="2487"/>
                </a:lnTo>
                <a:close/>
                <a:moveTo>
                  <a:pt x="2032" y="7882"/>
                </a:moveTo>
                <a:lnTo>
                  <a:pt x="2031" y="7876"/>
                </a:lnTo>
                <a:lnTo>
                  <a:pt x="2032" y="7873"/>
                </a:lnTo>
                <a:lnTo>
                  <a:pt x="2035" y="7866"/>
                </a:lnTo>
                <a:lnTo>
                  <a:pt x="2042" y="7855"/>
                </a:lnTo>
                <a:lnTo>
                  <a:pt x="2043" y="7863"/>
                </a:lnTo>
                <a:lnTo>
                  <a:pt x="2042" y="7870"/>
                </a:lnTo>
                <a:lnTo>
                  <a:pt x="2038" y="7877"/>
                </a:lnTo>
                <a:lnTo>
                  <a:pt x="2032" y="7882"/>
                </a:lnTo>
                <a:close/>
                <a:moveTo>
                  <a:pt x="2130" y="7384"/>
                </a:moveTo>
                <a:lnTo>
                  <a:pt x="2128" y="7408"/>
                </a:lnTo>
                <a:lnTo>
                  <a:pt x="2121" y="7430"/>
                </a:lnTo>
                <a:lnTo>
                  <a:pt x="2111" y="7453"/>
                </a:lnTo>
                <a:lnTo>
                  <a:pt x="2099" y="7476"/>
                </a:lnTo>
                <a:lnTo>
                  <a:pt x="2101" y="7457"/>
                </a:lnTo>
                <a:lnTo>
                  <a:pt x="2103" y="7439"/>
                </a:lnTo>
                <a:lnTo>
                  <a:pt x="2106" y="7422"/>
                </a:lnTo>
                <a:lnTo>
                  <a:pt x="2110" y="7406"/>
                </a:lnTo>
                <a:lnTo>
                  <a:pt x="2116" y="7401"/>
                </a:lnTo>
                <a:lnTo>
                  <a:pt x="2121" y="7396"/>
                </a:lnTo>
                <a:lnTo>
                  <a:pt x="2126" y="7390"/>
                </a:lnTo>
                <a:lnTo>
                  <a:pt x="2130" y="7384"/>
                </a:lnTo>
                <a:close/>
                <a:moveTo>
                  <a:pt x="2214" y="7033"/>
                </a:moveTo>
                <a:lnTo>
                  <a:pt x="2211" y="7032"/>
                </a:lnTo>
                <a:lnTo>
                  <a:pt x="2208" y="7032"/>
                </a:lnTo>
                <a:lnTo>
                  <a:pt x="2208" y="7028"/>
                </a:lnTo>
                <a:lnTo>
                  <a:pt x="2209" y="7025"/>
                </a:lnTo>
                <a:lnTo>
                  <a:pt x="2212" y="7026"/>
                </a:lnTo>
                <a:lnTo>
                  <a:pt x="2214" y="7027"/>
                </a:lnTo>
                <a:lnTo>
                  <a:pt x="2215" y="7028"/>
                </a:lnTo>
                <a:lnTo>
                  <a:pt x="2214" y="7033"/>
                </a:lnTo>
                <a:close/>
                <a:moveTo>
                  <a:pt x="2237" y="6872"/>
                </a:moveTo>
                <a:lnTo>
                  <a:pt x="2238" y="6858"/>
                </a:lnTo>
                <a:lnTo>
                  <a:pt x="2238" y="6845"/>
                </a:lnTo>
                <a:lnTo>
                  <a:pt x="2239" y="6832"/>
                </a:lnTo>
                <a:lnTo>
                  <a:pt x="2239" y="6822"/>
                </a:lnTo>
                <a:lnTo>
                  <a:pt x="2244" y="6826"/>
                </a:lnTo>
                <a:lnTo>
                  <a:pt x="2250" y="6829"/>
                </a:lnTo>
                <a:lnTo>
                  <a:pt x="2257" y="6831"/>
                </a:lnTo>
                <a:lnTo>
                  <a:pt x="2265" y="6832"/>
                </a:lnTo>
                <a:lnTo>
                  <a:pt x="2272" y="6831"/>
                </a:lnTo>
                <a:lnTo>
                  <a:pt x="2278" y="6830"/>
                </a:lnTo>
                <a:lnTo>
                  <a:pt x="2285" y="6828"/>
                </a:lnTo>
                <a:lnTo>
                  <a:pt x="2292" y="6825"/>
                </a:lnTo>
                <a:lnTo>
                  <a:pt x="2288" y="6833"/>
                </a:lnTo>
                <a:lnTo>
                  <a:pt x="2280" y="6845"/>
                </a:lnTo>
                <a:lnTo>
                  <a:pt x="2268" y="6861"/>
                </a:lnTo>
                <a:lnTo>
                  <a:pt x="2251" y="6882"/>
                </a:lnTo>
                <a:lnTo>
                  <a:pt x="2250" y="6882"/>
                </a:lnTo>
                <a:lnTo>
                  <a:pt x="2249" y="6882"/>
                </a:lnTo>
                <a:lnTo>
                  <a:pt x="2245" y="6882"/>
                </a:lnTo>
                <a:lnTo>
                  <a:pt x="2242" y="6883"/>
                </a:lnTo>
                <a:lnTo>
                  <a:pt x="2238" y="6877"/>
                </a:lnTo>
                <a:lnTo>
                  <a:pt x="2237" y="6872"/>
                </a:lnTo>
                <a:close/>
                <a:moveTo>
                  <a:pt x="3556" y="2464"/>
                </a:moveTo>
                <a:lnTo>
                  <a:pt x="3555" y="2470"/>
                </a:lnTo>
                <a:lnTo>
                  <a:pt x="3553" y="2479"/>
                </a:lnTo>
                <a:lnTo>
                  <a:pt x="3550" y="2473"/>
                </a:lnTo>
                <a:lnTo>
                  <a:pt x="3546" y="2468"/>
                </a:lnTo>
                <a:lnTo>
                  <a:pt x="3541" y="2464"/>
                </a:lnTo>
                <a:lnTo>
                  <a:pt x="3535" y="2462"/>
                </a:lnTo>
                <a:lnTo>
                  <a:pt x="3535" y="2461"/>
                </a:lnTo>
                <a:lnTo>
                  <a:pt x="3535" y="2460"/>
                </a:lnTo>
                <a:lnTo>
                  <a:pt x="3544" y="2446"/>
                </a:lnTo>
                <a:lnTo>
                  <a:pt x="3551" y="2447"/>
                </a:lnTo>
                <a:lnTo>
                  <a:pt x="3555" y="2456"/>
                </a:lnTo>
                <a:lnTo>
                  <a:pt x="3556" y="2464"/>
                </a:lnTo>
                <a:close/>
                <a:moveTo>
                  <a:pt x="3620" y="2242"/>
                </a:moveTo>
                <a:lnTo>
                  <a:pt x="3612" y="2264"/>
                </a:lnTo>
                <a:lnTo>
                  <a:pt x="3606" y="2278"/>
                </a:lnTo>
                <a:lnTo>
                  <a:pt x="3598" y="2281"/>
                </a:lnTo>
                <a:lnTo>
                  <a:pt x="3589" y="2273"/>
                </a:lnTo>
                <a:lnTo>
                  <a:pt x="3588" y="2269"/>
                </a:lnTo>
                <a:lnTo>
                  <a:pt x="3588" y="2263"/>
                </a:lnTo>
                <a:lnTo>
                  <a:pt x="3589" y="2258"/>
                </a:lnTo>
                <a:lnTo>
                  <a:pt x="3590" y="2252"/>
                </a:lnTo>
                <a:lnTo>
                  <a:pt x="3598" y="2251"/>
                </a:lnTo>
                <a:lnTo>
                  <a:pt x="3605" y="2249"/>
                </a:lnTo>
                <a:lnTo>
                  <a:pt x="3612" y="2246"/>
                </a:lnTo>
                <a:lnTo>
                  <a:pt x="3620" y="2242"/>
                </a:lnTo>
                <a:close/>
                <a:moveTo>
                  <a:pt x="3637" y="2166"/>
                </a:moveTo>
                <a:lnTo>
                  <a:pt x="3636" y="2169"/>
                </a:lnTo>
                <a:lnTo>
                  <a:pt x="3636" y="2173"/>
                </a:lnTo>
                <a:lnTo>
                  <a:pt x="3629" y="2168"/>
                </a:lnTo>
                <a:lnTo>
                  <a:pt x="3621" y="2166"/>
                </a:lnTo>
                <a:lnTo>
                  <a:pt x="3625" y="2156"/>
                </a:lnTo>
                <a:lnTo>
                  <a:pt x="3629" y="2146"/>
                </a:lnTo>
                <a:lnTo>
                  <a:pt x="3632" y="2152"/>
                </a:lnTo>
                <a:lnTo>
                  <a:pt x="3635" y="2158"/>
                </a:lnTo>
                <a:lnTo>
                  <a:pt x="3637" y="2162"/>
                </a:lnTo>
                <a:lnTo>
                  <a:pt x="3637" y="2166"/>
                </a:lnTo>
                <a:close/>
                <a:moveTo>
                  <a:pt x="3781" y="1738"/>
                </a:moveTo>
                <a:lnTo>
                  <a:pt x="3778" y="1734"/>
                </a:lnTo>
                <a:lnTo>
                  <a:pt x="3773" y="1731"/>
                </a:lnTo>
                <a:lnTo>
                  <a:pt x="3768" y="1729"/>
                </a:lnTo>
                <a:lnTo>
                  <a:pt x="3763" y="1728"/>
                </a:lnTo>
                <a:lnTo>
                  <a:pt x="3770" y="1722"/>
                </a:lnTo>
                <a:lnTo>
                  <a:pt x="3776" y="1723"/>
                </a:lnTo>
                <a:lnTo>
                  <a:pt x="3780" y="1728"/>
                </a:lnTo>
                <a:lnTo>
                  <a:pt x="3781" y="1738"/>
                </a:lnTo>
                <a:close/>
                <a:moveTo>
                  <a:pt x="3880" y="1683"/>
                </a:moveTo>
                <a:lnTo>
                  <a:pt x="3880" y="1698"/>
                </a:lnTo>
                <a:lnTo>
                  <a:pt x="3878" y="1713"/>
                </a:lnTo>
                <a:lnTo>
                  <a:pt x="3873" y="1727"/>
                </a:lnTo>
                <a:lnTo>
                  <a:pt x="3869" y="1740"/>
                </a:lnTo>
                <a:lnTo>
                  <a:pt x="3863" y="1746"/>
                </a:lnTo>
                <a:lnTo>
                  <a:pt x="3857" y="1753"/>
                </a:lnTo>
                <a:lnTo>
                  <a:pt x="3853" y="1760"/>
                </a:lnTo>
                <a:lnTo>
                  <a:pt x="3849" y="1767"/>
                </a:lnTo>
                <a:lnTo>
                  <a:pt x="3848" y="1773"/>
                </a:lnTo>
                <a:lnTo>
                  <a:pt x="3847" y="1779"/>
                </a:lnTo>
                <a:lnTo>
                  <a:pt x="3847" y="1784"/>
                </a:lnTo>
                <a:lnTo>
                  <a:pt x="3848" y="1789"/>
                </a:lnTo>
                <a:lnTo>
                  <a:pt x="3837" y="1805"/>
                </a:lnTo>
                <a:lnTo>
                  <a:pt x="3827" y="1819"/>
                </a:lnTo>
                <a:lnTo>
                  <a:pt x="3816" y="1834"/>
                </a:lnTo>
                <a:lnTo>
                  <a:pt x="3805" y="1849"/>
                </a:lnTo>
                <a:lnTo>
                  <a:pt x="3798" y="1848"/>
                </a:lnTo>
                <a:lnTo>
                  <a:pt x="3793" y="1843"/>
                </a:lnTo>
                <a:lnTo>
                  <a:pt x="3789" y="1837"/>
                </a:lnTo>
                <a:lnTo>
                  <a:pt x="3787" y="1832"/>
                </a:lnTo>
                <a:lnTo>
                  <a:pt x="3792" y="1802"/>
                </a:lnTo>
                <a:lnTo>
                  <a:pt x="3799" y="1772"/>
                </a:lnTo>
                <a:lnTo>
                  <a:pt x="3809" y="1743"/>
                </a:lnTo>
                <a:lnTo>
                  <a:pt x="3822" y="1717"/>
                </a:lnTo>
                <a:lnTo>
                  <a:pt x="3841" y="1683"/>
                </a:lnTo>
                <a:lnTo>
                  <a:pt x="3857" y="1647"/>
                </a:lnTo>
                <a:lnTo>
                  <a:pt x="3871" y="1609"/>
                </a:lnTo>
                <a:lnTo>
                  <a:pt x="3887" y="1570"/>
                </a:lnTo>
                <a:lnTo>
                  <a:pt x="3895" y="1601"/>
                </a:lnTo>
                <a:lnTo>
                  <a:pt x="3890" y="1630"/>
                </a:lnTo>
                <a:lnTo>
                  <a:pt x="3882" y="1657"/>
                </a:lnTo>
                <a:lnTo>
                  <a:pt x="3880" y="1683"/>
                </a:lnTo>
                <a:close/>
                <a:moveTo>
                  <a:pt x="3935" y="1751"/>
                </a:moveTo>
                <a:lnTo>
                  <a:pt x="3934" y="1745"/>
                </a:lnTo>
                <a:lnTo>
                  <a:pt x="3932" y="1739"/>
                </a:lnTo>
                <a:lnTo>
                  <a:pt x="3928" y="1734"/>
                </a:lnTo>
                <a:lnTo>
                  <a:pt x="3924" y="1730"/>
                </a:lnTo>
                <a:lnTo>
                  <a:pt x="3928" y="1725"/>
                </a:lnTo>
                <a:lnTo>
                  <a:pt x="3932" y="1721"/>
                </a:lnTo>
                <a:lnTo>
                  <a:pt x="3937" y="1728"/>
                </a:lnTo>
                <a:lnTo>
                  <a:pt x="3939" y="1733"/>
                </a:lnTo>
                <a:lnTo>
                  <a:pt x="3938" y="1742"/>
                </a:lnTo>
                <a:lnTo>
                  <a:pt x="3935" y="1751"/>
                </a:lnTo>
                <a:close/>
                <a:moveTo>
                  <a:pt x="3379" y="3537"/>
                </a:moveTo>
                <a:lnTo>
                  <a:pt x="3381" y="3528"/>
                </a:lnTo>
                <a:lnTo>
                  <a:pt x="3381" y="3519"/>
                </a:lnTo>
                <a:lnTo>
                  <a:pt x="3380" y="3511"/>
                </a:lnTo>
                <a:lnTo>
                  <a:pt x="3378" y="3503"/>
                </a:lnTo>
                <a:lnTo>
                  <a:pt x="3384" y="3485"/>
                </a:lnTo>
                <a:lnTo>
                  <a:pt x="3390" y="3466"/>
                </a:lnTo>
                <a:lnTo>
                  <a:pt x="3397" y="3448"/>
                </a:lnTo>
                <a:lnTo>
                  <a:pt x="3403" y="3429"/>
                </a:lnTo>
                <a:lnTo>
                  <a:pt x="3403" y="3464"/>
                </a:lnTo>
                <a:lnTo>
                  <a:pt x="3391" y="3518"/>
                </a:lnTo>
                <a:lnTo>
                  <a:pt x="3374" y="3582"/>
                </a:lnTo>
                <a:lnTo>
                  <a:pt x="3361" y="3642"/>
                </a:lnTo>
                <a:lnTo>
                  <a:pt x="3345" y="3699"/>
                </a:lnTo>
                <a:lnTo>
                  <a:pt x="3323" y="3759"/>
                </a:lnTo>
                <a:lnTo>
                  <a:pt x="3303" y="3817"/>
                </a:lnTo>
                <a:lnTo>
                  <a:pt x="3293" y="3863"/>
                </a:lnTo>
                <a:lnTo>
                  <a:pt x="3286" y="3910"/>
                </a:lnTo>
                <a:lnTo>
                  <a:pt x="3272" y="3955"/>
                </a:lnTo>
                <a:lnTo>
                  <a:pt x="3257" y="3999"/>
                </a:lnTo>
                <a:lnTo>
                  <a:pt x="3243" y="4044"/>
                </a:lnTo>
                <a:lnTo>
                  <a:pt x="3240" y="4050"/>
                </a:lnTo>
                <a:lnTo>
                  <a:pt x="3232" y="4057"/>
                </a:lnTo>
                <a:lnTo>
                  <a:pt x="3223" y="4065"/>
                </a:lnTo>
                <a:lnTo>
                  <a:pt x="3211" y="4076"/>
                </a:lnTo>
                <a:lnTo>
                  <a:pt x="3216" y="4055"/>
                </a:lnTo>
                <a:lnTo>
                  <a:pt x="3221" y="4033"/>
                </a:lnTo>
                <a:lnTo>
                  <a:pt x="3227" y="4012"/>
                </a:lnTo>
                <a:lnTo>
                  <a:pt x="3232" y="3990"/>
                </a:lnTo>
                <a:lnTo>
                  <a:pt x="3236" y="3985"/>
                </a:lnTo>
                <a:lnTo>
                  <a:pt x="3238" y="3980"/>
                </a:lnTo>
                <a:lnTo>
                  <a:pt x="3239" y="3971"/>
                </a:lnTo>
                <a:lnTo>
                  <a:pt x="3240" y="3963"/>
                </a:lnTo>
                <a:lnTo>
                  <a:pt x="3247" y="3937"/>
                </a:lnTo>
                <a:lnTo>
                  <a:pt x="3253" y="3912"/>
                </a:lnTo>
                <a:lnTo>
                  <a:pt x="3260" y="3886"/>
                </a:lnTo>
                <a:lnTo>
                  <a:pt x="3267" y="3862"/>
                </a:lnTo>
                <a:lnTo>
                  <a:pt x="3272" y="3855"/>
                </a:lnTo>
                <a:lnTo>
                  <a:pt x="3277" y="3847"/>
                </a:lnTo>
                <a:lnTo>
                  <a:pt x="3282" y="3840"/>
                </a:lnTo>
                <a:lnTo>
                  <a:pt x="3285" y="3832"/>
                </a:lnTo>
                <a:lnTo>
                  <a:pt x="3287" y="3823"/>
                </a:lnTo>
                <a:lnTo>
                  <a:pt x="3288" y="3815"/>
                </a:lnTo>
                <a:lnTo>
                  <a:pt x="3287" y="3806"/>
                </a:lnTo>
                <a:lnTo>
                  <a:pt x="3285" y="3799"/>
                </a:lnTo>
                <a:lnTo>
                  <a:pt x="3290" y="3780"/>
                </a:lnTo>
                <a:lnTo>
                  <a:pt x="3296" y="3759"/>
                </a:lnTo>
                <a:lnTo>
                  <a:pt x="3301" y="3740"/>
                </a:lnTo>
                <a:lnTo>
                  <a:pt x="3307" y="3720"/>
                </a:lnTo>
                <a:lnTo>
                  <a:pt x="3315" y="3712"/>
                </a:lnTo>
                <a:lnTo>
                  <a:pt x="3321" y="3704"/>
                </a:lnTo>
                <a:lnTo>
                  <a:pt x="3327" y="3694"/>
                </a:lnTo>
                <a:lnTo>
                  <a:pt x="3332" y="3685"/>
                </a:lnTo>
                <a:lnTo>
                  <a:pt x="3334" y="3675"/>
                </a:lnTo>
                <a:lnTo>
                  <a:pt x="3334" y="3664"/>
                </a:lnTo>
                <a:lnTo>
                  <a:pt x="3333" y="3656"/>
                </a:lnTo>
                <a:lnTo>
                  <a:pt x="3330" y="3648"/>
                </a:lnTo>
                <a:lnTo>
                  <a:pt x="3336" y="3630"/>
                </a:lnTo>
                <a:lnTo>
                  <a:pt x="3341" y="3610"/>
                </a:lnTo>
                <a:lnTo>
                  <a:pt x="3347" y="3592"/>
                </a:lnTo>
                <a:lnTo>
                  <a:pt x="3353" y="3574"/>
                </a:lnTo>
                <a:lnTo>
                  <a:pt x="3361" y="3565"/>
                </a:lnTo>
                <a:lnTo>
                  <a:pt x="3368" y="3557"/>
                </a:lnTo>
                <a:lnTo>
                  <a:pt x="3374" y="3547"/>
                </a:lnTo>
                <a:lnTo>
                  <a:pt x="3379" y="3537"/>
                </a:lnTo>
                <a:close/>
                <a:moveTo>
                  <a:pt x="3701" y="2225"/>
                </a:moveTo>
                <a:lnTo>
                  <a:pt x="3699" y="2238"/>
                </a:lnTo>
                <a:lnTo>
                  <a:pt x="3694" y="2248"/>
                </a:lnTo>
                <a:lnTo>
                  <a:pt x="3689" y="2255"/>
                </a:lnTo>
                <a:lnTo>
                  <a:pt x="3685" y="2257"/>
                </a:lnTo>
                <a:lnTo>
                  <a:pt x="3683" y="2254"/>
                </a:lnTo>
                <a:lnTo>
                  <a:pt x="3680" y="2250"/>
                </a:lnTo>
                <a:lnTo>
                  <a:pt x="3678" y="2247"/>
                </a:lnTo>
                <a:lnTo>
                  <a:pt x="3677" y="2244"/>
                </a:lnTo>
                <a:lnTo>
                  <a:pt x="3679" y="2233"/>
                </a:lnTo>
                <a:lnTo>
                  <a:pt x="3682" y="2224"/>
                </a:lnTo>
                <a:lnTo>
                  <a:pt x="3687" y="2214"/>
                </a:lnTo>
                <a:lnTo>
                  <a:pt x="3695" y="2207"/>
                </a:lnTo>
                <a:lnTo>
                  <a:pt x="3698" y="2211"/>
                </a:lnTo>
                <a:lnTo>
                  <a:pt x="3700" y="2215"/>
                </a:lnTo>
                <a:lnTo>
                  <a:pt x="3701" y="2220"/>
                </a:lnTo>
                <a:lnTo>
                  <a:pt x="3701" y="2224"/>
                </a:lnTo>
                <a:lnTo>
                  <a:pt x="3701" y="2225"/>
                </a:lnTo>
                <a:lnTo>
                  <a:pt x="3701" y="2225"/>
                </a:lnTo>
                <a:close/>
                <a:moveTo>
                  <a:pt x="3785" y="1919"/>
                </a:moveTo>
                <a:lnTo>
                  <a:pt x="3780" y="1924"/>
                </a:lnTo>
                <a:lnTo>
                  <a:pt x="3775" y="1929"/>
                </a:lnTo>
                <a:lnTo>
                  <a:pt x="3778" y="1920"/>
                </a:lnTo>
                <a:lnTo>
                  <a:pt x="3780" y="1917"/>
                </a:lnTo>
                <a:lnTo>
                  <a:pt x="3782" y="1917"/>
                </a:lnTo>
                <a:lnTo>
                  <a:pt x="3785" y="1919"/>
                </a:lnTo>
                <a:close/>
                <a:moveTo>
                  <a:pt x="3772" y="1936"/>
                </a:moveTo>
                <a:lnTo>
                  <a:pt x="3772" y="1936"/>
                </a:lnTo>
                <a:lnTo>
                  <a:pt x="3772" y="1935"/>
                </a:lnTo>
                <a:lnTo>
                  <a:pt x="3772" y="1936"/>
                </a:lnTo>
                <a:lnTo>
                  <a:pt x="3772" y="1936"/>
                </a:lnTo>
                <a:close/>
                <a:moveTo>
                  <a:pt x="3605" y="2811"/>
                </a:moveTo>
                <a:lnTo>
                  <a:pt x="3605" y="2829"/>
                </a:lnTo>
                <a:lnTo>
                  <a:pt x="3601" y="2847"/>
                </a:lnTo>
                <a:lnTo>
                  <a:pt x="3589" y="2868"/>
                </a:lnTo>
                <a:lnTo>
                  <a:pt x="3570" y="2898"/>
                </a:lnTo>
                <a:lnTo>
                  <a:pt x="3573" y="2878"/>
                </a:lnTo>
                <a:lnTo>
                  <a:pt x="3575" y="2862"/>
                </a:lnTo>
                <a:lnTo>
                  <a:pt x="3577" y="2849"/>
                </a:lnTo>
                <a:lnTo>
                  <a:pt x="3579" y="2839"/>
                </a:lnTo>
                <a:lnTo>
                  <a:pt x="3586" y="2834"/>
                </a:lnTo>
                <a:lnTo>
                  <a:pt x="3593" y="2827"/>
                </a:lnTo>
                <a:lnTo>
                  <a:pt x="3600" y="2819"/>
                </a:lnTo>
                <a:lnTo>
                  <a:pt x="3605" y="2811"/>
                </a:lnTo>
                <a:close/>
                <a:moveTo>
                  <a:pt x="3635" y="2683"/>
                </a:moveTo>
                <a:lnTo>
                  <a:pt x="3635" y="2683"/>
                </a:lnTo>
                <a:lnTo>
                  <a:pt x="3635" y="2683"/>
                </a:lnTo>
                <a:lnTo>
                  <a:pt x="3635" y="2683"/>
                </a:lnTo>
                <a:lnTo>
                  <a:pt x="3635" y="2683"/>
                </a:lnTo>
                <a:lnTo>
                  <a:pt x="3635" y="2683"/>
                </a:lnTo>
                <a:lnTo>
                  <a:pt x="3635" y="2683"/>
                </a:lnTo>
                <a:close/>
                <a:moveTo>
                  <a:pt x="3679" y="2545"/>
                </a:moveTo>
                <a:lnTo>
                  <a:pt x="3679" y="2571"/>
                </a:lnTo>
                <a:lnTo>
                  <a:pt x="3676" y="2594"/>
                </a:lnTo>
                <a:lnTo>
                  <a:pt x="3670" y="2616"/>
                </a:lnTo>
                <a:lnTo>
                  <a:pt x="3658" y="2641"/>
                </a:lnTo>
                <a:lnTo>
                  <a:pt x="3658" y="2631"/>
                </a:lnTo>
                <a:lnTo>
                  <a:pt x="3656" y="2623"/>
                </a:lnTo>
                <a:lnTo>
                  <a:pt x="3652" y="2616"/>
                </a:lnTo>
                <a:lnTo>
                  <a:pt x="3646" y="2610"/>
                </a:lnTo>
                <a:lnTo>
                  <a:pt x="3651" y="2594"/>
                </a:lnTo>
                <a:lnTo>
                  <a:pt x="3658" y="2578"/>
                </a:lnTo>
                <a:lnTo>
                  <a:pt x="3668" y="2562"/>
                </a:lnTo>
                <a:lnTo>
                  <a:pt x="3679" y="2545"/>
                </a:lnTo>
                <a:close/>
                <a:moveTo>
                  <a:pt x="3785" y="2228"/>
                </a:moveTo>
                <a:lnTo>
                  <a:pt x="3779" y="2260"/>
                </a:lnTo>
                <a:lnTo>
                  <a:pt x="3773" y="2280"/>
                </a:lnTo>
                <a:lnTo>
                  <a:pt x="3767" y="2303"/>
                </a:lnTo>
                <a:lnTo>
                  <a:pt x="3758" y="2349"/>
                </a:lnTo>
                <a:lnTo>
                  <a:pt x="3757" y="2352"/>
                </a:lnTo>
                <a:lnTo>
                  <a:pt x="3754" y="2354"/>
                </a:lnTo>
                <a:lnTo>
                  <a:pt x="3752" y="2356"/>
                </a:lnTo>
                <a:lnTo>
                  <a:pt x="3749" y="2356"/>
                </a:lnTo>
                <a:lnTo>
                  <a:pt x="3751" y="2346"/>
                </a:lnTo>
                <a:lnTo>
                  <a:pt x="3750" y="2336"/>
                </a:lnTo>
                <a:lnTo>
                  <a:pt x="3747" y="2327"/>
                </a:lnTo>
                <a:lnTo>
                  <a:pt x="3742" y="2320"/>
                </a:lnTo>
                <a:lnTo>
                  <a:pt x="3746" y="2302"/>
                </a:lnTo>
                <a:lnTo>
                  <a:pt x="3749" y="2285"/>
                </a:lnTo>
                <a:lnTo>
                  <a:pt x="3752" y="2268"/>
                </a:lnTo>
                <a:lnTo>
                  <a:pt x="3757" y="2250"/>
                </a:lnTo>
                <a:lnTo>
                  <a:pt x="3765" y="2246"/>
                </a:lnTo>
                <a:lnTo>
                  <a:pt x="3772" y="2241"/>
                </a:lnTo>
                <a:lnTo>
                  <a:pt x="3779" y="2235"/>
                </a:lnTo>
                <a:lnTo>
                  <a:pt x="3785" y="2228"/>
                </a:lnTo>
                <a:close/>
                <a:moveTo>
                  <a:pt x="3799" y="2103"/>
                </a:moveTo>
                <a:lnTo>
                  <a:pt x="3792" y="2112"/>
                </a:lnTo>
                <a:lnTo>
                  <a:pt x="3784" y="2121"/>
                </a:lnTo>
                <a:lnTo>
                  <a:pt x="3786" y="2113"/>
                </a:lnTo>
                <a:lnTo>
                  <a:pt x="3787" y="2106"/>
                </a:lnTo>
                <a:lnTo>
                  <a:pt x="3793" y="2105"/>
                </a:lnTo>
                <a:lnTo>
                  <a:pt x="3799" y="2103"/>
                </a:lnTo>
                <a:close/>
                <a:moveTo>
                  <a:pt x="2929" y="4802"/>
                </a:moveTo>
                <a:lnTo>
                  <a:pt x="2927" y="4799"/>
                </a:lnTo>
                <a:lnTo>
                  <a:pt x="2926" y="4798"/>
                </a:lnTo>
                <a:lnTo>
                  <a:pt x="2927" y="4796"/>
                </a:lnTo>
                <a:lnTo>
                  <a:pt x="2930" y="4791"/>
                </a:lnTo>
                <a:lnTo>
                  <a:pt x="2932" y="4793"/>
                </a:lnTo>
                <a:lnTo>
                  <a:pt x="2933" y="4795"/>
                </a:lnTo>
                <a:lnTo>
                  <a:pt x="2932" y="4797"/>
                </a:lnTo>
                <a:lnTo>
                  <a:pt x="2929" y="4802"/>
                </a:lnTo>
                <a:close/>
                <a:moveTo>
                  <a:pt x="3007" y="4761"/>
                </a:moveTo>
                <a:lnTo>
                  <a:pt x="3004" y="4760"/>
                </a:lnTo>
                <a:lnTo>
                  <a:pt x="3002" y="4757"/>
                </a:lnTo>
                <a:lnTo>
                  <a:pt x="3002" y="4753"/>
                </a:lnTo>
                <a:lnTo>
                  <a:pt x="3005" y="4748"/>
                </a:lnTo>
                <a:lnTo>
                  <a:pt x="3008" y="4746"/>
                </a:lnTo>
                <a:lnTo>
                  <a:pt x="3012" y="4745"/>
                </a:lnTo>
                <a:lnTo>
                  <a:pt x="3012" y="4749"/>
                </a:lnTo>
                <a:lnTo>
                  <a:pt x="3013" y="4754"/>
                </a:lnTo>
                <a:lnTo>
                  <a:pt x="3010" y="4758"/>
                </a:lnTo>
                <a:lnTo>
                  <a:pt x="3007" y="4761"/>
                </a:lnTo>
                <a:close/>
                <a:moveTo>
                  <a:pt x="3474" y="3220"/>
                </a:moveTo>
                <a:lnTo>
                  <a:pt x="3473" y="3217"/>
                </a:lnTo>
                <a:lnTo>
                  <a:pt x="3472" y="3214"/>
                </a:lnTo>
                <a:lnTo>
                  <a:pt x="3474" y="3196"/>
                </a:lnTo>
                <a:lnTo>
                  <a:pt x="3476" y="3184"/>
                </a:lnTo>
                <a:lnTo>
                  <a:pt x="3479" y="3177"/>
                </a:lnTo>
                <a:lnTo>
                  <a:pt x="3483" y="3174"/>
                </a:lnTo>
                <a:lnTo>
                  <a:pt x="3490" y="3178"/>
                </a:lnTo>
                <a:lnTo>
                  <a:pt x="3488" y="3189"/>
                </a:lnTo>
                <a:lnTo>
                  <a:pt x="3482" y="3205"/>
                </a:lnTo>
                <a:lnTo>
                  <a:pt x="3474" y="3220"/>
                </a:lnTo>
                <a:close/>
                <a:moveTo>
                  <a:pt x="2908" y="5080"/>
                </a:moveTo>
                <a:lnTo>
                  <a:pt x="2912" y="5098"/>
                </a:lnTo>
                <a:lnTo>
                  <a:pt x="2911" y="5114"/>
                </a:lnTo>
                <a:lnTo>
                  <a:pt x="2904" y="5130"/>
                </a:lnTo>
                <a:lnTo>
                  <a:pt x="2888" y="5142"/>
                </a:lnTo>
                <a:lnTo>
                  <a:pt x="2885" y="5125"/>
                </a:lnTo>
                <a:lnTo>
                  <a:pt x="2886" y="5107"/>
                </a:lnTo>
                <a:lnTo>
                  <a:pt x="2893" y="5093"/>
                </a:lnTo>
                <a:lnTo>
                  <a:pt x="2908" y="5080"/>
                </a:lnTo>
                <a:close/>
                <a:moveTo>
                  <a:pt x="2838" y="5304"/>
                </a:moveTo>
                <a:lnTo>
                  <a:pt x="2841" y="5324"/>
                </a:lnTo>
                <a:lnTo>
                  <a:pt x="2840" y="5340"/>
                </a:lnTo>
                <a:lnTo>
                  <a:pt x="2833" y="5356"/>
                </a:lnTo>
                <a:lnTo>
                  <a:pt x="2823" y="5368"/>
                </a:lnTo>
                <a:lnTo>
                  <a:pt x="2818" y="5372"/>
                </a:lnTo>
                <a:lnTo>
                  <a:pt x="2811" y="5374"/>
                </a:lnTo>
                <a:lnTo>
                  <a:pt x="2803" y="5375"/>
                </a:lnTo>
                <a:lnTo>
                  <a:pt x="2796" y="5377"/>
                </a:lnTo>
                <a:lnTo>
                  <a:pt x="2796" y="5353"/>
                </a:lnTo>
                <a:lnTo>
                  <a:pt x="2801" y="5332"/>
                </a:lnTo>
                <a:lnTo>
                  <a:pt x="2816" y="5316"/>
                </a:lnTo>
                <a:lnTo>
                  <a:pt x="2838" y="5304"/>
                </a:lnTo>
                <a:close/>
                <a:moveTo>
                  <a:pt x="3830" y="1958"/>
                </a:moveTo>
                <a:lnTo>
                  <a:pt x="3839" y="1957"/>
                </a:lnTo>
                <a:lnTo>
                  <a:pt x="3848" y="1955"/>
                </a:lnTo>
                <a:lnTo>
                  <a:pt x="3857" y="1951"/>
                </a:lnTo>
                <a:lnTo>
                  <a:pt x="3865" y="1946"/>
                </a:lnTo>
                <a:lnTo>
                  <a:pt x="3860" y="1961"/>
                </a:lnTo>
                <a:lnTo>
                  <a:pt x="3854" y="1979"/>
                </a:lnTo>
                <a:lnTo>
                  <a:pt x="3846" y="1999"/>
                </a:lnTo>
                <a:lnTo>
                  <a:pt x="3839" y="2020"/>
                </a:lnTo>
                <a:lnTo>
                  <a:pt x="3835" y="2017"/>
                </a:lnTo>
                <a:lnTo>
                  <a:pt x="3833" y="2012"/>
                </a:lnTo>
                <a:lnTo>
                  <a:pt x="3831" y="1996"/>
                </a:lnTo>
                <a:lnTo>
                  <a:pt x="3826" y="1957"/>
                </a:lnTo>
                <a:lnTo>
                  <a:pt x="3828" y="1958"/>
                </a:lnTo>
                <a:lnTo>
                  <a:pt x="3830" y="1958"/>
                </a:lnTo>
                <a:close/>
                <a:moveTo>
                  <a:pt x="3010" y="4514"/>
                </a:moveTo>
                <a:lnTo>
                  <a:pt x="3007" y="4514"/>
                </a:lnTo>
                <a:lnTo>
                  <a:pt x="3004" y="4515"/>
                </a:lnTo>
                <a:lnTo>
                  <a:pt x="3007" y="4504"/>
                </a:lnTo>
                <a:lnTo>
                  <a:pt x="3010" y="4495"/>
                </a:lnTo>
                <a:lnTo>
                  <a:pt x="3013" y="4486"/>
                </a:lnTo>
                <a:lnTo>
                  <a:pt x="3016" y="4478"/>
                </a:lnTo>
                <a:lnTo>
                  <a:pt x="3017" y="4478"/>
                </a:lnTo>
                <a:lnTo>
                  <a:pt x="3019" y="4478"/>
                </a:lnTo>
                <a:lnTo>
                  <a:pt x="3022" y="4487"/>
                </a:lnTo>
                <a:lnTo>
                  <a:pt x="3022" y="4496"/>
                </a:lnTo>
                <a:lnTo>
                  <a:pt x="3022" y="4505"/>
                </a:lnTo>
                <a:lnTo>
                  <a:pt x="3020" y="4515"/>
                </a:lnTo>
                <a:lnTo>
                  <a:pt x="3015" y="4514"/>
                </a:lnTo>
                <a:lnTo>
                  <a:pt x="3010" y="4514"/>
                </a:lnTo>
                <a:close/>
                <a:moveTo>
                  <a:pt x="2262" y="7136"/>
                </a:moveTo>
                <a:lnTo>
                  <a:pt x="2260" y="7124"/>
                </a:lnTo>
                <a:lnTo>
                  <a:pt x="2260" y="7117"/>
                </a:lnTo>
                <a:lnTo>
                  <a:pt x="2264" y="7107"/>
                </a:lnTo>
                <a:lnTo>
                  <a:pt x="2273" y="7087"/>
                </a:lnTo>
                <a:lnTo>
                  <a:pt x="2274" y="7101"/>
                </a:lnTo>
                <a:lnTo>
                  <a:pt x="2273" y="7113"/>
                </a:lnTo>
                <a:lnTo>
                  <a:pt x="2269" y="7126"/>
                </a:lnTo>
                <a:lnTo>
                  <a:pt x="2262" y="7136"/>
                </a:lnTo>
                <a:close/>
                <a:moveTo>
                  <a:pt x="3862" y="1849"/>
                </a:moveTo>
                <a:lnTo>
                  <a:pt x="3868" y="1839"/>
                </a:lnTo>
                <a:lnTo>
                  <a:pt x="3872" y="1829"/>
                </a:lnTo>
                <a:lnTo>
                  <a:pt x="3877" y="1819"/>
                </a:lnTo>
                <a:lnTo>
                  <a:pt x="3882" y="1809"/>
                </a:lnTo>
                <a:lnTo>
                  <a:pt x="3890" y="1807"/>
                </a:lnTo>
                <a:lnTo>
                  <a:pt x="3898" y="1804"/>
                </a:lnTo>
                <a:lnTo>
                  <a:pt x="3907" y="1800"/>
                </a:lnTo>
                <a:lnTo>
                  <a:pt x="3914" y="1794"/>
                </a:lnTo>
                <a:lnTo>
                  <a:pt x="3911" y="1802"/>
                </a:lnTo>
                <a:lnTo>
                  <a:pt x="3908" y="1808"/>
                </a:lnTo>
                <a:lnTo>
                  <a:pt x="3906" y="1815"/>
                </a:lnTo>
                <a:lnTo>
                  <a:pt x="3904" y="1823"/>
                </a:lnTo>
                <a:lnTo>
                  <a:pt x="3902" y="1834"/>
                </a:lnTo>
                <a:lnTo>
                  <a:pt x="3898" y="1847"/>
                </a:lnTo>
                <a:lnTo>
                  <a:pt x="3893" y="1863"/>
                </a:lnTo>
                <a:lnTo>
                  <a:pt x="3885" y="1885"/>
                </a:lnTo>
                <a:lnTo>
                  <a:pt x="3881" y="1879"/>
                </a:lnTo>
                <a:lnTo>
                  <a:pt x="3875" y="1875"/>
                </a:lnTo>
                <a:lnTo>
                  <a:pt x="3867" y="1872"/>
                </a:lnTo>
                <a:lnTo>
                  <a:pt x="3859" y="1871"/>
                </a:lnTo>
                <a:lnTo>
                  <a:pt x="3855" y="1872"/>
                </a:lnTo>
                <a:lnTo>
                  <a:pt x="3850" y="1872"/>
                </a:lnTo>
                <a:lnTo>
                  <a:pt x="3856" y="1861"/>
                </a:lnTo>
                <a:lnTo>
                  <a:pt x="3862" y="1849"/>
                </a:lnTo>
                <a:close/>
                <a:moveTo>
                  <a:pt x="3370" y="3070"/>
                </a:moveTo>
                <a:lnTo>
                  <a:pt x="3374" y="3063"/>
                </a:lnTo>
                <a:lnTo>
                  <a:pt x="3379" y="3064"/>
                </a:lnTo>
                <a:lnTo>
                  <a:pt x="3381" y="3069"/>
                </a:lnTo>
                <a:lnTo>
                  <a:pt x="3379" y="3075"/>
                </a:lnTo>
                <a:lnTo>
                  <a:pt x="3375" y="3077"/>
                </a:lnTo>
                <a:lnTo>
                  <a:pt x="3372" y="3078"/>
                </a:lnTo>
                <a:lnTo>
                  <a:pt x="3371" y="3073"/>
                </a:lnTo>
                <a:lnTo>
                  <a:pt x="3370" y="3070"/>
                </a:lnTo>
                <a:close/>
                <a:moveTo>
                  <a:pt x="3369" y="3129"/>
                </a:moveTo>
                <a:lnTo>
                  <a:pt x="3370" y="3141"/>
                </a:lnTo>
                <a:lnTo>
                  <a:pt x="3369" y="3146"/>
                </a:lnTo>
                <a:lnTo>
                  <a:pt x="3364" y="3148"/>
                </a:lnTo>
                <a:lnTo>
                  <a:pt x="3352" y="3150"/>
                </a:lnTo>
                <a:lnTo>
                  <a:pt x="3348" y="3139"/>
                </a:lnTo>
                <a:lnTo>
                  <a:pt x="3355" y="3132"/>
                </a:lnTo>
                <a:lnTo>
                  <a:pt x="3364" y="3129"/>
                </a:lnTo>
                <a:lnTo>
                  <a:pt x="3369" y="3129"/>
                </a:lnTo>
                <a:close/>
                <a:moveTo>
                  <a:pt x="2888" y="4590"/>
                </a:moveTo>
                <a:lnTo>
                  <a:pt x="2894" y="4580"/>
                </a:lnTo>
                <a:lnTo>
                  <a:pt x="2898" y="4570"/>
                </a:lnTo>
                <a:lnTo>
                  <a:pt x="2900" y="4562"/>
                </a:lnTo>
                <a:lnTo>
                  <a:pt x="2902" y="4555"/>
                </a:lnTo>
                <a:lnTo>
                  <a:pt x="2902" y="4548"/>
                </a:lnTo>
                <a:lnTo>
                  <a:pt x="2899" y="4541"/>
                </a:lnTo>
                <a:lnTo>
                  <a:pt x="2906" y="4522"/>
                </a:lnTo>
                <a:lnTo>
                  <a:pt x="2914" y="4499"/>
                </a:lnTo>
                <a:lnTo>
                  <a:pt x="2923" y="4474"/>
                </a:lnTo>
                <a:lnTo>
                  <a:pt x="2934" y="4444"/>
                </a:lnTo>
                <a:lnTo>
                  <a:pt x="2937" y="4439"/>
                </a:lnTo>
                <a:lnTo>
                  <a:pt x="2941" y="4434"/>
                </a:lnTo>
                <a:lnTo>
                  <a:pt x="2943" y="4428"/>
                </a:lnTo>
                <a:lnTo>
                  <a:pt x="2945" y="4423"/>
                </a:lnTo>
                <a:lnTo>
                  <a:pt x="2947" y="4416"/>
                </a:lnTo>
                <a:lnTo>
                  <a:pt x="2948" y="4409"/>
                </a:lnTo>
                <a:lnTo>
                  <a:pt x="2958" y="4386"/>
                </a:lnTo>
                <a:lnTo>
                  <a:pt x="2969" y="4361"/>
                </a:lnTo>
                <a:lnTo>
                  <a:pt x="2980" y="4334"/>
                </a:lnTo>
                <a:lnTo>
                  <a:pt x="2993" y="4305"/>
                </a:lnTo>
                <a:lnTo>
                  <a:pt x="3004" y="4311"/>
                </a:lnTo>
                <a:lnTo>
                  <a:pt x="3012" y="4319"/>
                </a:lnTo>
                <a:lnTo>
                  <a:pt x="3021" y="4327"/>
                </a:lnTo>
                <a:lnTo>
                  <a:pt x="3033" y="4328"/>
                </a:lnTo>
                <a:lnTo>
                  <a:pt x="3037" y="4331"/>
                </a:lnTo>
                <a:lnTo>
                  <a:pt x="3042" y="4340"/>
                </a:lnTo>
                <a:lnTo>
                  <a:pt x="3047" y="4353"/>
                </a:lnTo>
                <a:lnTo>
                  <a:pt x="3051" y="4366"/>
                </a:lnTo>
                <a:lnTo>
                  <a:pt x="3029" y="4373"/>
                </a:lnTo>
                <a:lnTo>
                  <a:pt x="3010" y="4385"/>
                </a:lnTo>
                <a:lnTo>
                  <a:pt x="2993" y="4402"/>
                </a:lnTo>
                <a:lnTo>
                  <a:pt x="2983" y="4423"/>
                </a:lnTo>
                <a:lnTo>
                  <a:pt x="2980" y="4442"/>
                </a:lnTo>
                <a:lnTo>
                  <a:pt x="2985" y="4459"/>
                </a:lnTo>
                <a:lnTo>
                  <a:pt x="2997" y="4472"/>
                </a:lnTo>
                <a:lnTo>
                  <a:pt x="3014" y="4478"/>
                </a:lnTo>
                <a:lnTo>
                  <a:pt x="3008" y="4482"/>
                </a:lnTo>
                <a:lnTo>
                  <a:pt x="3002" y="4488"/>
                </a:lnTo>
                <a:lnTo>
                  <a:pt x="2997" y="4498"/>
                </a:lnTo>
                <a:lnTo>
                  <a:pt x="2998" y="4515"/>
                </a:lnTo>
                <a:lnTo>
                  <a:pt x="2978" y="4522"/>
                </a:lnTo>
                <a:lnTo>
                  <a:pt x="2960" y="4534"/>
                </a:lnTo>
                <a:lnTo>
                  <a:pt x="2945" y="4550"/>
                </a:lnTo>
                <a:lnTo>
                  <a:pt x="2935" y="4570"/>
                </a:lnTo>
                <a:lnTo>
                  <a:pt x="2933" y="4591"/>
                </a:lnTo>
                <a:lnTo>
                  <a:pt x="2939" y="4610"/>
                </a:lnTo>
                <a:lnTo>
                  <a:pt x="2954" y="4622"/>
                </a:lnTo>
                <a:lnTo>
                  <a:pt x="2974" y="4626"/>
                </a:lnTo>
                <a:lnTo>
                  <a:pt x="2981" y="4625"/>
                </a:lnTo>
                <a:lnTo>
                  <a:pt x="2989" y="4624"/>
                </a:lnTo>
                <a:lnTo>
                  <a:pt x="2987" y="4630"/>
                </a:lnTo>
                <a:lnTo>
                  <a:pt x="2983" y="4635"/>
                </a:lnTo>
                <a:lnTo>
                  <a:pt x="2980" y="4641"/>
                </a:lnTo>
                <a:lnTo>
                  <a:pt x="2976" y="4646"/>
                </a:lnTo>
                <a:lnTo>
                  <a:pt x="2972" y="4650"/>
                </a:lnTo>
                <a:lnTo>
                  <a:pt x="2968" y="4652"/>
                </a:lnTo>
                <a:lnTo>
                  <a:pt x="2963" y="4653"/>
                </a:lnTo>
                <a:lnTo>
                  <a:pt x="2958" y="4655"/>
                </a:lnTo>
                <a:lnTo>
                  <a:pt x="2950" y="4642"/>
                </a:lnTo>
                <a:lnTo>
                  <a:pt x="2941" y="4631"/>
                </a:lnTo>
                <a:lnTo>
                  <a:pt x="2928" y="4640"/>
                </a:lnTo>
                <a:lnTo>
                  <a:pt x="2921" y="4654"/>
                </a:lnTo>
                <a:lnTo>
                  <a:pt x="2915" y="4670"/>
                </a:lnTo>
                <a:lnTo>
                  <a:pt x="2908" y="4686"/>
                </a:lnTo>
                <a:lnTo>
                  <a:pt x="2908" y="4686"/>
                </a:lnTo>
                <a:lnTo>
                  <a:pt x="2908" y="4686"/>
                </a:lnTo>
                <a:lnTo>
                  <a:pt x="2902" y="4693"/>
                </a:lnTo>
                <a:lnTo>
                  <a:pt x="2895" y="4701"/>
                </a:lnTo>
                <a:lnTo>
                  <a:pt x="2891" y="4709"/>
                </a:lnTo>
                <a:lnTo>
                  <a:pt x="2888" y="4717"/>
                </a:lnTo>
                <a:lnTo>
                  <a:pt x="2885" y="4734"/>
                </a:lnTo>
                <a:lnTo>
                  <a:pt x="2888" y="4750"/>
                </a:lnTo>
                <a:lnTo>
                  <a:pt x="2896" y="4762"/>
                </a:lnTo>
                <a:lnTo>
                  <a:pt x="2909" y="4770"/>
                </a:lnTo>
                <a:lnTo>
                  <a:pt x="2906" y="4780"/>
                </a:lnTo>
                <a:lnTo>
                  <a:pt x="2902" y="4792"/>
                </a:lnTo>
                <a:lnTo>
                  <a:pt x="2898" y="4802"/>
                </a:lnTo>
                <a:lnTo>
                  <a:pt x="2894" y="4813"/>
                </a:lnTo>
                <a:lnTo>
                  <a:pt x="2877" y="4820"/>
                </a:lnTo>
                <a:lnTo>
                  <a:pt x="2862" y="4832"/>
                </a:lnTo>
                <a:lnTo>
                  <a:pt x="2849" y="4848"/>
                </a:lnTo>
                <a:lnTo>
                  <a:pt x="2841" y="4865"/>
                </a:lnTo>
                <a:lnTo>
                  <a:pt x="2838" y="4874"/>
                </a:lnTo>
                <a:lnTo>
                  <a:pt x="2838" y="4883"/>
                </a:lnTo>
                <a:lnTo>
                  <a:pt x="2839" y="4891"/>
                </a:lnTo>
                <a:lnTo>
                  <a:pt x="2841" y="4898"/>
                </a:lnTo>
                <a:lnTo>
                  <a:pt x="2836" y="4904"/>
                </a:lnTo>
                <a:lnTo>
                  <a:pt x="2830" y="4909"/>
                </a:lnTo>
                <a:lnTo>
                  <a:pt x="2825" y="4909"/>
                </a:lnTo>
                <a:lnTo>
                  <a:pt x="2817" y="4908"/>
                </a:lnTo>
                <a:lnTo>
                  <a:pt x="2818" y="4888"/>
                </a:lnTo>
                <a:lnTo>
                  <a:pt x="2818" y="4867"/>
                </a:lnTo>
                <a:lnTo>
                  <a:pt x="2818" y="4846"/>
                </a:lnTo>
                <a:lnTo>
                  <a:pt x="2818" y="4825"/>
                </a:lnTo>
                <a:lnTo>
                  <a:pt x="2860" y="4728"/>
                </a:lnTo>
                <a:lnTo>
                  <a:pt x="2877" y="4669"/>
                </a:lnTo>
                <a:lnTo>
                  <a:pt x="2883" y="4630"/>
                </a:lnTo>
                <a:lnTo>
                  <a:pt x="2888" y="4590"/>
                </a:lnTo>
                <a:close/>
                <a:moveTo>
                  <a:pt x="2573" y="6045"/>
                </a:moveTo>
                <a:lnTo>
                  <a:pt x="2575" y="6036"/>
                </a:lnTo>
                <a:lnTo>
                  <a:pt x="2575" y="6028"/>
                </a:lnTo>
                <a:lnTo>
                  <a:pt x="2581" y="6008"/>
                </a:lnTo>
                <a:lnTo>
                  <a:pt x="2588" y="5986"/>
                </a:lnTo>
                <a:lnTo>
                  <a:pt x="2595" y="5963"/>
                </a:lnTo>
                <a:lnTo>
                  <a:pt x="2602" y="5936"/>
                </a:lnTo>
                <a:lnTo>
                  <a:pt x="2604" y="5929"/>
                </a:lnTo>
                <a:lnTo>
                  <a:pt x="2606" y="5922"/>
                </a:lnTo>
                <a:lnTo>
                  <a:pt x="2610" y="5917"/>
                </a:lnTo>
                <a:lnTo>
                  <a:pt x="2614" y="5911"/>
                </a:lnTo>
                <a:lnTo>
                  <a:pt x="2618" y="5904"/>
                </a:lnTo>
                <a:lnTo>
                  <a:pt x="2621" y="5897"/>
                </a:lnTo>
                <a:lnTo>
                  <a:pt x="2623" y="5888"/>
                </a:lnTo>
                <a:lnTo>
                  <a:pt x="2623" y="5879"/>
                </a:lnTo>
                <a:lnTo>
                  <a:pt x="2627" y="5873"/>
                </a:lnTo>
                <a:lnTo>
                  <a:pt x="2632" y="5866"/>
                </a:lnTo>
                <a:lnTo>
                  <a:pt x="2638" y="5851"/>
                </a:lnTo>
                <a:lnTo>
                  <a:pt x="2641" y="5835"/>
                </a:lnTo>
                <a:lnTo>
                  <a:pt x="2644" y="5820"/>
                </a:lnTo>
                <a:lnTo>
                  <a:pt x="2652" y="5805"/>
                </a:lnTo>
                <a:lnTo>
                  <a:pt x="2656" y="5801"/>
                </a:lnTo>
                <a:lnTo>
                  <a:pt x="2660" y="5800"/>
                </a:lnTo>
                <a:lnTo>
                  <a:pt x="2666" y="5802"/>
                </a:lnTo>
                <a:lnTo>
                  <a:pt x="2670" y="5806"/>
                </a:lnTo>
                <a:lnTo>
                  <a:pt x="2660" y="5840"/>
                </a:lnTo>
                <a:lnTo>
                  <a:pt x="2652" y="5875"/>
                </a:lnTo>
                <a:lnTo>
                  <a:pt x="2650" y="5908"/>
                </a:lnTo>
                <a:lnTo>
                  <a:pt x="2660" y="5942"/>
                </a:lnTo>
                <a:lnTo>
                  <a:pt x="2651" y="5962"/>
                </a:lnTo>
                <a:lnTo>
                  <a:pt x="2643" y="5980"/>
                </a:lnTo>
                <a:lnTo>
                  <a:pt x="2636" y="5997"/>
                </a:lnTo>
                <a:lnTo>
                  <a:pt x="2629" y="6014"/>
                </a:lnTo>
                <a:lnTo>
                  <a:pt x="2623" y="6021"/>
                </a:lnTo>
                <a:lnTo>
                  <a:pt x="2618" y="6028"/>
                </a:lnTo>
                <a:lnTo>
                  <a:pt x="2612" y="6036"/>
                </a:lnTo>
                <a:lnTo>
                  <a:pt x="2609" y="6045"/>
                </a:lnTo>
                <a:lnTo>
                  <a:pt x="2607" y="6054"/>
                </a:lnTo>
                <a:lnTo>
                  <a:pt x="2606" y="6061"/>
                </a:lnTo>
                <a:lnTo>
                  <a:pt x="2607" y="6068"/>
                </a:lnTo>
                <a:lnTo>
                  <a:pt x="2608" y="6075"/>
                </a:lnTo>
                <a:lnTo>
                  <a:pt x="2596" y="6119"/>
                </a:lnTo>
                <a:lnTo>
                  <a:pt x="2586" y="6151"/>
                </a:lnTo>
                <a:lnTo>
                  <a:pt x="2574" y="6168"/>
                </a:lnTo>
                <a:lnTo>
                  <a:pt x="2554" y="6172"/>
                </a:lnTo>
                <a:lnTo>
                  <a:pt x="2544" y="6167"/>
                </a:lnTo>
                <a:lnTo>
                  <a:pt x="2542" y="6153"/>
                </a:lnTo>
                <a:lnTo>
                  <a:pt x="2548" y="6119"/>
                </a:lnTo>
                <a:lnTo>
                  <a:pt x="2565" y="6060"/>
                </a:lnTo>
                <a:lnTo>
                  <a:pt x="2570" y="6053"/>
                </a:lnTo>
                <a:lnTo>
                  <a:pt x="2573" y="6045"/>
                </a:lnTo>
                <a:close/>
                <a:moveTo>
                  <a:pt x="2193" y="7303"/>
                </a:moveTo>
                <a:lnTo>
                  <a:pt x="2196" y="7297"/>
                </a:lnTo>
                <a:lnTo>
                  <a:pt x="2203" y="7293"/>
                </a:lnTo>
                <a:lnTo>
                  <a:pt x="2211" y="7290"/>
                </a:lnTo>
                <a:lnTo>
                  <a:pt x="2218" y="7290"/>
                </a:lnTo>
                <a:lnTo>
                  <a:pt x="2227" y="7296"/>
                </a:lnTo>
                <a:lnTo>
                  <a:pt x="2231" y="7306"/>
                </a:lnTo>
                <a:lnTo>
                  <a:pt x="2231" y="7319"/>
                </a:lnTo>
                <a:lnTo>
                  <a:pt x="2229" y="7333"/>
                </a:lnTo>
                <a:lnTo>
                  <a:pt x="2217" y="7340"/>
                </a:lnTo>
                <a:lnTo>
                  <a:pt x="2207" y="7349"/>
                </a:lnTo>
                <a:lnTo>
                  <a:pt x="2199" y="7361"/>
                </a:lnTo>
                <a:lnTo>
                  <a:pt x="2193" y="7373"/>
                </a:lnTo>
                <a:lnTo>
                  <a:pt x="2192" y="7380"/>
                </a:lnTo>
                <a:lnTo>
                  <a:pt x="2191" y="7387"/>
                </a:lnTo>
                <a:lnTo>
                  <a:pt x="2192" y="7393"/>
                </a:lnTo>
                <a:lnTo>
                  <a:pt x="2193" y="7399"/>
                </a:lnTo>
                <a:lnTo>
                  <a:pt x="2164" y="7447"/>
                </a:lnTo>
                <a:lnTo>
                  <a:pt x="2151" y="7469"/>
                </a:lnTo>
                <a:lnTo>
                  <a:pt x="2143" y="7477"/>
                </a:lnTo>
                <a:lnTo>
                  <a:pt x="2132" y="7486"/>
                </a:lnTo>
                <a:lnTo>
                  <a:pt x="2136" y="7432"/>
                </a:lnTo>
                <a:lnTo>
                  <a:pt x="2154" y="7387"/>
                </a:lnTo>
                <a:lnTo>
                  <a:pt x="2176" y="7347"/>
                </a:lnTo>
                <a:lnTo>
                  <a:pt x="2193" y="7303"/>
                </a:lnTo>
                <a:close/>
                <a:moveTo>
                  <a:pt x="3215" y="3257"/>
                </a:moveTo>
                <a:lnTo>
                  <a:pt x="3211" y="3278"/>
                </a:lnTo>
                <a:lnTo>
                  <a:pt x="3205" y="3301"/>
                </a:lnTo>
                <a:lnTo>
                  <a:pt x="3196" y="3324"/>
                </a:lnTo>
                <a:lnTo>
                  <a:pt x="3180" y="3352"/>
                </a:lnTo>
                <a:lnTo>
                  <a:pt x="3195" y="3304"/>
                </a:lnTo>
                <a:lnTo>
                  <a:pt x="3203" y="3277"/>
                </a:lnTo>
                <a:lnTo>
                  <a:pt x="3209" y="3264"/>
                </a:lnTo>
                <a:lnTo>
                  <a:pt x="3215" y="3257"/>
                </a:lnTo>
                <a:close/>
                <a:moveTo>
                  <a:pt x="2239" y="6661"/>
                </a:moveTo>
                <a:lnTo>
                  <a:pt x="2240" y="6650"/>
                </a:lnTo>
                <a:lnTo>
                  <a:pt x="2243" y="6642"/>
                </a:lnTo>
                <a:lnTo>
                  <a:pt x="2248" y="6637"/>
                </a:lnTo>
                <a:lnTo>
                  <a:pt x="2251" y="6637"/>
                </a:lnTo>
                <a:lnTo>
                  <a:pt x="2253" y="6640"/>
                </a:lnTo>
                <a:lnTo>
                  <a:pt x="2252" y="6646"/>
                </a:lnTo>
                <a:lnTo>
                  <a:pt x="2249" y="6654"/>
                </a:lnTo>
                <a:lnTo>
                  <a:pt x="2244" y="6663"/>
                </a:lnTo>
                <a:lnTo>
                  <a:pt x="2241" y="6662"/>
                </a:lnTo>
                <a:lnTo>
                  <a:pt x="2239" y="6661"/>
                </a:lnTo>
                <a:close/>
                <a:moveTo>
                  <a:pt x="2276" y="6645"/>
                </a:moveTo>
                <a:lnTo>
                  <a:pt x="2277" y="6662"/>
                </a:lnTo>
                <a:lnTo>
                  <a:pt x="2285" y="6674"/>
                </a:lnTo>
                <a:lnTo>
                  <a:pt x="2296" y="6682"/>
                </a:lnTo>
                <a:lnTo>
                  <a:pt x="2312" y="6685"/>
                </a:lnTo>
                <a:lnTo>
                  <a:pt x="2322" y="6684"/>
                </a:lnTo>
                <a:lnTo>
                  <a:pt x="2333" y="6682"/>
                </a:lnTo>
                <a:lnTo>
                  <a:pt x="2343" y="6677"/>
                </a:lnTo>
                <a:lnTo>
                  <a:pt x="2352" y="6671"/>
                </a:lnTo>
                <a:lnTo>
                  <a:pt x="2347" y="6687"/>
                </a:lnTo>
                <a:lnTo>
                  <a:pt x="2343" y="6702"/>
                </a:lnTo>
                <a:lnTo>
                  <a:pt x="2338" y="6719"/>
                </a:lnTo>
                <a:lnTo>
                  <a:pt x="2334" y="6734"/>
                </a:lnTo>
                <a:lnTo>
                  <a:pt x="2330" y="6741"/>
                </a:lnTo>
                <a:lnTo>
                  <a:pt x="2327" y="6748"/>
                </a:lnTo>
                <a:lnTo>
                  <a:pt x="2321" y="6742"/>
                </a:lnTo>
                <a:lnTo>
                  <a:pt x="2315" y="6737"/>
                </a:lnTo>
                <a:lnTo>
                  <a:pt x="2307" y="6734"/>
                </a:lnTo>
                <a:lnTo>
                  <a:pt x="2297" y="6733"/>
                </a:lnTo>
                <a:lnTo>
                  <a:pt x="2281" y="6736"/>
                </a:lnTo>
                <a:lnTo>
                  <a:pt x="2267" y="6741"/>
                </a:lnTo>
                <a:lnTo>
                  <a:pt x="2254" y="6751"/>
                </a:lnTo>
                <a:lnTo>
                  <a:pt x="2243" y="6763"/>
                </a:lnTo>
                <a:lnTo>
                  <a:pt x="2247" y="6739"/>
                </a:lnTo>
                <a:lnTo>
                  <a:pt x="2253" y="6716"/>
                </a:lnTo>
                <a:lnTo>
                  <a:pt x="2262" y="6687"/>
                </a:lnTo>
                <a:lnTo>
                  <a:pt x="2276" y="6645"/>
                </a:lnTo>
                <a:close/>
                <a:moveTo>
                  <a:pt x="3378" y="2716"/>
                </a:moveTo>
                <a:lnTo>
                  <a:pt x="3375" y="2723"/>
                </a:lnTo>
                <a:lnTo>
                  <a:pt x="3373" y="2722"/>
                </a:lnTo>
                <a:lnTo>
                  <a:pt x="3373" y="2721"/>
                </a:lnTo>
                <a:lnTo>
                  <a:pt x="3374" y="2720"/>
                </a:lnTo>
                <a:lnTo>
                  <a:pt x="3378" y="2716"/>
                </a:lnTo>
                <a:close/>
                <a:moveTo>
                  <a:pt x="2004" y="7551"/>
                </a:moveTo>
                <a:lnTo>
                  <a:pt x="2008" y="7556"/>
                </a:lnTo>
                <a:lnTo>
                  <a:pt x="2013" y="7559"/>
                </a:lnTo>
                <a:lnTo>
                  <a:pt x="2019" y="7562"/>
                </a:lnTo>
                <a:lnTo>
                  <a:pt x="2025" y="7563"/>
                </a:lnTo>
                <a:lnTo>
                  <a:pt x="2018" y="7580"/>
                </a:lnTo>
                <a:lnTo>
                  <a:pt x="2012" y="7597"/>
                </a:lnTo>
                <a:lnTo>
                  <a:pt x="2006" y="7612"/>
                </a:lnTo>
                <a:lnTo>
                  <a:pt x="2001" y="7627"/>
                </a:lnTo>
                <a:lnTo>
                  <a:pt x="1994" y="7629"/>
                </a:lnTo>
                <a:lnTo>
                  <a:pt x="1988" y="7631"/>
                </a:lnTo>
                <a:lnTo>
                  <a:pt x="1982" y="7634"/>
                </a:lnTo>
                <a:lnTo>
                  <a:pt x="1976" y="7639"/>
                </a:lnTo>
                <a:lnTo>
                  <a:pt x="1983" y="7618"/>
                </a:lnTo>
                <a:lnTo>
                  <a:pt x="1989" y="7598"/>
                </a:lnTo>
                <a:lnTo>
                  <a:pt x="1996" y="7575"/>
                </a:lnTo>
                <a:lnTo>
                  <a:pt x="2004" y="7551"/>
                </a:lnTo>
                <a:close/>
                <a:moveTo>
                  <a:pt x="1931" y="7786"/>
                </a:moveTo>
                <a:lnTo>
                  <a:pt x="1936" y="7769"/>
                </a:lnTo>
                <a:lnTo>
                  <a:pt x="1941" y="7750"/>
                </a:lnTo>
                <a:lnTo>
                  <a:pt x="1949" y="7726"/>
                </a:lnTo>
                <a:lnTo>
                  <a:pt x="1958" y="7698"/>
                </a:lnTo>
                <a:lnTo>
                  <a:pt x="1961" y="7702"/>
                </a:lnTo>
                <a:lnTo>
                  <a:pt x="1965" y="7705"/>
                </a:lnTo>
                <a:lnTo>
                  <a:pt x="1969" y="7707"/>
                </a:lnTo>
                <a:lnTo>
                  <a:pt x="1974" y="7709"/>
                </a:lnTo>
                <a:lnTo>
                  <a:pt x="1969" y="7728"/>
                </a:lnTo>
                <a:lnTo>
                  <a:pt x="1964" y="7746"/>
                </a:lnTo>
                <a:lnTo>
                  <a:pt x="1960" y="7761"/>
                </a:lnTo>
                <a:lnTo>
                  <a:pt x="1957" y="7775"/>
                </a:lnTo>
                <a:lnTo>
                  <a:pt x="1949" y="7778"/>
                </a:lnTo>
                <a:lnTo>
                  <a:pt x="1943" y="7780"/>
                </a:lnTo>
                <a:lnTo>
                  <a:pt x="1937" y="7782"/>
                </a:lnTo>
                <a:lnTo>
                  <a:pt x="1931" y="7786"/>
                </a:lnTo>
                <a:close/>
                <a:moveTo>
                  <a:pt x="3763" y="1293"/>
                </a:moveTo>
                <a:lnTo>
                  <a:pt x="3757" y="1291"/>
                </a:lnTo>
                <a:lnTo>
                  <a:pt x="3749" y="1290"/>
                </a:lnTo>
                <a:lnTo>
                  <a:pt x="3745" y="1291"/>
                </a:lnTo>
                <a:lnTo>
                  <a:pt x="3741" y="1292"/>
                </a:lnTo>
                <a:lnTo>
                  <a:pt x="3745" y="1282"/>
                </a:lnTo>
                <a:lnTo>
                  <a:pt x="3749" y="1272"/>
                </a:lnTo>
                <a:lnTo>
                  <a:pt x="3758" y="1284"/>
                </a:lnTo>
                <a:lnTo>
                  <a:pt x="3763" y="1293"/>
                </a:lnTo>
                <a:close/>
                <a:moveTo>
                  <a:pt x="3659" y="1726"/>
                </a:moveTo>
                <a:lnTo>
                  <a:pt x="3662" y="1711"/>
                </a:lnTo>
                <a:lnTo>
                  <a:pt x="3670" y="1692"/>
                </a:lnTo>
                <a:lnTo>
                  <a:pt x="3688" y="1646"/>
                </a:lnTo>
                <a:lnTo>
                  <a:pt x="3721" y="1550"/>
                </a:lnTo>
                <a:lnTo>
                  <a:pt x="3750" y="1459"/>
                </a:lnTo>
                <a:lnTo>
                  <a:pt x="3764" y="1421"/>
                </a:lnTo>
                <a:lnTo>
                  <a:pt x="3779" y="1386"/>
                </a:lnTo>
                <a:lnTo>
                  <a:pt x="3813" y="1302"/>
                </a:lnTo>
                <a:lnTo>
                  <a:pt x="3852" y="1199"/>
                </a:lnTo>
                <a:lnTo>
                  <a:pt x="3875" y="1140"/>
                </a:lnTo>
                <a:lnTo>
                  <a:pt x="3890" y="1118"/>
                </a:lnTo>
                <a:lnTo>
                  <a:pt x="3908" y="1119"/>
                </a:lnTo>
                <a:lnTo>
                  <a:pt x="3898" y="1167"/>
                </a:lnTo>
                <a:lnTo>
                  <a:pt x="3890" y="1208"/>
                </a:lnTo>
                <a:lnTo>
                  <a:pt x="3879" y="1243"/>
                </a:lnTo>
                <a:lnTo>
                  <a:pt x="3861" y="1276"/>
                </a:lnTo>
                <a:lnTo>
                  <a:pt x="3832" y="1329"/>
                </a:lnTo>
                <a:lnTo>
                  <a:pt x="3813" y="1382"/>
                </a:lnTo>
                <a:lnTo>
                  <a:pt x="3792" y="1443"/>
                </a:lnTo>
                <a:lnTo>
                  <a:pt x="3760" y="1521"/>
                </a:lnTo>
                <a:lnTo>
                  <a:pt x="3738" y="1575"/>
                </a:lnTo>
                <a:lnTo>
                  <a:pt x="3723" y="1632"/>
                </a:lnTo>
                <a:lnTo>
                  <a:pt x="3704" y="1703"/>
                </a:lnTo>
                <a:lnTo>
                  <a:pt x="3674" y="1805"/>
                </a:lnTo>
                <a:lnTo>
                  <a:pt x="3630" y="1932"/>
                </a:lnTo>
                <a:lnTo>
                  <a:pt x="3610" y="1995"/>
                </a:lnTo>
                <a:lnTo>
                  <a:pt x="3602" y="2020"/>
                </a:lnTo>
                <a:lnTo>
                  <a:pt x="3596" y="2036"/>
                </a:lnTo>
                <a:lnTo>
                  <a:pt x="3580" y="2073"/>
                </a:lnTo>
                <a:lnTo>
                  <a:pt x="3567" y="2113"/>
                </a:lnTo>
                <a:lnTo>
                  <a:pt x="3554" y="2152"/>
                </a:lnTo>
                <a:lnTo>
                  <a:pt x="3544" y="2193"/>
                </a:lnTo>
                <a:lnTo>
                  <a:pt x="3542" y="2198"/>
                </a:lnTo>
                <a:lnTo>
                  <a:pt x="3538" y="2204"/>
                </a:lnTo>
                <a:lnTo>
                  <a:pt x="3532" y="2212"/>
                </a:lnTo>
                <a:lnTo>
                  <a:pt x="3523" y="2226"/>
                </a:lnTo>
                <a:lnTo>
                  <a:pt x="3565" y="2065"/>
                </a:lnTo>
                <a:lnTo>
                  <a:pt x="3585" y="1989"/>
                </a:lnTo>
                <a:lnTo>
                  <a:pt x="3594" y="1953"/>
                </a:lnTo>
                <a:lnTo>
                  <a:pt x="3603" y="1917"/>
                </a:lnTo>
                <a:lnTo>
                  <a:pt x="3623" y="1853"/>
                </a:lnTo>
                <a:lnTo>
                  <a:pt x="3640" y="1809"/>
                </a:lnTo>
                <a:lnTo>
                  <a:pt x="3652" y="1771"/>
                </a:lnTo>
                <a:lnTo>
                  <a:pt x="3659" y="1726"/>
                </a:lnTo>
                <a:close/>
                <a:moveTo>
                  <a:pt x="2193" y="6530"/>
                </a:moveTo>
                <a:lnTo>
                  <a:pt x="2197" y="6533"/>
                </a:lnTo>
                <a:lnTo>
                  <a:pt x="2202" y="6534"/>
                </a:lnTo>
                <a:lnTo>
                  <a:pt x="2207" y="6536"/>
                </a:lnTo>
                <a:lnTo>
                  <a:pt x="2213" y="6536"/>
                </a:lnTo>
                <a:lnTo>
                  <a:pt x="2217" y="6536"/>
                </a:lnTo>
                <a:lnTo>
                  <a:pt x="2221" y="6535"/>
                </a:lnTo>
                <a:lnTo>
                  <a:pt x="2217" y="6548"/>
                </a:lnTo>
                <a:lnTo>
                  <a:pt x="2214" y="6561"/>
                </a:lnTo>
                <a:lnTo>
                  <a:pt x="2210" y="6575"/>
                </a:lnTo>
                <a:lnTo>
                  <a:pt x="2206" y="6589"/>
                </a:lnTo>
                <a:lnTo>
                  <a:pt x="2201" y="6588"/>
                </a:lnTo>
                <a:lnTo>
                  <a:pt x="2197" y="6588"/>
                </a:lnTo>
                <a:lnTo>
                  <a:pt x="2186" y="6589"/>
                </a:lnTo>
                <a:lnTo>
                  <a:pt x="2176" y="6591"/>
                </a:lnTo>
                <a:lnTo>
                  <a:pt x="2180" y="6577"/>
                </a:lnTo>
                <a:lnTo>
                  <a:pt x="2184" y="6560"/>
                </a:lnTo>
                <a:lnTo>
                  <a:pt x="2188" y="6545"/>
                </a:lnTo>
                <a:lnTo>
                  <a:pt x="2193" y="6530"/>
                </a:lnTo>
                <a:close/>
                <a:moveTo>
                  <a:pt x="4260" y="619"/>
                </a:moveTo>
                <a:lnTo>
                  <a:pt x="4262" y="619"/>
                </a:lnTo>
                <a:lnTo>
                  <a:pt x="4264" y="618"/>
                </a:lnTo>
                <a:lnTo>
                  <a:pt x="4258" y="630"/>
                </a:lnTo>
                <a:lnTo>
                  <a:pt x="4249" y="641"/>
                </a:lnTo>
                <a:lnTo>
                  <a:pt x="4239" y="649"/>
                </a:lnTo>
                <a:lnTo>
                  <a:pt x="4224" y="655"/>
                </a:lnTo>
                <a:lnTo>
                  <a:pt x="4226" y="641"/>
                </a:lnTo>
                <a:lnTo>
                  <a:pt x="4229" y="627"/>
                </a:lnTo>
                <a:lnTo>
                  <a:pt x="4233" y="613"/>
                </a:lnTo>
                <a:lnTo>
                  <a:pt x="4237" y="599"/>
                </a:lnTo>
                <a:lnTo>
                  <a:pt x="4239" y="607"/>
                </a:lnTo>
                <a:lnTo>
                  <a:pt x="4244" y="613"/>
                </a:lnTo>
                <a:lnTo>
                  <a:pt x="4251" y="618"/>
                </a:lnTo>
                <a:lnTo>
                  <a:pt x="4260" y="619"/>
                </a:lnTo>
                <a:close/>
                <a:moveTo>
                  <a:pt x="4180" y="410"/>
                </a:moveTo>
                <a:lnTo>
                  <a:pt x="4175" y="410"/>
                </a:lnTo>
                <a:lnTo>
                  <a:pt x="4171" y="411"/>
                </a:lnTo>
                <a:lnTo>
                  <a:pt x="4177" y="387"/>
                </a:lnTo>
                <a:lnTo>
                  <a:pt x="4186" y="369"/>
                </a:lnTo>
                <a:lnTo>
                  <a:pt x="4197" y="355"/>
                </a:lnTo>
                <a:lnTo>
                  <a:pt x="4211" y="344"/>
                </a:lnTo>
                <a:lnTo>
                  <a:pt x="4215" y="352"/>
                </a:lnTo>
                <a:lnTo>
                  <a:pt x="4216" y="359"/>
                </a:lnTo>
                <a:lnTo>
                  <a:pt x="4210" y="376"/>
                </a:lnTo>
                <a:lnTo>
                  <a:pt x="4194" y="415"/>
                </a:lnTo>
                <a:lnTo>
                  <a:pt x="4192" y="413"/>
                </a:lnTo>
                <a:lnTo>
                  <a:pt x="4188" y="411"/>
                </a:lnTo>
                <a:lnTo>
                  <a:pt x="4185" y="410"/>
                </a:lnTo>
                <a:lnTo>
                  <a:pt x="4180" y="410"/>
                </a:lnTo>
                <a:close/>
                <a:moveTo>
                  <a:pt x="4193" y="776"/>
                </a:moveTo>
                <a:lnTo>
                  <a:pt x="4197" y="779"/>
                </a:lnTo>
                <a:lnTo>
                  <a:pt x="4199" y="782"/>
                </a:lnTo>
                <a:lnTo>
                  <a:pt x="4197" y="804"/>
                </a:lnTo>
                <a:lnTo>
                  <a:pt x="4196" y="823"/>
                </a:lnTo>
                <a:lnTo>
                  <a:pt x="4194" y="837"/>
                </a:lnTo>
                <a:lnTo>
                  <a:pt x="4191" y="847"/>
                </a:lnTo>
                <a:lnTo>
                  <a:pt x="4189" y="847"/>
                </a:lnTo>
                <a:lnTo>
                  <a:pt x="4188" y="846"/>
                </a:lnTo>
                <a:lnTo>
                  <a:pt x="4180" y="847"/>
                </a:lnTo>
                <a:lnTo>
                  <a:pt x="4174" y="849"/>
                </a:lnTo>
                <a:lnTo>
                  <a:pt x="4171" y="835"/>
                </a:lnTo>
                <a:lnTo>
                  <a:pt x="4173" y="815"/>
                </a:lnTo>
                <a:lnTo>
                  <a:pt x="4179" y="794"/>
                </a:lnTo>
                <a:lnTo>
                  <a:pt x="4193" y="776"/>
                </a:lnTo>
                <a:close/>
                <a:moveTo>
                  <a:pt x="3569" y="1800"/>
                </a:moveTo>
                <a:lnTo>
                  <a:pt x="3572" y="1802"/>
                </a:lnTo>
                <a:lnTo>
                  <a:pt x="3576" y="1803"/>
                </a:lnTo>
                <a:lnTo>
                  <a:pt x="3580" y="1805"/>
                </a:lnTo>
                <a:lnTo>
                  <a:pt x="3585" y="1805"/>
                </a:lnTo>
                <a:lnTo>
                  <a:pt x="3594" y="1804"/>
                </a:lnTo>
                <a:lnTo>
                  <a:pt x="3602" y="1801"/>
                </a:lnTo>
                <a:lnTo>
                  <a:pt x="3596" y="1822"/>
                </a:lnTo>
                <a:lnTo>
                  <a:pt x="3589" y="1843"/>
                </a:lnTo>
                <a:lnTo>
                  <a:pt x="3583" y="1863"/>
                </a:lnTo>
                <a:lnTo>
                  <a:pt x="3578" y="1880"/>
                </a:lnTo>
                <a:lnTo>
                  <a:pt x="3574" y="1878"/>
                </a:lnTo>
                <a:lnTo>
                  <a:pt x="3571" y="1877"/>
                </a:lnTo>
                <a:lnTo>
                  <a:pt x="3567" y="1876"/>
                </a:lnTo>
                <a:lnTo>
                  <a:pt x="3561" y="1876"/>
                </a:lnTo>
                <a:lnTo>
                  <a:pt x="3553" y="1877"/>
                </a:lnTo>
                <a:lnTo>
                  <a:pt x="3546" y="1879"/>
                </a:lnTo>
                <a:lnTo>
                  <a:pt x="3550" y="1861"/>
                </a:lnTo>
                <a:lnTo>
                  <a:pt x="3556" y="1841"/>
                </a:lnTo>
                <a:lnTo>
                  <a:pt x="3561" y="1821"/>
                </a:lnTo>
                <a:lnTo>
                  <a:pt x="3569" y="1800"/>
                </a:lnTo>
                <a:close/>
                <a:moveTo>
                  <a:pt x="3250" y="2843"/>
                </a:moveTo>
                <a:lnTo>
                  <a:pt x="3251" y="2843"/>
                </a:lnTo>
                <a:lnTo>
                  <a:pt x="3251" y="2843"/>
                </a:lnTo>
                <a:lnTo>
                  <a:pt x="3257" y="2843"/>
                </a:lnTo>
                <a:lnTo>
                  <a:pt x="3262" y="2842"/>
                </a:lnTo>
                <a:lnTo>
                  <a:pt x="3268" y="2840"/>
                </a:lnTo>
                <a:lnTo>
                  <a:pt x="3273" y="2838"/>
                </a:lnTo>
                <a:lnTo>
                  <a:pt x="3270" y="2857"/>
                </a:lnTo>
                <a:lnTo>
                  <a:pt x="3267" y="2876"/>
                </a:lnTo>
                <a:lnTo>
                  <a:pt x="3262" y="2895"/>
                </a:lnTo>
                <a:lnTo>
                  <a:pt x="3258" y="2913"/>
                </a:lnTo>
                <a:lnTo>
                  <a:pt x="3253" y="2909"/>
                </a:lnTo>
                <a:lnTo>
                  <a:pt x="3247" y="2905"/>
                </a:lnTo>
                <a:lnTo>
                  <a:pt x="3240" y="2903"/>
                </a:lnTo>
                <a:lnTo>
                  <a:pt x="3232" y="2902"/>
                </a:lnTo>
                <a:lnTo>
                  <a:pt x="3231" y="2902"/>
                </a:lnTo>
                <a:lnTo>
                  <a:pt x="3230" y="2903"/>
                </a:lnTo>
                <a:lnTo>
                  <a:pt x="3236" y="2888"/>
                </a:lnTo>
                <a:lnTo>
                  <a:pt x="3241" y="2872"/>
                </a:lnTo>
                <a:lnTo>
                  <a:pt x="3246" y="2858"/>
                </a:lnTo>
                <a:lnTo>
                  <a:pt x="3250" y="2843"/>
                </a:lnTo>
                <a:close/>
                <a:moveTo>
                  <a:pt x="2941" y="3347"/>
                </a:moveTo>
                <a:lnTo>
                  <a:pt x="2934" y="3348"/>
                </a:lnTo>
                <a:lnTo>
                  <a:pt x="2927" y="3350"/>
                </a:lnTo>
                <a:lnTo>
                  <a:pt x="2920" y="3353"/>
                </a:lnTo>
                <a:lnTo>
                  <a:pt x="2913" y="3357"/>
                </a:lnTo>
                <a:lnTo>
                  <a:pt x="2918" y="3333"/>
                </a:lnTo>
                <a:lnTo>
                  <a:pt x="2923" y="3310"/>
                </a:lnTo>
                <a:lnTo>
                  <a:pt x="2928" y="3287"/>
                </a:lnTo>
                <a:lnTo>
                  <a:pt x="2933" y="3265"/>
                </a:lnTo>
                <a:lnTo>
                  <a:pt x="2937" y="3273"/>
                </a:lnTo>
                <a:lnTo>
                  <a:pt x="2943" y="3279"/>
                </a:lnTo>
                <a:lnTo>
                  <a:pt x="2952" y="3283"/>
                </a:lnTo>
                <a:lnTo>
                  <a:pt x="2962" y="3284"/>
                </a:lnTo>
                <a:lnTo>
                  <a:pt x="2962" y="3284"/>
                </a:lnTo>
                <a:lnTo>
                  <a:pt x="2962" y="3284"/>
                </a:lnTo>
                <a:lnTo>
                  <a:pt x="2958" y="3300"/>
                </a:lnTo>
                <a:lnTo>
                  <a:pt x="2953" y="3315"/>
                </a:lnTo>
                <a:lnTo>
                  <a:pt x="2948" y="3331"/>
                </a:lnTo>
                <a:lnTo>
                  <a:pt x="2943" y="3348"/>
                </a:lnTo>
                <a:lnTo>
                  <a:pt x="2942" y="3348"/>
                </a:lnTo>
                <a:lnTo>
                  <a:pt x="2941" y="3347"/>
                </a:lnTo>
                <a:close/>
                <a:moveTo>
                  <a:pt x="1749" y="9084"/>
                </a:moveTo>
                <a:lnTo>
                  <a:pt x="1741" y="9065"/>
                </a:lnTo>
                <a:lnTo>
                  <a:pt x="1739" y="9056"/>
                </a:lnTo>
                <a:lnTo>
                  <a:pt x="1742" y="9051"/>
                </a:lnTo>
                <a:lnTo>
                  <a:pt x="1750" y="9042"/>
                </a:lnTo>
                <a:lnTo>
                  <a:pt x="1760" y="9053"/>
                </a:lnTo>
                <a:lnTo>
                  <a:pt x="1765" y="9060"/>
                </a:lnTo>
                <a:lnTo>
                  <a:pt x="1760" y="9069"/>
                </a:lnTo>
                <a:lnTo>
                  <a:pt x="1749" y="9084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>
                <a:latin typeface="a Auto Signature" panose="02000503000000000000" pitchFamily="2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131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4764058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64535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ext-with-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3"/>
          </p:nvPr>
        </p:nvSpPr>
        <p:spPr>
          <a:xfrm>
            <a:off x="864160" y="1968041"/>
            <a:ext cx="5050819" cy="360951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Lato Light"/>
                <a:cs typeface="Lato Light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7296093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2" y="0"/>
            <a:ext cx="7149580" cy="6858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Drag / Drop / Send to Back</a:t>
            </a:r>
          </a:p>
        </p:txBody>
      </p:sp>
    </p:spTree>
    <p:extLst>
      <p:ext uri="{BB962C8B-B14F-4D97-AF65-F5344CB8AC3E}">
        <p14:creationId xmlns:p14="http://schemas.microsoft.com/office/powerpoint/2010/main" val="327435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9541560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ur Objectiv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2"/>
          <p:cNvSpPr>
            <a:spLocks noGrp="1" noChangeAspect="1"/>
          </p:cNvSpPr>
          <p:nvPr>
            <p:ph type="pic" sz="quarter" idx="13"/>
          </p:nvPr>
        </p:nvSpPr>
        <p:spPr>
          <a:xfrm>
            <a:off x="2" y="0"/>
            <a:ext cx="5954186" cy="685800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Raleway Light"/>
                <a:cs typeface="Raleway Light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8769494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9926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1899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Opening (30-03-21)-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 noGrp="1"/>
          </p:cNvSpPr>
          <p:nvPr>
            <p:ph type="pic" sz="quarter" idx="10"/>
          </p:nvPr>
        </p:nvSpPr>
        <p:spPr bwMode="auto">
          <a:xfrm>
            <a:off x="4392903" y="0"/>
            <a:ext cx="7799097" cy="6353073"/>
          </a:xfrm>
          <a:custGeom>
            <a:avLst/>
            <a:gdLst>
              <a:gd name="T0" fmla="*/ 0 w 5751"/>
              <a:gd name="T1" fmla="*/ 0 h 4215"/>
              <a:gd name="T2" fmla="*/ 5751 w 5751"/>
              <a:gd name="T3" fmla="*/ 0 h 4215"/>
              <a:gd name="T4" fmla="*/ 5751 w 5751"/>
              <a:gd name="T5" fmla="*/ 3375 h 4215"/>
              <a:gd name="T6" fmla="*/ 1669 w 5751"/>
              <a:gd name="T7" fmla="*/ 4215 h 4215"/>
              <a:gd name="T8" fmla="*/ 0 w 5751"/>
              <a:gd name="T9" fmla="*/ 0 h 4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51" h="4215">
                <a:moveTo>
                  <a:pt x="0" y="0"/>
                </a:moveTo>
                <a:lnTo>
                  <a:pt x="5751" y="0"/>
                </a:lnTo>
                <a:lnTo>
                  <a:pt x="5751" y="3375"/>
                </a:lnTo>
                <a:lnTo>
                  <a:pt x="1669" y="421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12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750331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12191999" cy="68580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58603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 bwMode="auto">
          <a:xfrm>
            <a:off x="0" y="1"/>
            <a:ext cx="12192000" cy="66317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8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E44B7C-AF63-4349-A542-2D890EFE40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8D9B092-6B8D-4B27-89C3-46F504D3CCCF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219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9" r:id="rId1"/>
    <p:sldLayoutId id="2147485231" r:id="rId2"/>
  </p:sldLayoutIdLst>
  <p:txStyles>
    <p:titleStyle>
      <a:lvl1pPr algn="l" defTabSz="565168" rtl="0" eaLnBrk="1" latinLnBrk="0" hangingPunct="1">
        <a:spcBef>
          <a:spcPct val="0"/>
        </a:spcBef>
        <a:buNone/>
        <a:defRPr sz="1978" kern="1200">
          <a:solidFill>
            <a:schemeClr val="tx1">
              <a:lumMod val="75000"/>
              <a:lumOff val="25000"/>
            </a:schemeClr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211938" indent="-211938" algn="l" defTabSz="565168" rtl="0" eaLnBrk="1" latinLnBrk="0" hangingPunct="1">
        <a:spcBef>
          <a:spcPct val="20000"/>
        </a:spcBef>
        <a:buFont typeface="Arial" pitchFamily="34" charset="0"/>
        <a:buChar char="•"/>
        <a:defRPr sz="1978" kern="1200">
          <a:solidFill>
            <a:schemeClr val="tx1"/>
          </a:solidFill>
          <a:latin typeface="+mn-lt"/>
          <a:ea typeface="+mn-ea"/>
          <a:cs typeface="+mn-cs"/>
        </a:defRPr>
      </a:lvl1pPr>
      <a:lvl2pPr marL="459199" indent="-176615" algn="l" defTabSz="565168" rtl="0" eaLnBrk="1" latinLnBrk="0" hangingPunct="1">
        <a:spcBef>
          <a:spcPct val="20000"/>
        </a:spcBef>
        <a:buFont typeface="Arial" pitchFamily="34" charset="0"/>
        <a:buChar char="–"/>
        <a:defRPr sz="1731" kern="1200">
          <a:solidFill>
            <a:schemeClr val="tx1"/>
          </a:solidFill>
          <a:latin typeface="+mn-lt"/>
          <a:ea typeface="+mn-ea"/>
          <a:cs typeface="+mn-cs"/>
        </a:defRPr>
      </a:lvl2pPr>
      <a:lvl3pPr marL="706460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483" kern="1200">
          <a:solidFill>
            <a:schemeClr val="tx1"/>
          </a:solidFill>
          <a:latin typeface="+mn-lt"/>
          <a:ea typeface="+mn-ea"/>
          <a:cs typeface="+mn-cs"/>
        </a:defRPr>
      </a:lvl3pPr>
      <a:lvl4pPr marL="989044" indent="-141292" algn="l" defTabSz="565168" rtl="0" eaLnBrk="1" latinLnBrk="0" hangingPunct="1">
        <a:spcBef>
          <a:spcPct val="20000"/>
        </a:spcBef>
        <a:buFont typeface="Arial" pitchFamily="34" charset="0"/>
        <a:buChar char="–"/>
        <a:defRPr sz="1236" kern="1200">
          <a:solidFill>
            <a:schemeClr val="tx1"/>
          </a:solidFill>
          <a:latin typeface="+mn-lt"/>
          <a:ea typeface="+mn-ea"/>
          <a:cs typeface="+mn-cs"/>
        </a:defRPr>
      </a:lvl4pPr>
      <a:lvl5pPr marL="1271628" indent="-141292" algn="l" defTabSz="565168" rtl="0" eaLnBrk="1" latinLnBrk="0" hangingPunct="1">
        <a:spcBef>
          <a:spcPct val="20000"/>
        </a:spcBef>
        <a:buFont typeface="Arial" pitchFamily="34" charset="0"/>
        <a:buChar char="»"/>
        <a:defRPr sz="1236" kern="1200">
          <a:solidFill>
            <a:schemeClr val="tx1"/>
          </a:solidFill>
          <a:latin typeface="+mn-lt"/>
          <a:ea typeface="+mn-ea"/>
          <a:cs typeface="+mn-cs"/>
        </a:defRPr>
      </a:lvl5pPr>
      <a:lvl6pPr marL="1554211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236" kern="1200">
          <a:solidFill>
            <a:schemeClr val="tx1"/>
          </a:solidFill>
          <a:latin typeface="+mn-lt"/>
          <a:ea typeface="+mn-ea"/>
          <a:cs typeface="+mn-cs"/>
        </a:defRPr>
      </a:lvl6pPr>
      <a:lvl7pPr marL="1836795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236" kern="1200">
          <a:solidFill>
            <a:schemeClr val="tx1"/>
          </a:solidFill>
          <a:latin typeface="+mn-lt"/>
          <a:ea typeface="+mn-ea"/>
          <a:cs typeface="+mn-cs"/>
        </a:defRPr>
      </a:lvl7pPr>
      <a:lvl8pPr marL="2119379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236" kern="1200">
          <a:solidFill>
            <a:schemeClr val="tx1"/>
          </a:solidFill>
          <a:latin typeface="+mn-lt"/>
          <a:ea typeface="+mn-ea"/>
          <a:cs typeface="+mn-cs"/>
        </a:defRPr>
      </a:lvl8pPr>
      <a:lvl9pPr marL="2401963" indent="-141292" algn="l" defTabSz="565168" rtl="0" eaLnBrk="1" latinLnBrk="0" hangingPunct="1">
        <a:spcBef>
          <a:spcPct val="20000"/>
        </a:spcBef>
        <a:buFont typeface="Arial" pitchFamily="34" charset="0"/>
        <a:buChar char="•"/>
        <a:defRPr sz="123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1pPr>
      <a:lvl2pPr marL="282584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2pPr>
      <a:lvl3pPr marL="565168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3pPr>
      <a:lvl4pPr marL="847752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4pPr>
      <a:lvl5pPr marL="1130336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5pPr>
      <a:lvl6pPr marL="1412919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6pPr>
      <a:lvl7pPr marL="1695503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7pPr>
      <a:lvl8pPr marL="1978087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8pPr>
      <a:lvl9pPr marL="2260671" algn="l" defTabSz="565168" rtl="0" eaLnBrk="1" latinLnBrk="0" hangingPunct="1">
        <a:defRPr sz="11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8F2A68-011D-45CE-B8DA-16758BC72C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D81E0F9-0751-4EF1-B279-9D4457A363F2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7708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68" r:id="rId1"/>
    <p:sldLayoutId id="2147484781" r:id="rId2"/>
    <p:sldLayoutId id="2147484782" r:id="rId3"/>
    <p:sldLayoutId id="2147484784" r:id="rId4"/>
    <p:sldLayoutId id="2147484791" r:id="rId5"/>
    <p:sldLayoutId id="2147484799" r:id="rId6"/>
    <p:sldLayoutId id="2147484825" r:id="rId7"/>
    <p:sldLayoutId id="2147484862" r:id="rId8"/>
    <p:sldLayoutId id="2147484967" r:id="rId9"/>
  </p:sldLayoutIdLst>
  <p:hf hdr="0" dt="0"/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9143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42B7EB-C57E-4B70-8396-A49B1A0032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9A70B61-AE68-4623-9936-FAB20A87202C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4112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87" r:id="rId1"/>
    <p:sldLayoutId id="2147484992" r:id="rId2"/>
    <p:sldLayoutId id="2147484996" r:id="rId3"/>
    <p:sldLayoutId id="2147485039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FB873B-03FA-4F2A-A060-612F3C5D35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7A9518B-D449-4CB9-9F9A-17F47538EA3A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250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58" r:id="rId1"/>
    <p:sldLayoutId id="2147485172" r:id="rId2"/>
    <p:sldLayoutId id="2147485173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4B8C95-9EB4-4183-ADB5-3A5BC19A6A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45F0A42-1599-4689-A9B9-B060A3E53F27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8976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46" r:id="rId1"/>
    <p:sldLayoutId id="214748526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5945F39-60C8-43F5-82F5-3AA688AFCE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69F1F00-36E2-4DE2-B024-65450B827E87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1445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73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54.jpeg"/><Relationship Id="rId3" Type="http://schemas.openxmlformats.org/officeDocument/2006/relationships/image" Target="../media/image39.jpe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5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0.png"/><Relationship Id="rId18" Type="http://schemas.openxmlformats.org/officeDocument/2006/relationships/image" Target="../media/image85.png"/><Relationship Id="rId3" Type="http://schemas.openxmlformats.org/officeDocument/2006/relationships/image" Target="../media/image71.png"/><Relationship Id="rId21" Type="http://schemas.openxmlformats.org/officeDocument/2006/relationships/image" Target="../media/image88.png"/><Relationship Id="rId7" Type="http://schemas.openxmlformats.org/officeDocument/2006/relationships/image" Target="../media/image75.png"/><Relationship Id="rId12" Type="http://schemas.openxmlformats.org/officeDocument/2006/relationships/image" Target="../media/image29.png"/><Relationship Id="rId17" Type="http://schemas.openxmlformats.org/officeDocument/2006/relationships/image" Target="../media/image84.png"/><Relationship Id="rId2" Type="http://schemas.openxmlformats.org/officeDocument/2006/relationships/image" Target="../media/image70.png"/><Relationship Id="rId16" Type="http://schemas.openxmlformats.org/officeDocument/2006/relationships/image" Target="../media/image83.png"/><Relationship Id="rId20" Type="http://schemas.openxmlformats.org/officeDocument/2006/relationships/image" Target="../media/image8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5" Type="http://schemas.openxmlformats.org/officeDocument/2006/relationships/image" Target="../media/image82.png"/><Relationship Id="rId10" Type="http://schemas.openxmlformats.org/officeDocument/2006/relationships/image" Target="../media/image78.png"/><Relationship Id="rId19" Type="http://schemas.openxmlformats.org/officeDocument/2006/relationships/image" Target="../media/image86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Relationship Id="rId14" Type="http://schemas.openxmlformats.org/officeDocument/2006/relationships/image" Target="../media/image8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9.png"/><Relationship Id="rId7" Type="http://schemas.openxmlformats.org/officeDocument/2006/relationships/image" Target="../media/image74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10" Type="http://schemas.openxmlformats.org/officeDocument/2006/relationships/image" Target="../media/image93.png"/><Relationship Id="rId4" Type="http://schemas.openxmlformats.org/officeDocument/2006/relationships/image" Target="../media/image90.png"/><Relationship Id="rId9" Type="http://schemas.openxmlformats.org/officeDocument/2006/relationships/image" Target="../media/image9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70.png"/><Relationship Id="rId7" Type="http://schemas.openxmlformats.org/officeDocument/2006/relationships/image" Target="../media/image98.png"/><Relationship Id="rId12" Type="http://schemas.openxmlformats.org/officeDocument/2006/relationships/image" Target="../media/image85.pn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7.png"/><Relationship Id="rId11" Type="http://schemas.openxmlformats.org/officeDocument/2006/relationships/image" Target="../media/image82.png"/><Relationship Id="rId5" Type="http://schemas.openxmlformats.org/officeDocument/2006/relationships/image" Target="../media/image96.png"/><Relationship Id="rId10" Type="http://schemas.openxmlformats.org/officeDocument/2006/relationships/image" Target="../media/image81.png"/><Relationship Id="rId4" Type="http://schemas.openxmlformats.org/officeDocument/2006/relationships/image" Target="../media/image95.jpeg"/><Relationship Id="rId9" Type="http://schemas.openxmlformats.org/officeDocument/2006/relationships/image" Target="../media/image8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0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10" Type="http://schemas.openxmlformats.org/officeDocument/2006/relationships/image" Target="../media/image106.png"/><Relationship Id="rId4" Type="http://schemas.openxmlformats.org/officeDocument/2006/relationships/image" Target="../media/image102.png"/><Relationship Id="rId9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16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120.png"/><Relationship Id="rId7" Type="http://schemas.openxmlformats.org/officeDocument/2006/relationships/image" Target="../media/image124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10" Type="http://schemas.openxmlformats.org/officeDocument/2006/relationships/image" Target="../media/image126.png"/><Relationship Id="rId4" Type="http://schemas.openxmlformats.org/officeDocument/2006/relationships/image" Target="../media/image121.png"/><Relationship Id="rId9" Type="http://schemas.openxmlformats.org/officeDocument/2006/relationships/image" Target="../media/image78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9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8.png"/><Relationship Id="rId4" Type="http://schemas.openxmlformats.org/officeDocument/2006/relationships/image" Target="../media/image137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13" Type="http://schemas.openxmlformats.org/officeDocument/2006/relationships/image" Target="../media/image147.svg"/><Relationship Id="rId3" Type="http://schemas.openxmlformats.org/officeDocument/2006/relationships/image" Target="../media/image78.png"/><Relationship Id="rId7" Type="http://schemas.openxmlformats.org/officeDocument/2006/relationships/image" Target="../media/image142.png"/><Relationship Id="rId12" Type="http://schemas.openxmlformats.org/officeDocument/2006/relationships/image" Target="../media/image14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1.png"/><Relationship Id="rId11" Type="http://schemas.openxmlformats.org/officeDocument/2006/relationships/image" Target="../media/image145.svg"/><Relationship Id="rId5" Type="http://schemas.openxmlformats.org/officeDocument/2006/relationships/image" Target="../media/image140.png"/><Relationship Id="rId15" Type="http://schemas.openxmlformats.org/officeDocument/2006/relationships/image" Target="../media/image148.jpeg"/><Relationship Id="rId10" Type="http://schemas.openxmlformats.org/officeDocument/2006/relationships/image" Target="../media/image144.png"/><Relationship Id="rId4" Type="http://schemas.openxmlformats.org/officeDocument/2006/relationships/image" Target="../media/image139.png"/><Relationship Id="rId9" Type="http://schemas.openxmlformats.org/officeDocument/2006/relationships/image" Target="../media/image143.png"/><Relationship Id="rId14" Type="http://schemas.openxmlformats.org/officeDocument/2006/relationships/image" Target="../media/image118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picture containing person, hand&#10;&#10;Description automatically generated">
            <a:extLst>
              <a:ext uri="{FF2B5EF4-FFF2-40B4-BE49-F238E27FC236}">
                <a16:creationId xmlns:a16="http://schemas.microsoft.com/office/drawing/2014/main" id="{45B1ED77-EB15-403B-AB8F-7400CC731346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8" b="9688"/>
          <a:stretch>
            <a:fillRect/>
          </a:stretch>
        </p:blipFill>
        <p:spPr>
          <a:xfrm>
            <a:off x="0" y="-2"/>
            <a:ext cx="12192000" cy="6858001"/>
          </a:xfrm>
        </p:spPr>
      </p:pic>
      <p:sp>
        <p:nvSpPr>
          <p:cNvPr id="6" name="Rectangle 5"/>
          <p:cNvSpPr/>
          <p:nvPr/>
        </p:nvSpPr>
        <p:spPr>
          <a:xfrm>
            <a:off x="3490265" y="4287595"/>
            <a:ext cx="8701735" cy="1464276"/>
          </a:xfrm>
          <a:prstGeom prst="rect">
            <a:avLst/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42584" y="5048537"/>
            <a:ext cx="7069821" cy="5539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 defTabSz="914217">
              <a:defRPr/>
            </a:pPr>
            <a:r>
              <a:rPr lang="en-US" sz="3000" b="1" dirty="0">
                <a:solidFill>
                  <a:prstClr val="white"/>
                </a:solidFill>
                <a:latin typeface="Rockwell" panose="02060603020205020403" pitchFamily="18" charset="0"/>
              </a:rPr>
              <a:t>Virtualization and Cloud Computing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53600" y="4461691"/>
            <a:ext cx="2158804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Open Sans Light" pitchFamily="34" charset="0"/>
                <a:cs typeface="Open Sans Light" pitchFamily="34" charset="0"/>
              </a:rPr>
              <a:t>Module 06</a:t>
            </a:r>
          </a:p>
        </p:txBody>
      </p:sp>
      <p:sp>
        <p:nvSpPr>
          <p:cNvPr id="10" name="Round Same Side Corner Rectangle 9"/>
          <p:cNvSpPr/>
          <p:nvPr/>
        </p:nvSpPr>
        <p:spPr>
          <a:xfrm rot="10800000">
            <a:off x="189133" y="-1"/>
            <a:ext cx="2049099" cy="1542193"/>
          </a:xfrm>
          <a:prstGeom prst="round2SameRect">
            <a:avLst>
              <a:gd name="adj1" fmla="val 6047"/>
              <a:gd name="adj2" fmla="val 0"/>
            </a:avLst>
          </a:pr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63" y="127489"/>
            <a:ext cx="1740638" cy="128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467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3">
            <a:extLst>
              <a:ext uri="{FF2B5EF4-FFF2-40B4-BE49-F238E27FC236}">
                <a16:creationId xmlns:a16="http://schemas.microsoft.com/office/drawing/2014/main" id="{2DE66F58-1815-43B2-8440-12583BB99236}"/>
              </a:ext>
            </a:extLst>
          </p:cNvPr>
          <p:cNvSpPr txBox="1">
            <a:spLocks/>
          </p:cNvSpPr>
          <p:nvPr/>
        </p:nvSpPr>
        <p:spPr>
          <a:xfrm>
            <a:off x="304800" y="169052"/>
            <a:ext cx="6858000" cy="70788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Module Objectives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268A15-7557-4B69-B5FD-A380BB6F73AC}"/>
              </a:ext>
            </a:extLst>
          </p:cNvPr>
          <p:cNvSpPr/>
          <p:nvPr/>
        </p:nvSpPr>
        <p:spPr>
          <a:xfrm>
            <a:off x="1112308" y="1179355"/>
            <a:ext cx="6355292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Understanding Virtualization, its Components, and Virtualization Enablers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CFD245-6021-4A71-98E0-BBB0A11118FF}"/>
              </a:ext>
            </a:extLst>
          </p:cNvPr>
          <p:cNvSpPr/>
          <p:nvPr/>
        </p:nvSpPr>
        <p:spPr>
          <a:xfrm>
            <a:off x="1112308" y="2078354"/>
            <a:ext cx="5335115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Understanding OS Virtualization Security and Concerns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148532-8CD8-43C4-9A04-52D3CFE1CD09}"/>
              </a:ext>
            </a:extLst>
          </p:cNvPr>
          <p:cNvSpPr/>
          <p:nvPr/>
        </p:nvSpPr>
        <p:spPr>
          <a:xfrm>
            <a:off x="1112307" y="2838854"/>
            <a:ext cx="6050493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Understanding the Best Practices for OS Virtualization Security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555DAF-3B57-4BD8-B646-9B233AEFFD15}"/>
              </a:ext>
            </a:extLst>
          </p:cNvPr>
          <p:cNvSpPr/>
          <p:nvPr/>
        </p:nvSpPr>
        <p:spPr>
          <a:xfrm>
            <a:off x="1112307" y="3599354"/>
            <a:ext cx="4758034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Understanding Cloud Computing and its Benefits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5B6D52-E43E-43D5-B3F1-218E0412FD25}"/>
              </a:ext>
            </a:extLst>
          </p:cNvPr>
          <p:cNvSpPr/>
          <p:nvPr/>
        </p:nvSpPr>
        <p:spPr>
          <a:xfrm>
            <a:off x="1112307" y="4359854"/>
            <a:ext cx="5606941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Overview of Different Types of Cloud Computing Services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06451E-873A-491D-93C7-DCF0F089C30B}"/>
              </a:ext>
            </a:extLst>
          </p:cNvPr>
          <p:cNvSpPr/>
          <p:nvPr/>
        </p:nvSpPr>
        <p:spPr>
          <a:xfrm>
            <a:off x="1112307" y="5120354"/>
            <a:ext cx="3871766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Overview of Cloud Deployment Models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024519-D721-4ADB-AFE4-701239DB6D76}"/>
              </a:ext>
            </a:extLst>
          </p:cNvPr>
          <p:cNvSpPr/>
          <p:nvPr/>
        </p:nvSpPr>
        <p:spPr>
          <a:xfrm>
            <a:off x="1112308" y="5742355"/>
            <a:ext cx="4983692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Understanding Importance of Cloud Security and its Best Practices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0B611DA-9DDD-40C0-88A7-D17548AC6BDA}"/>
              </a:ext>
            </a:extLst>
          </p:cNvPr>
          <p:cNvSpPr/>
          <p:nvPr/>
        </p:nvSpPr>
        <p:spPr>
          <a:xfrm>
            <a:off x="394648" y="1182480"/>
            <a:ext cx="640080" cy="640080"/>
          </a:xfrm>
          <a:prstGeom prst="ellipse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lang="en-IN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4915C42-DC8F-408A-BCD6-260C71C3C7F2}"/>
              </a:ext>
            </a:extLst>
          </p:cNvPr>
          <p:cNvSpPr/>
          <p:nvPr/>
        </p:nvSpPr>
        <p:spPr>
          <a:xfrm>
            <a:off x="394648" y="1942980"/>
            <a:ext cx="640080" cy="640080"/>
          </a:xfrm>
          <a:prstGeom prst="ellipse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lang="en-IN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51AADA2-EBEF-46D3-999E-EE12EB9F4781}"/>
              </a:ext>
            </a:extLst>
          </p:cNvPr>
          <p:cNvSpPr/>
          <p:nvPr/>
        </p:nvSpPr>
        <p:spPr>
          <a:xfrm>
            <a:off x="394648" y="2703480"/>
            <a:ext cx="640080" cy="640080"/>
          </a:xfrm>
          <a:prstGeom prst="ellipse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lang="en-IN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0599A1B-4C66-411C-934E-6EB8101CDBC7}"/>
              </a:ext>
            </a:extLst>
          </p:cNvPr>
          <p:cNvSpPr/>
          <p:nvPr/>
        </p:nvSpPr>
        <p:spPr>
          <a:xfrm>
            <a:off x="394648" y="3463980"/>
            <a:ext cx="640080" cy="640080"/>
          </a:xfrm>
          <a:prstGeom prst="ellipse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lang="en-IN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46E557C-B20D-4D55-A944-8CC8C9978A68}"/>
              </a:ext>
            </a:extLst>
          </p:cNvPr>
          <p:cNvSpPr/>
          <p:nvPr/>
        </p:nvSpPr>
        <p:spPr>
          <a:xfrm>
            <a:off x="394648" y="4224480"/>
            <a:ext cx="640080" cy="640080"/>
          </a:xfrm>
          <a:prstGeom prst="ellipse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lang="en-IN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D4FCB19-4462-4F50-A8C7-5EE38973D15D}"/>
              </a:ext>
            </a:extLst>
          </p:cNvPr>
          <p:cNvSpPr/>
          <p:nvPr/>
        </p:nvSpPr>
        <p:spPr>
          <a:xfrm>
            <a:off x="394648" y="4984980"/>
            <a:ext cx="640080" cy="640080"/>
          </a:xfrm>
          <a:prstGeom prst="ellipse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lang="en-IN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09FB055-FA29-463B-81EB-CEF220F272DA}"/>
              </a:ext>
            </a:extLst>
          </p:cNvPr>
          <p:cNvSpPr/>
          <p:nvPr/>
        </p:nvSpPr>
        <p:spPr>
          <a:xfrm>
            <a:off x="394648" y="5745480"/>
            <a:ext cx="640080" cy="640080"/>
          </a:xfrm>
          <a:prstGeom prst="ellipse">
            <a:avLst/>
          </a:prstGeom>
          <a:solidFill>
            <a:srgbClr val="00B0F0"/>
          </a:solidFill>
          <a:ln w="28575"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lang="en-IN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2" name="Picture Placeholder 31" descr="A screenshot of a computer game&#10;&#10;Description automatically generated with low confidence">
            <a:extLst>
              <a:ext uri="{FF2B5EF4-FFF2-40B4-BE49-F238E27FC236}">
                <a16:creationId xmlns:a16="http://schemas.microsoft.com/office/drawing/2014/main" id="{C7A1E5ED-F7FE-4EB3-9CC0-99A80B9DA71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1" t="2262" r="23090" b="375"/>
          <a:stretch/>
        </p:blipFill>
        <p:spPr>
          <a:xfrm>
            <a:off x="6402180" y="0"/>
            <a:ext cx="5789820" cy="6552112"/>
          </a:xfr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BC223ED0-A95C-46E1-B00A-8268895C238A}"/>
              </a:ext>
            </a:extLst>
          </p:cNvPr>
          <p:cNvSpPr txBox="1"/>
          <p:nvPr/>
        </p:nvSpPr>
        <p:spPr>
          <a:xfrm>
            <a:off x="417508" y="1240910"/>
            <a:ext cx="59436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01</a:t>
            </a:r>
            <a:endParaRPr lang="en-IN" sz="2800" b="1" dirty="0">
              <a:solidFill>
                <a:schemeClr val="tx1">
                  <a:lumMod val="85000"/>
                  <a:lumOff val="1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33D41A4-96DF-497B-93B1-B5F349AB8752}"/>
              </a:ext>
            </a:extLst>
          </p:cNvPr>
          <p:cNvSpPr txBox="1"/>
          <p:nvPr/>
        </p:nvSpPr>
        <p:spPr>
          <a:xfrm>
            <a:off x="417508" y="2001410"/>
            <a:ext cx="59436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02</a:t>
            </a:r>
            <a:endParaRPr lang="en-IN" sz="2800" b="1" dirty="0">
              <a:solidFill>
                <a:schemeClr val="tx1">
                  <a:lumMod val="85000"/>
                  <a:lumOff val="1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2CDF10E-4EB6-4E95-99EF-9CB3C4BB4EE7}"/>
              </a:ext>
            </a:extLst>
          </p:cNvPr>
          <p:cNvSpPr txBox="1"/>
          <p:nvPr/>
        </p:nvSpPr>
        <p:spPr>
          <a:xfrm>
            <a:off x="417508" y="2761910"/>
            <a:ext cx="59436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03</a:t>
            </a:r>
            <a:endParaRPr lang="en-IN" sz="2800" b="1" dirty="0">
              <a:solidFill>
                <a:schemeClr val="tx1">
                  <a:lumMod val="85000"/>
                  <a:lumOff val="1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C035F83-9993-4D6D-9CFB-60F9F2828032}"/>
              </a:ext>
            </a:extLst>
          </p:cNvPr>
          <p:cNvSpPr txBox="1"/>
          <p:nvPr/>
        </p:nvSpPr>
        <p:spPr>
          <a:xfrm>
            <a:off x="417508" y="3522410"/>
            <a:ext cx="59436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04</a:t>
            </a:r>
            <a:endParaRPr lang="en-IN" sz="2800" b="1" dirty="0">
              <a:solidFill>
                <a:schemeClr val="tx1">
                  <a:lumMod val="85000"/>
                  <a:lumOff val="1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8166076-8EAC-4F68-83B4-6999C82D1755}"/>
              </a:ext>
            </a:extLst>
          </p:cNvPr>
          <p:cNvSpPr txBox="1"/>
          <p:nvPr/>
        </p:nvSpPr>
        <p:spPr>
          <a:xfrm>
            <a:off x="417508" y="4282910"/>
            <a:ext cx="59436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05</a:t>
            </a:r>
            <a:endParaRPr lang="en-IN" sz="2800" b="1" dirty="0">
              <a:solidFill>
                <a:schemeClr val="tx1">
                  <a:lumMod val="85000"/>
                  <a:lumOff val="1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8E1673B-6181-4EAE-94E3-3DE8952BE11D}"/>
              </a:ext>
            </a:extLst>
          </p:cNvPr>
          <p:cNvSpPr txBox="1"/>
          <p:nvPr/>
        </p:nvSpPr>
        <p:spPr>
          <a:xfrm>
            <a:off x="417508" y="5043410"/>
            <a:ext cx="59436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06</a:t>
            </a:r>
            <a:endParaRPr lang="en-IN" sz="2800" b="1" dirty="0">
              <a:solidFill>
                <a:schemeClr val="tx1">
                  <a:lumMod val="85000"/>
                  <a:lumOff val="15000"/>
                </a:schemeClr>
              </a:solidFill>
              <a:latin typeface="Rockwell" panose="02060603020205020403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0AB2533-6FA3-4857-A305-43E35FFA15E6}"/>
              </a:ext>
            </a:extLst>
          </p:cNvPr>
          <p:cNvSpPr txBox="1"/>
          <p:nvPr/>
        </p:nvSpPr>
        <p:spPr>
          <a:xfrm>
            <a:off x="417508" y="5803910"/>
            <a:ext cx="59436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ckwell" panose="02060603020205020403" pitchFamily="18" charset="0"/>
              </a:rPr>
              <a:t>08</a:t>
            </a:r>
            <a:endParaRPr lang="en-IN" sz="2800" b="1" dirty="0">
              <a:solidFill>
                <a:schemeClr val="tx1">
                  <a:lumMod val="85000"/>
                  <a:lumOff val="15000"/>
                </a:schemeClr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852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Rectangle 389">
            <a:extLst>
              <a:ext uri="{FF2B5EF4-FFF2-40B4-BE49-F238E27FC236}">
                <a16:creationId xmlns:a16="http://schemas.microsoft.com/office/drawing/2014/main" id="{3AA1E199-BAA6-4952-9DB4-787A6AC0B65F}"/>
              </a:ext>
            </a:extLst>
          </p:cNvPr>
          <p:cNvSpPr/>
          <p:nvPr/>
        </p:nvSpPr>
        <p:spPr bwMode="auto">
          <a:xfrm>
            <a:off x="1447800" y="5015014"/>
            <a:ext cx="3408566" cy="12133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F556227A-2916-4F29-80B0-CBA9E2A05D39}"/>
              </a:ext>
            </a:extLst>
          </p:cNvPr>
          <p:cNvSpPr/>
          <p:nvPr/>
        </p:nvSpPr>
        <p:spPr bwMode="auto">
          <a:xfrm>
            <a:off x="7315200" y="3207946"/>
            <a:ext cx="3408566" cy="12133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3789E3-644A-4BA3-A2B0-63A748CA04C4}"/>
              </a:ext>
            </a:extLst>
          </p:cNvPr>
          <p:cNvSpPr/>
          <p:nvPr/>
        </p:nvSpPr>
        <p:spPr bwMode="auto">
          <a:xfrm>
            <a:off x="1447800" y="1371600"/>
            <a:ext cx="3408566" cy="121331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1" name="Isosceles Triangle 370"/>
          <p:cNvSpPr/>
          <p:nvPr/>
        </p:nvSpPr>
        <p:spPr>
          <a:xfrm rot="5400000">
            <a:off x="4898537" y="1864441"/>
            <a:ext cx="427006" cy="227634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7" name="Isosceles Triangle 376"/>
          <p:cNvSpPr/>
          <p:nvPr/>
        </p:nvSpPr>
        <p:spPr>
          <a:xfrm rot="16200000" flipH="1">
            <a:off x="6866457" y="3700788"/>
            <a:ext cx="427006" cy="22763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3" name="Isosceles Triangle 382"/>
          <p:cNvSpPr/>
          <p:nvPr/>
        </p:nvSpPr>
        <p:spPr>
          <a:xfrm rot="5400000">
            <a:off x="4898537" y="5507855"/>
            <a:ext cx="427006" cy="22763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962670" y="954454"/>
            <a:ext cx="266660" cy="5512247"/>
            <a:chOff x="5962670" y="0"/>
            <a:chExt cx="266660" cy="6579047"/>
          </a:xfrm>
        </p:grpSpPr>
        <p:grpSp>
          <p:nvGrpSpPr>
            <p:cNvPr id="5" name="Group 4"/>
            <p:cNvGrpSpPr/>
            <p:nvPr/>
          </p:nvGrpSpPr>
          <p:grpSpPr>
            <a:xfrm>
              <a:off x="6065108" y="0"/>
              <a:ext cx="61784" cy="6415790"/>
              <a:chOff x="6034216" y="1346886"/>
              <a:chExt cx="61784" cy="5511114"/>
            </a:xfrm>
          </p:grpSpPr>
          <p:cxnSp>
            <p:nvCxnSpPr>
              <p:cNvPr id="3" name="Straight Connector 2"/>
              <p:cNvCxnSpPr/>
              <p:nvPr/>
            </p:nvCxnSpPr>
            <p:spPr>
              <a:xfrm>
                <a:off x="6034216" y="1346886"/>
                <a:ext cx="0" cy="5511114"/>
              </a:xfrm>
              <a:prstGeom prst="line">
                <a:avLst/>
              </a:prstGeom>
              <a:ln w="381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Straight Connector 3"/>
              <p:cNvCxnSpPr/>
              <p:nvPr/>
            </p:nvCxnSpPr>
            <p:spPr>
              <a:xfrm>
                <a:off x="6096000" y="1346886"/>
                <a:ext cx="0" cy="5511114"/>
              </a:xfrm>
              <a:prstGeom prst="line">
                <a:avLst/>
              </a:prstGeom>
              <a:ln w="381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Freeform 17"/>
            <p:cNvSpPr>
              <a:spLocks noChangeArrowheads="1"/>
            </p:cNvSpPr>
            <p:nvPr/>
          </p:nvSpPr>
          <p:spPr bwMode="auto">
            <a:xfrm rot="8124131">
              <a:off x="5962670" y="6314520"/>
              <a:ext cx="266660" cy="264527"/>
            </a:xfrm>
            <a:custGeom>
              <a:avLst/>
              <a:gdLst>
                <a:gd name="T0" fmla="*/ 189945 w 444"/>
                <a:gd name="T1" fmla="*/ 7693 h 435"/>
                <a:gd name="T2" fmla="*/ 189945 w 444"/>
                <a:gd name="T3" fmla="*/ 7693 h 435"/>
                <a:gd name="T4" fmla="*/ 154191 w 444"/>
                <a:gd name="T5" fmla="*/ 15839 h 435"/>
                <a:gd name="T6" fmla="*/ 0 w 444"/>
                <a:gd name="T7" fmla="*/ 100461 h 435"/>
                <a:gd name="T8" fmla="*/ 87151 w 444"/>
                <a:gd name="T9" fmla="*/ 112227 h 435"/>
                <a:gd name="T10" fmla="*/ 98772 w 444"/>
                <a:gd name="T11" fmla="*/ 196397 h 435"/>
                <a:gd name="T12" fmla="*/ 178325 w 444"/>
                <a:gd name="T13" fmla="*/ 40275 h 435"/>
                <a:gd name="T14" fmla="*/ 189945 w 444"/>
                <a:gd name="T15" fmla="*/ 7693 h 435"/>
                <a:gd name="T16" fmla="*/ 170280 w 444"/>
                <a:gd name="T17" fmla="*/ 28057 h 435"/>
                <a:gd name="T18" fmla="*/ 170280 w 444"/>
                <a:gd name="T19" fmla="*/ 28057 h 435"/>
                <a:gd name="T20" fmla="*/ 106816 w 444"/>
                <a:gd name="T21" fmla="*/ 144357 h 435"/>
                <a:gd name="T22" fmla="*/ 102794 w 444"/>
                <a:gd name="T23" fmla="*/ 92316 h 435"/>
                <a:gd name="T24" fmla="*/ 170280 w 444"/>
                <a:gd name="T25" fmla="*/ 28057 h 43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44" h="435">
                  <a:moveTo>
                    <a:pt x="425" y="17"/>
                  </a:moveTo>
                  <a:lnTo>
                    <a:pt x="425" y="17"/>
                  </a:lnTo>
                  <a:cubicBezTo>
                    <a:pt x="408" y="0"/>
                    <a:pt x="399" y="17"/>
                    <a:pt x="345" y="35"/>
                  </a:cubicBezTo>
                  <a:cubicBezTo>
                    <a:pt x="221" y="97"/>
                    <a:pt x="0" y="222"/>
                    <a:pt x="0" y="222"/>
                  </a:cubicBezTo>
                  <a:cubicBezTo>
                    <a:pt x="195" y="248"/>
                    <a:pt x="195" y="248"/>
                    <a:pt x="195" y="248"/>
                  </a:cubicBezTo>
                  <a:cubicBezTo>
                    <a:pt x="221" y="434"/>
                    <a:pt x="221" y="434"/>
                    <a:pt x="221" y="434"/>
                  </a:cubicBezTo>
                  <a:cubicBezTo>
                    <a:pt x="221" y="434"/>
                    <a:pt x="345" y="222"/>
                    <a:pt x="399" y="89"/>
                  </a:cubicBezTo>
                  <a:cubicBezTo>
                    <a:pt x="425" y="44"/>
                    <a:pt x="443" y="26"/>
                    <a:pt x="425" y="17"/>
                  </a:cubicBezTo>
                  <a:close/>
                  <a:moveTo>
                    <a:pt x="381" y="62"/>
                  </a:moveTo>
                  <a:lnTo>
                    <a:pt x="381" y="62"/>
                  </a:lnTo>
                  <a:cubicBezTo>
                    <a:pt x="239" y="319"/>
                    <a:pt x="239" y="319"/>
                    <a:pt x="239" y="319"/>
                  </a:cubicBezTo>
                  <a:cubicBezTo>
                    <a:pt x="230" y="204"/>
                    <a:pt x="230" y="204"/>
                    <a:pt x="230" y="204"/>
                  </a:cubicBezTo>
                  <a:lnTo>
                    <a:pt x="381" y="6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8" name="Oval 47"/>
          <p:cNvSpPr/>
          <p:nvPr/>
        </p:nvSpPr>
        <p:spPr>
          <a:xfrm>
            <a:off x="5581485" y="1505934"/>
            <a:ext cx="1029031" cy="102903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5581485" y="3300090"/>
            <a:ext cx="1029031" cy="102903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5581485" y="5094246"/>
            <a:ext cx="1029031" cy="102903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844000" y="5356761"/>
            <a:ext cx="504000" cy="504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51" name="Oval 50"/>
          <p:cNvSpPr/>
          <p:nvPr/>
        </p:nvSpPr>
        <p:spPr>
          <a:xfrm>
            <a:off x="5844000" y="3562605"/>
            <a:ext cx="504000" cy="504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47" name="Oval 46"/>
          <p:cNvSpPr/>
          <p:nvPr/>
        </p:nvSpPr>
        <p:spPr>
          <a:xfrm>
            <a:off x="5844000" y="1768449"/>
            <a:ext cx="504000" cy="504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07869672-42E1-469B-A803-EB18E73103BB}"/>
              </a:ext>
            </a:extLst>
          </p:cNvPr>
          <p:cNvSpPr txBox="1"/>
          <p:nvPr/>
        </p:nvSpPr>
        <p:spPr>
          <a:xfrm>
            <a:off x="4327864" y="130314"/>
            <a:ext cx="3536273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Module Flow</a:t>
            </a: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435B53FE-87CA-4BB5-9841-CAE0A1EDD866}"/>
              </a:ext>
            </a:extLst>
          </p:cNvPr>
          <p:cNvSpPr/>
          <p:nvPr/>
        </p:nvSpPr>
        <p:spPr>
          <a:xfrm>
            <a:off x="1447800" y="1467124"/>
            <a:ext cx="3352800" cy="102226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Understand Virtualization Essential Concepts and OS Virtualization Security</a:t>
            </a: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15C4C22A-C77F-45AB-A99A-5E0F44FB469A}"/>
              </a:ext>
            </a:extLst>
          </p:cNvPr>
          <p:cNvSpPr/>
          <p:nvPr/>
        </p:nvSpPr>
        <p:spPr>
          <a:xfrm>
            <a:off x="7375161" y="3462745"/>
            <a:ext cx="3276599" cy="70371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Understand Cloud Computing Fundamentals</a:t>
            </a:r>
          </a:p>
        </p:txBody>
      </p:sp>
      <p:sp>
        <p:nvSpPr>
          <p:cNvPr id="386" name="Rectangle 385">
            <a:extLst>
              <a:ext uri="{FF2B5EF4-FFF2-40B4-BE49-F238E27FC236}">
                <a16:creationId xmlns:a16="http://schemas.microsoft.com/office/drawing/2014/main" id="{163509FD-1F61-4F32-98CD-6693F4460196}"/>
              </a:ext>
            </a:extLst>
          </p:cNvPr>
          <p:cNvSpPr/>
          <p:nvPr/>
        </p:nvSpPr>
        <p:spPr>
          <a:xfrm>
            <a:off x="1600200" y="5110538"/>
            <a:ext cx="3200400" cy="102226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the Insights of Cloud Security and Best Practices</a:t>
            </a:r>
          </a:p>
        </p:txBody>
      </p:sp>
    </p:spTree>
    <p:extLst>
      <p:ext uri="{BB962C8B-B14F-4D97-AF65-F5344CB8AC3E}">
        <p14:creationId xmlns:p14="http://schemas.microsoft.com/office/powerpoint/2010/main" val="4207043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6CF9715-C868-4AC8-9B4E-8E7C7D733617}"/>
              </a:ext>
            </a:extLst>
          </p:cNvPr>
          <p:cNvSpPr/>
          <p:nvPr/>
        </p:nvSpPr>
        <p:spPr>
          <a:xfrm>
            <a:off x="-16239" y="-2619"/>
            <a:ext cx="12208239" cy="2565938"/>
          </a:xfrm>
          <a:prstGeom prst="rect">
            <a:avLst/>
          </a:prstGeom>
          <a:solidFill>
            <a:schemeClr val="bg1">
              <a:lumMod val="9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lang="en-IN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06475BE-F2D1-46A5-B3F0-DE6AA6A22EDC}"/>
              </a:ext>
            </a:extLst>
          </p:cNvPr>
          <p:cNvGrpSpPr/>
          <p:nvPr/>
        </p:nvGrpSpPr>
        <p:grpSpPr>
          <a:xfrm>
            <a:off x="-16239" y="-2619"/>
            <a:ext cx="5734765" cy="2565939"/>
            <a:chOff x="-4162" y="-1"/>
            <a:chExt cx="6938362" cy="3429001"/>
          </a:xfrm>
        </p:grpSpPr>
        <p:sp>
          <p:nvSpPr>
            <p:cNvPr id="3" name="Right Triangle 2">
              <a:extLst>
                <a:ext uri="{FF2B5EF4-FFF2-40B4-BE49-F238E27FC236}">
                  <a16:creationId xmlns:a16="http://schemas.microsoft.com/office/drawing/2014/main" id="{784B2733-3CD3-423A-84C4-E607A485D23E}"/>
                </a:ext>
              </a:extLst>
            </p:cNvPr>
            <p:cNvSpPr/>
            <p:nvPr/>
          </p:nvSpPr>
          <p:spPr>
            <a:xfrm>
              <a:off x="4704346" y="0"/>
              <a:ext cx="2229854" cy="3429000"/>
            </a:xfrm>
            <a:prstGeom prst="rtTriangle">
              <a:avLst/>
            </a:prstGeom>
            <a:solidFill>
              <a:schemeClr val="tx2">
                <a:lumMod val="7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4" name="Freeform 28">
              <a:extLst>
                <a:ext uri="{FF2B5EF4-FFF2-40B4-BE49-F238E27FC236}">
                  <a16:creationId xmlns:a16="http://schemas.microsoft.com/office/drawing/2014/main" id="{E43B0F10-E259-4CB4-82D5-4199630DB112}"/>
                </a:ext>
              </a:extLst>
            </p:cNvPr>
            <p:cNvSpPr/>
            <p:nvPr/>
          </p:nvSpPr>
          <p:spPr>
            <a:xfrm>
              <a:off x="-4162" y="-1"/>
              <a:ext cx="4708508" cy="3429001"/>
            </a:xfrm>
            <a:custGeom>
              <a:avLst/>
              <a:gdLst>
                <a:gd name="connsiteX0" fmla="*/ 0 w 4708508"/>
                <a:gd name="connsiteY0" fmla="*/ 0 h 3429001"/>
                <a:gd name="connsiteX1" fmla="*/ 4708508 w 4708508"/>
                <a:gd name="connsiteY1" fmla="*/ 0 h 3429001"/>
                <a:gd name="connsiteX2" fmla="*/ 4708508 w 4708508"/>
                <a:gd name="connsiteY2" fmla="*/ 3429001 h 3429001"/>
                <a:gd name="connsiteX3" fmla="*/ 0 w 4708508"/>
                <a:gd name="connsiteY3" fmla="*/ 3429001 h 3429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08508" h="3429001">
                  <a:moveTo>
                    <a:pt x="0" y="0"/>
                  </a:moveTo>
                  <a:lnTo>
                    <a:pt x="4708508" y="0"/>
                  </a:lnTo>
                  <a:lnTo>
                    <a:pt x="4708508" y="3429001"/>
                  </a:lnTo>
                  <a:lnTo>
                    <a:pt x="0" y="3429001"/>
                  </a:lnTo>
                  <a:close/>
                </a:path>
              </a:pathLst>
            </a:custGeom>
            <a:solidFill>
              <a:schemeClr val="tx2">
                <a:lumMod val="7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FA298F99-1D7B-472F-931C-7415B4CDDF4D}"/>
              </a:ext>
            </a:extLst>
          </p:cNvPr>
          <p:cNvSpPr/>
          <p:nvPr/>
        </p:nvSpPr>
        <p:spPr>
          <a:xfrm>
            <a:off x="4599308" y="241604"/>
            <a:ext cx="7287892" cy="207749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450850" indent="-450850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US" sz="1900" dirty="0">
                <a:ea typeface="Calibri" panose="020F0502020204030204" pitchFamily="34" charset="0"/>
                <a:cs typeface="Times New Roman" panose="02020603050405020304" pitchFamily="18" charset="0"/>
              </a:rPr>
              <a:t>Virtualization refers to a software-based virtual representation of  </a:t>
            </a:r>
            <a:br>
              <a:rPr lang="en-US" sz="19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900" dirty="0">
                <a:ea typeface="Calibri" panose="020F0502020204030204" pitchFamily="34" charset="0"/>
                <a:cs typeface="Times New Roman" panose="02020603050405020304" pitchFamily="18" charset="0"/>
              </a:rPr>
              <a:t>  an IT infrastructure that includes network, devices, applications, </a:t>
            </a:r>
            <a:br>
              <a:rPr lang="en-US" sz="19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900" dirty="0">
                <a:ea typeface="Calibri" panose="020F0502020204030204" pitchFamily="34" charset="0"/>
                <a:cs typeface="Times New Roman" panose="02020603050405020304" pitchFamily="18" charset="0"/>
              </a:rPr>
              <a:t>     storage, etc. </a:t>
            </a:r>
          </a:p>
          <a:p>
            <a:pPr marL="982663" indent="-427038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US" sz="1900" dirty="0">
                <a:ea typeface="Calibri" panose="020F0502020204030204" pitchFamily="34" charset="0"/>
                <a:cs typeface="Times New Roman" panose="02020603050405020304" pitchFamily="18" charset="0"/>
              </a:rPr>
              <a:t>The virtualization framework divides the </a:t>
            </a:r>
            <a:r>
              <a:rPr lang="en-US" sz="19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physical resources </a:t>
            </a:r>
            <a:br>
              <a:rPr lang="en-US" sz="19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9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1900" dirty="0">
                <a:ea typeface="Calibri" panose="020F0502020204030204" pitchFamily="34" charset="0"/>
                <a:cs typeface="Times New Roman" panose="02020603050405020304" pitchFamily="18" charset="0"/>
              </a:rPr>
              <a:t>which are traditionally bound to hardware, into </a:t>
            </a:r>
            <a:r>
              <a:rPr lang="en-US" sz="19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multiple </a:t>
            </a:r>
            <a:br>
              <a:rPr lang="en-US" sz="19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9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 individual simulated environments 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0DC2E9C2-4F5C-4BC2-8134-5198BADA6A89}"/>
              </a:ext>
            </a:extLst>
          </p:cNvPr>
          <p:cNvSpPr txBox="1">
            <a:spLocks/>
          </p:cNvSpPr>
          <p:nvPr/>
        </p:nvSpPr>
        <p:spPr>
          <a:xfrm>
            <a:off x="381003" y="987963"/>
            <a:ext cx="3809997" cy="5847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</a:pPr>
            <a:r>
              <a:rPr lang="en-IN" sz="4000" b="1" dirty="0">
                <a:solidFill>
                  <a:schemeClr val="bg1"/>
                </a:solidFill>
                <a:latin typeface="Rockwell" panose="02060603020205020403" pitchFamily="18" charset="0"/>
              </a:rPr>
              <a:t>Virtualization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AE1DDEA-51A8-4A68-9CAA-5C3DC8F2C1F4}"/>
              </a:ext>
            </a:extLst>
          </p:cNvPr>
          <p:cNvSpPr/>
          <p:nvPr/>
        </p:nvSpPr>
        <p:spPr>
          <a:xfrm>
            <a:off x="7936234" y="2668250"/>
            <a:ext cx="2627642" cy="33855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Traditional Architecture</a:t>
            </a:r>
            <a:endParaRPr kumimoji="0" lang="en-IN" sz="1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Rockwell" panose="02060603020205020403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504640-0C20-4521-A225-25DE422343C2}"/>
              </a:ext>
            </a:extLst>
          </p:cNvPr>
          <p:cNvSpPr/>
          <p:nvPr/>
        </p:nvSpPr>
        <p:spPr>
          <a:xfrm>
            <a:off x="1910086" y="2668250"/>
            <a:ext cx="2199385" cy="33855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Virtual Architecture</a:t>
            </a:r>
            <a:endParaRPr kumimoji="0" lang="en-IN" sz="1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Rockwell" panose="02060603020205020403" pitchFamily="18" charset="0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B87045A-D0DE-4963-8B74-629985642F9A}"/>
              </a:ext>
            </a:extLst>
          </p:cNvPr>
          <p:cNvGrpSpPr/>
          <p:nvPr/>
        </p:nvGrpSpPr>
        <p:grpSpPr>
          <a:xfrm>
            <a:off x="767861" y="3160375"/>
            <a:ext cx="4483835" cy="3247955"/>
            <a:chOff x="712162" y="3160375"/>
            <a:chExt cx="4483835" cy="3247955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F4FCBC4-1D79-46BB-8A8C-362E8A34F1FF}"/>
                </a:ext>
              </a:extLst>
            </p:cNvPr>
            <p:cNvSpPr/>
            <p:nvPr/>
          </p:nvSpPr>
          <p:spPr>
            <a:xfrm>
              <a:off x="1246188" y="4902712"/>
              <a:ext cx="3622337" cy="15056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18D891F-80AA-48F4-A832-7325E43A4388}"/>
                </a:ext>
              </a:extLst>
            </p:cNvPr>
            <p:cNvSpPr/>
            <p:nvPr/>
          </p:nvSpPr>
          <p:spPr>
            <a:xfrm>
              <a:off x="1870906" y="3185519"/>
              <a:ext cx="982413" cy="2267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BE5012D-4743-4C75-B6B5-9C75357AB2F7}"/>
                </a:ext>
              </a:extLst>
            </p:cNvPr>
            <p:cNvSpPr/>
            <p:nvPr/>
          </p:nvSpPr>
          <p:spPr>
            <a:xfrm>
              <a:off x="3048542" y="3185519"/>
              <a:ext cx="982413" cy="2267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FB8BEDE-3606-4446-816B-DB246CA35FFE}"/>
                </a:ext>
              </a:extLst>
            </p:cNvPr>
            <p:cNvSpPr/>
            <p:nvPr/>
          </p:nvSpPr>
          <p:spPr>
            <a:xfrm>
              <a:off x="4213584" y="3185519"/>
              <a:ext cx="982413" cy="2267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0B5C777-CFE2-4003-8D3F-28B12C2F5AAF}"/>
                </a:ext>
              </a:extLst>
            </p:cNvPr>
            <p:cNvSpPr/>
            <p:nvPr/>
          </p:nvSpPr>
          <p:spPr>
            <a:xfrm>
              <a:off x="712162" y="3185519"/>
              <a:ext cx="982413" cy="2267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45EB9A0-F82A-4295-A213-CF9AB3AE92BD}"/>
                </a:ext>
              </a:extLst>
            </p:cNvPr>
            <p:cNvSpPr txBox="1"/>
            <p:nvPr/>
          </p:nvSpPr>
          <p:spPr>
            <a:xfrm>
              <a:off x="712162" y="3160375"/>
              <a:ext cx="982413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Application</a:t>
              </a:r>
              <a:endParaRPr kumimoji="0" lang="en-I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1C44439-123B-449D-936F-D9C725446006}"/>
                </a:ext>
              </a:extLst>
            </p:cNvPr>
            <p:cNvSpPr txBox="1"/>
            <p:nvPr/>
          </p:nvSpPr>
          <p:spPr>
            <a:xfrm>
              <a:off x="1883501" y="3160375"/>
              <a:ext cx="982413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Application</a:t>
              </a:r>
              <a:endParaRPr kumimoji="0" lang="en-I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BAD7AE2-C5FA-49F9-A2FA-00DC30239FCB}"/>
                </a:ext>
              </a:extLst>
            </p:cNvPr>
            <p:cNvSpPr txBox="1"/>
            <p:nvPr/>
          </p:nvSpPr>
          <p:spPr>
            <a:xfrm>
              <a:off x="3048542" y="3160375"/>
              <a:ext cx="982413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Application</a:t>
              </a:r>
              <a:endParaRPr kumimoji="0" lang="en-I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AAC0DD7-EE30-4B21-A737-A5952122F178}"/>
                </a:ext>
              </a:extLst>
            </p:cNvPr>
            <p:cNvSpPr txBox="1"/>
            <p:nvPr/>
          </p:nvSpPr>
          <p:spPr>
            <a:xfrm>
              <a:off x="4213584" y="3160375"/>
              <a:ext cx="982413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Application</a:t>
              </a:r>
              <a:endParaRPr kumimoji="0" lang="en-I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44FE31E-6B39-4E56-94E3-A04954E5940B}"/>
                </a:ext>
              </a:extLst>
            </p:cNvPr>
            <p:cNvSpPr/>
            <p:nvPr/>
          </p:nvSpPr>
          <p:spPr>
            <a:xfrm>
              <a:off x="712162" y="3569183"/>
              <a:ext cx="982413" cy="44082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BEF6868-24CD-44AC-B8B0-4891AB802C4F}"/>
                </a:ext>
              </a:extLst>
            </p:cNvPr>
            <p:cNvSpPr txBox="1"/>
            <p:nvPr/>
          </p:nvSpPr>
          <p:spPr>
            <a:xfrm>
              <a:off x="775137" y="3558764"/>
              <a:ext cx="856463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Operating System</a:t>
              </a:r>
              <a:endParaRPr kumimoji="0" lang="en-I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0CD41FE-37CA-40F0-9BBD-2558AF9CD1A2}"/>
                </a:ext>
              </a:extLst>
            </p:cNvPr>
            <p:cNvSpPr/>
            <p:nvPr/>
          </p:nvSpPr>
          <p:spPr>
            <a:xfrm>
              <a:off x="1883501" y="3569183"/>
              <a:ext cx="982413" cy="44082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882DD92-80E5-4A63-BAF9-DF432720C065}"/>
                </a:ext>
              </a:extLst>
            </p:cNvPr>
            <p:cNvSpPr txBox="1"/>
            <p:nvPr/>
          </p:nvSpPr>
          <p:spPr>
            <a:xfrm>
              <a:off x="1960441" y="3558764"/>
              <a:ext cx="856463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Operating System</a:t>
              </a:r>
              <a:endParaRPr kumimoji="0" lang="en-I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C4E1C80A-F4B0-4EAE-B4AA-35FC8E05C030}"/>
                </a:ext>
              </a:extLst>
            </p:cNvPr>
            <p:cNvSpPr/>
            <p:nvPr/>
          </p:nvSpPr>
          <p:spPr>
            <a:xfrm>
              <a:off x="3048542" y="3569183"/>
              <a:ext cx="982413" cy="44082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51F9802-228B-4DD1-AC30-3726ECCA71AD}"/>
                </a:ext>
              </a:extLst>
            </p:cNvPr>
            <p:cNvSpPr txBox="1"/>
            <p:nvPr/>
          </p:nvSpPr>
          <p:spPr>
            <a:xfrm>
              <a:off x="3111518" y="3558764"/>
              <a:ext cx="856463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Operating System</a:t>
              </a:r>
              <a:endParaRPr kumimoji="0" lang="en-I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C35CFD48-05B8-4C2F-8423-539EF3CA995F}"/>
                </a:ext>
              </a:extLst>
            </p:cNvPr>
            <p:cNvSpPr/>
            <p:nvPr/>
          </p:nvSpPr>
          <p:spPr>
            <a:xfrm>
              <a:off x="4213584" y="3569183"/>
              <a:ext cx="982413" cy="44082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BFC9363-2227-45D4-9143-DDE7413A8DDD}"/>
                </a:ext>
              </a:extLst>
            </p:cNvPr>
            <p:cNvSpPr txBox="1"/>
            <p:nvPr/>
          </p:nvSpPr>
          <p:spPr>
            <a:xfrm>
              <a:off x="4276559" y="3558764"/>
              <a:ext cx="856463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Operating System</a:t>
              </a:r>
              <a:endParaRPr kumimoji="0" lang="en-I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4BD2E41-9DC2-4D3E-9084-D92BE625AF47}"/>
                </a:ext>
              </a:extLst>
            </p:cNvPr>
            <p:cNvCxnSpPr>
              <a:stCxn id="38" idx="2"/>
            </p:cNvCxnSpPr>
            <p:nvPr/>
          </p:nvCxnSpPr>
          <p:spPr>
            <a:xfrm>
              <a:off x="1203369" y="4020429"/>
              <a:ext cx="0" cy="20963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70C7630-6162-416B-8A7A-58E9DF877275}"/>
                </a:ext>
              </a:extLst>
            </p:cNvPr>
            <p:cNvCxnSpPr>
              <a:cxnSpLocks/>
              <a:stCxn id="39" idx="2"/>
            </p:cNvCxnSpPr>
            <p:nvPr/>
          </p:nvCxnSpPr>
          <p:spPr>
            <a:xfrm flipH="1">
              <a:off x="2373337" y="4040810"/>
              <a:ext cx="1370" cy="18609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654D4DD-FFE0-4B5A-B9E7-3A2572207988}"/>
                </a:ext>
              </a:extLst>
            </p:cNvPr>
            <p:cNvCxnSpPr>
              <a:cxnSpLocks/>
              <a:stCxn id="41" idx="2"/>
            </p:cNvCxnSpPr>
            <p:nvPr/>
          </p:nvCxnSpPr>
          <p:spPr>
            <a:xfrm>
              <a:off x="3539749" y="4040810"/>
              <a:ext cx="0" cy="18609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A3DB732-7E47-4CD9-B538-3B6913B8E940}"/>
                </a:ext>
              </a:extLst>
            </p:cNvPr>
            <p:cNvCxnSpPr>
              <a:cxnSpLocks/>
              <a:stCxn id="44" idx="2"/>
            </p:cNvCxnSpPr>
            <p:nvPr/>
          </p:nvCxnSpPr>
          <p:spPr>
            <a:xfrm flipH="1">
              <a:off x="4704790" y="4020429"/>
              <a:ext cx="1" cy="20595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C5866ED8-D428-401E-BE42-394682E38213}"/>
                </a:ext>
              </a:extLst>
            </p:cNvPr>
            <p:cNvSpPr/>
            <p:nvPr/>
          </p:nvSpPr>
          <p:spPr>
            <a:xfrm>
              <a:off x="712162" y="4249192"/>
              <a:ext cx="4483835" cy="2797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C04689F-2514-4D7C-BB28-895F8F9A3445}"/>
                </a:ext>
              </a:extLst>
            </p:cNvPr>
            <p:cNvSpPr txBox="1"/>
            <p:nvPr/>
          </p:nvSpPr>
          <p:spPr>
            <a:xfrm>
              <a:off x="1852013" y="4235202"/>
              <a:ext cx="2204132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Virtual Infrastructure</a:t>
              </a:r>
              <a:endPara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BE7B770F-96D4-4A06-A8BD-7EE93160D567}"/>
                </a:ext>
              </a:extLst>
            </p:cNvPr>
            <p:cNvCxnSpPr>
              <a:cxnSpLocks/>
            </p:cNvCxnSpPr>
            <p:nvPr/>
          </p:nvCxnSpPr>
          <p:spPr>
            <a:xfrm>
              <a:off x="2006136" y="4527884"/>
              <a:ext cx="0" cy="60050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F270AB4B-A40C-4453-AF44-6927AAA6F020}"/>
                </a:ext>
              </a:extLst>
            </p:cNvPr>
            <p:cNvCxnSpPr>
              <a:cxnSpLocks/>
            </p:cNvCxnSpPr>
            <p:nvPr/>
          </p:nvCxnSpPr>
          <p:spPr>
            <a:xfrm>
              <a:off x="2181951" y="5560352"/>
              <a:ext cx="44082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874BA2B-E33C-47C7-822F-95CEA27DA744}"/>
                </a:ext>
              </a:extLst>
            </p:cNvPr>
            <p:cNvCxnSpPr>
              <a:cxnSpLocks/>
            </p:cNvCxnSpPr>
            <p:nvPr/>
          </p:nvCxnSpPr>
          <p:spPr>
            <a:xfrm>
              <a:off x="3189554" y="5560352"/>
              <a:ext cx="44082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7FD3B1B-F418-4B36-A07D-20A21549C069}"/>
                </a:ext>
              </a:extLst>
            </p:cNvPr>
            <p:cNvSpPr txBox="1"/>
            <p:nvPr/>
          </p:nvSpPr>
          <p:spPr>
            <a:xfrm>
              <a:off x="1445900" y="6004687"/>
              <a:ext cx="7315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Server</a:t>
              </a:r>
              <a:endParaRPr kumimoji="0" lang="en-I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0F2470D-AA49-43DA-B6F8-C851C17B18EF}"/>
                </a:ext>
              </a:extLst>
            </p:cNvPr>
            <p:cNvSpPr txBox="1"/>
            <p:nvPr/>
          </p:nvSpPr>
          <p:spPr>
            <a:xfrm>
              <a:off x="2481688" y="5757900"/>
              <a:ext cx="81622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Network</a:t>
              </a:r>
              <a:endParaRPr kumimoji="0" lang="en-I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0A2BD41-5EA7-49D2-BB8E-290871440969}"/>
                </a:ext>
              </a:extLst>
            </p:cNvPr>
            <p:cNvSpPr txBox="1"/>
            <p:nvPr/>
          </p:nvSpPr>
          <p:spPr>
            <a:xfrm>
              <a:off x="3727385" y="5973504"/>
              <a:ext cx="8162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Storage</a:t>
              </a:r>
              <a:endParaRPr kumimoji="0" lang="en-I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7" name="Picture 56" descr="Icon&#10;&#10;Description automatically generated">
              <a:extLst>
                <a:ext uri="{FF2B5EF4-FFF2-40B4-BE49-F238E27FC236}">
                  <a16:creationId xmlns:a16="http://schemas.microsoft.com/office/drawing/2014/main" id="{8847A5E8-D8F9-4417-8E29-CC189EB058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3153" y="5051994"/>
              <a:ext cx="713295" cy="685263"/>
            </a:xfrm>
            <a:prstGeom prst="rect">
              <a:avLst/>
            </a:prstGeom>
          </p:spPr>
        </p:pic>
        <p:pic>
          <p:nvPicPr>
            <p:cNvPr id="58" name="Picture 57" descr="Icon&#10;&#10;Description automatically generated">
              <a:extLst>
                <a:ext uri="{FF2B5EF4-FFF2-40B4-BE49-F238E27FC236}">
                  <a16:creationId xmlns:a16="http://schemas.microsoft.com/office/drawing/2014/main" id="{973E58E4-FEE1-48D8-9972-2FA84D4A4C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3273" y="5124083"/>
              <a:ext cx="896775" cy="872539"/>
            </a:xfrm>
            <a:prstGeom prst="rect">
              <a:avLst/>
            </a:prstGeom>
          </p:spPr>
        </p:pic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FF90534E-D2D6-4B68-A9E7-23ECB3055C7E}"/>
                </a:ext>
              </a:extLst>
            </p:cNvPr>
            <p:cNvCxnSpPr>
              <a:cxnSpLocks/>
            </p:cNvCxnSpPr>
            <p:nvPr/>
          </p:nvCxnSpPr>
          <p:spPr>
            <a:xfrm>
              <a:off x="4114138" y="4516095"/>
              <a:ext cx="0" cy="72660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Picture 59" descr="Icon&#10;&#10;Description automatically generated">
              <a:extLst>
                <a:ext uri="{FF2B5EF4-FFF2-40B4-BE49-F238E27FC236}">
                  <a16:creationId xmlns:a16="http://schemas.microsoft.com/office/drawing/2014/main" id="{F33649D3-ED5E-4445-A29B-869BEB7101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9552" y="5143046"/>
              <a:ext cx="1231889" cy="834613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23B021-FC79-4470-8E8C-36B206F641BF}"/>
              </a:ext>
            </a:extLst>
          </p:cNvPr>
          <p:cNvGrpSpPr/>
          <p:nvPr/>
        </p:nvGrpSpPr>
        <p:grpSpPr>
          <a:xfrm>
            <a:off x="7075970" y="3160375"/>
            <a:ext cx="4348170" cy="2971393"/>
            <a:chOff x="7020271" y="3482601"/>
            <a:chExt cx="4348170" cy="2971393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F58449-F5BB-4241-B539-03631CAF0BDC}"/>
                </a:ext>
              </a:extLst>
            </p:cNvPr>
            <p:cNvSpPr/>
            <p:nvPr/>
          </p:nvSpPr>
          <p:spPr>
            <a:xfrm>
              <a:off x="7020271" y="4585247"/>
              <a:ext cx="4348168" cy="186874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AE99CB0-AE3F-4208-9F0B-B32BB2081018}"/>
                </a:ext>
              </a:extLst>
            </p:cNvPr>
            <p:cNvSpPr/>
            <p:nvPr/>
          </p:nvSpPr>
          <p:spPr>
            <a:xfrm>
              <a:off x="7020271" y="3482601"/>
              <a:ext cx="4348170" cy="41563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5A2A25D-3EA9-42A2-A986-8623279F9F98}"/>
                </a:ext>
              </a:extLst>
            </p:cNvPr>
            <p:cNvSpPr txBox="1"/>
            <p:nvPr/>
          </p:nvSpPr>
          <p:spPr>
            <a:xfrm>
              <a:off x="8401820" y="3505753"/>
              <a:ext cx="158507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Applications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403EA17-D289-423C-98BA-C6356CE0F730}"/>
                </a:ext>
              </a:extLst>
            </p:cNvPr>
            <p:cNvSpPr/>
            <p:nvPr/>
          </p:nvSpPr>
          <p:spPr>
            <a:xfrm>
              <a:off x="7021961" y="4006012"/>
              <a:ext cx="4344789" cy="41563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BBDC7C2-B671-4EC5-9DAE-59320F139EA2}"/>
                </a:ext>
              </a:extLst>
            </p:cNvPr>
            <p:cNvSpPr txBox="1"/>
            <p:nvPr/>
          </p:nvSpPr>
          <p:spPr>
            <a:xfrm>
              <a:off x="8240942" y="4045952"/>
              <a:ext cx="1906828" cy="3357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Operating System</a:t>
              </a:r>
              <a:endParaRPr kumimoji="0" lang="en-I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20D1267-73F7-447F-A020-C2A429D1AEF2}"/>
                </a:ext>
              </a:extLst>
            </p:cNvPr>
            <p:cNvSpPr txBox="1"/>
            <p:nvPr/>
          </p:nvSpPr>
          <p:spPr>
            <a:xfrm>
              <a:off x="10009298" y="6097141"/>
              <a:ext cx="7420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Storage</a:t>
              </a:r>
              <a:endParaRPr kumimoji="0" lang="en-I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7FCEABD-C40F-4744-A069-FF1B273B37DD}"/>
                </a:ext>
              </a:extLst>
            </p:cNvPr>
            <p:cNvCxnSpPr>
              <a:cxnSpLocks/>
            </p:cNvCxnSpPr>
            <p:nvPr/>
          </p:nvCxnSpPr>
          <p:spPr>
            <a:xfrm>
              <a:off x="8231407" y="5617245"/>
              <a:ext cx="484909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213B3E0-9D1E-4BA1-99E3-8EC2836E0E7A}"/>
                </a:ext>
              </a:extLst>
            </p:cNvPr>
            <p:cNvCxnSpPr>
              <a:cxnSpLocks/>
            </p:cNvCxnSpPr>
            <p:nvPr/>
          </p:nvCxnSpPr>
          <p:spPr>
            <a:xfrm>
              <a:off x="9339771" y="5617245"/>
              <a:ext cx="484909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A58B5F6-F3B3-4888-86C5-2DE41C8B56C0}"/>
                </a:ext>
              </a:extLst>
            </p:cNvPr>
            <p:cNvSpPr txBox="1"/>
            <p:nvPr/>
          </p:nvSpPr>
          <p:spPr>
            <a:xfrm>
              <a:off x="7491579" y="6106013"/>
              <a:ext cx="6650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Server</a:t>
              </a:r>
              <a:endParaRPr kumimoji="0" lang="en-I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5E313FD-8C61-4E6F-8E8E-6882B0CB80E2}"/>
                </a:ext>
              </a:extLst>
            </p:cNvPr>
            <p:cNvSpPr txBox="1"/>
            <p:nvPr/>
          </p:nvSpPr>
          <p:spPr>
            <a:xfrm>
              <a:off x="8601930" y="5848396"/>
              <a:ext cx="81622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Network</a:t>
              </a:r>
              <a:endParaRPr kumimoji="0" lang="en-I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4" name="Picture 23" descr="Icon&#10;&#10;Description automatically generated">
              <a:extLst>
                <a:ext uri="{FF2B5EF4-FFF2-40B4-BE49-F238E27FC236}">
                  <a16:creationId xmlns:a16="http://schemas.microsoft.com/office/drawing/2014/main" id="{17044164-2EBF-43BB-B4B7-A07F0533A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17730" y="5058050"/>
              <a:ext cx="784625" cy="753789"/>
            </a:xfrm>
            <a:prstGeom prst="rect">
              <a:avLst/>
            </a:prstGeom>
          </p:spPr>
        </p:pic>
        <p:pic>
          <p:nvPicPr>
            <p:cNvPr id="25" name="Picture 24" descr="Icon&#10;&#10;Description automatically generated">
              <a:extLst>
                <a:ext uri="{FF2B5EF4-FFF2-40B4-BE49-F238E27FC236}">
                  <a16:creationId xmlns:a16="http://schemas.microsoft.com/office/drawing/2014/main" id="{8414605F-3398-485F-ABFF-0151E2F84C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02769" y="5158207"/>
              <a:ext cx="1355078" cy="918074"/>
            </a:xfrm>
            <a:prstGeom prst="rect">
              <a:avLst/>
            </a:prstGeom>
          </p:spPr>
        </p:pic>
        <p:pic>
          <p:nvPicPr>
            <p:cNvPr id="26" name="Picture 25" descr="Icon&#10;&#10;Description automatically generated">
              <a:extLst>
                <a:ext uri="{FF2B5EF4-FFF2-40B4-BE49-F238E27FC236}">
                  <a16:creationId xmlns:a16="http://schemas.microsoft.com/office/drawing/2014/main" id="{8E058055-81A4-415F-A86B-9F7A42D251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0862" y="5137348"/>
              <a:ext cx="986453" cy="959793"/>
            </a:xfrm>
            <a:prstGeom prst="rect">
              <a:avLst/>
            </a:prstGeom>
          </p:spPr>
        </p:pic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1347252-041F-44ED-B23F-655D79AF3A49}"/>
                </a:ext>
              </a:extLst>
            </p:cNvPr>
            <p:cNvSpPr txBox="1"/>
            <p:nvPr/>
          </p:nvSpPr>
          <p:spPr>
            <a:xfrm>
              <a:off x="8415369" y="4584287"/>
              <a:ext cx="1557972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HARDWARE</a:t>
              </a:r>
              <a:endParaRPr kumimoji="0" lang="en-I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A0E52F96-3EC1-47AB-82BF-5F642C0C90F7}"/>
              </a:ext>
            </a:extLst>
          </p:cNvPr>
          <p:cNvCxnSpPr>
            <a:cxnSpLocks/>
          </p:cNvCxnSpPr>
          <p:nvPr/>
        </p:nvCxnSpPr>
        <p:spPr>
          <a:xfrm flipV="1">
            <a:off x="6096000" y="2867561"/>
            <a:ext cx="0" cy="338217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7808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Rounded Rectangle 243"/>
          <p:cNvSpPr/>
          <p:nvPr/>
        </p:nvSpPr>
        <p:spPr>
          <a:xfrm>
            <a:off x="1334485" y="3145537"/>
            <a:ext cx="1903030" cy="5486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 defTabSz="914217">
              <a:defRPr/>
            </a:pPr>
            <a:endParaRPr lang="bg-BG" dirty="0">
              <a:solidFill>
                <a:prstClr val="white"/>
              </a:solidFill>
              <a:latin typeface="Lato Light"/>
            </a:endParaRPr>
          </a:p>
        </p:txBody>
      </p:sp>
      <p:sp>
        <p:nvSpPr>
          <p:cNvPr id="248" name="Rounded Rectangle 247"/>
          <p:cNvSpPr/>
          <p:nvPr/>
        </p:nvSpPr>
        <p:spPr>
          <a:xfrm>
            <a:off x="8954799" y="3038849"/>
            <a:ext cx="1903030" cy="54863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 defTabSz="914217">
              <a:defRPr/>
            </a:pPr>
            <a:endParaRPr lang="bg-BG" dirty="0">
              <a:solidFill>
                <a:prstClr val="white"/>
              </a:solidFill>
              <a:latin typeface="Lato Ligh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8683DD4-6CB0-4C41-9BA6-3A71ED04682E}"/>
              </a:ext>
            </a:extLst>
          </p:cNvPr>
          <p:cNvSpPr txBox="1"/>
          <p:nvPr/>
        </p:nvSpPr>
        <p:spPr bwMode="auto">
          <a:xfrm>
            <a:off x="2911528" y="228600"/>
            <a:ext cx="6368945" cy="707886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53882" dir="2700000" algn="ctr" rotWithShape="0">
                    <a:srgbClr val="B2B2B2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</a:rPr>
              <a:t>Virtualization (Cont’d)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72BFFA9-A940-42BA-9D8E-7199E917E094}"/>
              </a:ext>
            </a:extLst>
          </p:cNvPr>
          <p:cNvSpPr/>
          <p:nvPr/>
        </p:nvSpPr>
        <p:spPr>
          <a:xfrm>
            <a:off x="1121570" y="2312313"/>
            <a:ext cx="2328860" cy="70788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</a:rPr>
              <a:t>Virtualization Approaches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EF08E02-AECD-4F70-8302-5D6A260CC85C}"/>
              </a:ext>
            </a:extLst>
          </p:cNvPr>
          <p:cNvSpPr/>
          <p:nvPr/>
        </p:nvSpPr>
        <p:spPr>
          <a:xfrm>
            <a:off x="8750761" y="2267814"/>
            <a:ext cx="2311107" cy="70788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</a:rPr>
              <a:t>Types of Virtualization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F64EA0C-4428-4BA9-851B-C2530B70DEB0}"/>
              </a:ext>
            </a:extLst>
          </p:cNvPr>
          <p:cNvSpPr txBox="1"/>
          <p:nvPr/>
        </p:nvSpPr>
        <p:spPr bwMode="auto">
          <a:xfrm>
            <a:off x="457043" y="3416111"/>
            <a:ext cx="3657600" cy="263149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53882" dir="2700000" algn="ctr" rotWithShape="0">
                    <a:srgbClr val="B2B2B2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Full Virtualization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OS assisted Virtualization or Para Virtualization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Hardware assisted Virtualization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Hybrid Virtualization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0429746-7F24-4492-B581-8B98F8C3EE87}"/>
              </a:ext>
            </a:extLst>
          </p:cNvPr>
          <p:cNvSpPr/>
          <p:nvPr/>
        </p:nvSpPr>
        <p:spPr>
          <a:xfrm>
            <a:off x="8077514" y="3416111"/>
            <a:ext cx="3657600" cy="235449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Operating System Virtualization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Network Virtualization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Server Virtualization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Desktop Virtualization</a:t>
            </a:r>
          </a:p>
        </p:txBody>
      </p:sp>
      <p:grpSp>
        <p:nvGrpSpPr>
          <p:cNvPr id="17" name="Group 119">
            <a:extLst>
              <a:ext uri="{FF2B5EF4-FFF2-40B4-BE49-F238E27FC236}">
                <a16:creationId xmlns:a16="http://schemas.microsoft.com/office/drawing/2014/main" id="{8F73342D-929A-4995-B89F-E55275839E93}"/>
              </a:ext>
            </a:extLst>
          </p:cNvPr>
          <p:cNvGrpSpPr>
            <a:grpSpLocks noChangeAspect="1"/>
          </p:cNvGrpSpPr>
          <p:nvPr/>
        </p:nvGrpSpPr>
        <p:grpSpPr>
          <a:xfrm>
            <a:off x="1900945" y="1447800"/>
            <a:ext cx="770111" cy="738020"/>
            <a:chOff x="1168380" y="3486162"/>
            <a:chExt cx="381000" cy="365126"/>
          </a:xfrm>
          <a:solidFill>
            <a:schemeClr val="accent1"/>
          </a:solidFill>
        </p:grpSpPr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4310FFBE-B33B-4DEB-8760-2189871628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3942" y="3643325"/>
              <a:ext cx="146050" cy="207963"/>
            </a:xfrm>
            <a:custGeom>
              <a:avLst/>
              <a:gdLst/>
              <a:ahLst/>
              <a:cxnLst>
                <a:cxn ang="0">
                  <a:pos x="125" y="101"/>
                </a:cxn>
                <a:cxn ang="0">
                  <a:pos x="125" y="231"/>
                </a:cxn>
                <a:cxn ang="0">
                  <a:pos x="125" y="231"/>
                </a:cxn>
                <a:cxn ang="0">
                  <a:pos x="124" y="237"/>
                </a:cxn>
                <a:cxn ang="0">
                  <a:pos x="122" y="243"/>
                </a:cxn>
                <a:cxn ang="0">
                  <a:pos x="119" y="248"/>
                </a:cxn>
                <a:cxn ang="0">
                  <a:pos x="115" y="253"/>
                </a:cxn>
                <a:cxn ang="0">
                  <a:pos x="110" y="257"/>
                </a:cxn>
                <a:cxn ang="0">
                  <a:pos x="105" y="260"/>
                </a:cxn>
                <a:cxn ang="0">
                  <a:pos x="99" y="262"/>
                </a:cxn>
                <a:cxn ang="0">
                  <a:pos x="93" y="263"/>
                </a:cxn>
                <a:cxn ang="0">
                  <a:pos x="93" y="263"/>
                </a:cxn>
                <a:cxn ang="0">
                  <a:pos x="93" y="263"/>
                </a:cxn>
                <a:cxn ang="0">
                  <a:pos x="87" y="262"/>
                </a:cxn>
                <a:cxn ang="0">
                  <a:pos x="80" y="260"/>
                </a:cxn>
                <a:cxn ang="0">
                  <a:pos x="74" y="257"/>
                </a:cxn>
                <a:cxn ang="0">
                  <a:pos x="69" y="253"/>
                </a:cxn>
                <a:cxn ang="0">
                  <a:pos x="66" y="248"/>
                </a:cxn>
                <a:cxn ang="0">
                  <a:pos x="63" y="243"/>
                </a:cxn>
                <a:cxn ang="0">
                  <a:pos x="61" y="237"/>
                </a:cxn>
                <a:cxn ang="0">
                  <a:pos x="61" y="231"/>
                </a:cxn>
                <a:cxn ang="0">
                  <a:pos x="61" y="101"/>
                </a:cxn>
                <a:cxn ang="0">
                  <a:pos x="16" y="101"/>
                </a:cxn>
                <a:cxn ang="0">
                  <a:pos x="16" y="101"/>
                </a:cxn>
                <a:cxn ang="0">
                  <a:pos x="10" y="100"/>
                </a:cxn>
                <a:cxn ang="0">
                  <a:pos x="5" y="99"/>
                </a:cxn>
                <a:cxn ang="0">
                  <a:pos x="1" y="95"/>
                </a:cxn>
                <a:cxn ang="0">
                  <a:pos x="0" y="91"/>
                </a:cxn>
                <a:cxn ang="0">
                  <a:pos x="0" y="87"/>
                </a:cxn>
                <a:cxn ang="0">
                  <a:pos x="0" y="82"/>
                </a:cxn>
                <a:cxn ang="0">
                  <a:pos x="3" y="77"/>
                </a:cxn>
                <a:cxn ang="0">
                  <a:pos x="7" y="73"/>
                </a:cxn>
                <a:cxn ang="0">
                  <a:pos x="69" y="11"/>
                </a:cxn>
                <a:cxn ang="0">
                  <a:pos x="69" y="11"/>
                </a:cxn>
                <a:cxn ang="0">
                  <a:pos x="75" y="6"/>
                </a:cxn>
                <a:cxn ang="0">
                  <a:pos x="80" y="2"/>
                </a:cxn>
                <a:cxn ang="0">
                  <a:pos x="87" y="0"/>
                </a:cxn>
                <a:cxn ang="0">
                  <a:pos x="93" y="0"/>
                </a:cxn>
                <a:cxn ang="0">
                  <a:pos x="98" y="0"/>
                </a:cxn>
                <a:cxn ang="0">
                  <a:pos x="104" y="2"/>
                </a:cxn>
                <a:cxn ang="0">
                  <a:pos x="110" y="6"/>
                </a:cxn>
                <a:cxn ang="0">
                  <a:pos x="115" y="11"/>
                </a:cxn>
                <a:cxn ang="0">
                  <a:pos x="178" y="73"/>
                </a:cxn>
                <a:cxn ang="0">
                  <a:pos x="178" y="73"/>
                </a:cxn>
                <a:cxn ang="0">
                  <a:pos x="182" y="77"/>
                </a:cxn>
                <a:cxn ang="0">
                  <a:pos x="184" y="82"/>
                </a:cxn>
                <a:cxn ang="0">
                  <a:pos x="184" y="86"/>
                </a:cxn>
                <a:cxn ang="0">
                  <a:pos x="184" y="91"/>
                </a:cxn>
                <a:cxn ang="0">
                  <a:pos x="182" y="95"/>
                </a:cxn>
                <a:cxn ang="0">
                  <a:pos x="178" y="97"/>
                </a:cxn>
                <a:cxn ang="0">
                  <a:pos x="173" y="100"/>
                </a:cxn>
                <a:cxn ang="0">
                  <a:pos x="166" y="101"/>
                </a:cxn>
                <a:cxn ang="0">
                  <a:pos x="125" y="101"/>
                </a:cxn>
              </a:cxnLst>
              <a:rect l="0" t="0" r="r" b="b"/>
              <a:pathLst>
                <a:path w="184" h="263">
                  <a:moveTo>
                    <a:pt x="125" y="101"/>
                  </a:moveTo>
                  <a:lnTo>
                    <a:pt x="125" y="231"/>
                  </a:lnTo>
                  <a:lnTo>
                    <a:pt x="125" y="231"/>
                  </a:lnTo>
                  <a:lnTo>
                    <a:pt x="124" y="237"/>
                  </a:lnTo>
                  <a:lnTo>
                    <a:pt x="122" y="243"/>
                  </a:lnTo>
                  <a:lnTo>
                    <a:pt x="119" y="248"/>
                  </a:lnTo>
                  <a:lnTo>
                    <a:pt x="115" y="253"/>
                  </a:lnTo>
                  <a:lnTo>
                    <a:pt x="110" y="257"/>
                  </a:lnTo>
                  <a:lnTo>
                    <a:pt x="105" y="260"/>
                  </a:lnTo>
                  <a:lnTo>
                    <a:pt x="99" y="262"/>
                  </a:lnTo>
                  <a:lnTo>
                    <a:pt x="93" y="263"/>
                  </a:lnTo>
                  <a:lnTo>
                    <a:pt x="93" y="263"/>
                  </a:lnTo>
                  <a:lnTo>
                    <a:pt x="93" y="263"/>
                  </a:lnTo>
                  <a:lnTo>
                    <a:pt x="87" y="262"/>
                  </a:lnTo>
                  <a:lnTo>
                    <a:pt x="80" y="260"/>
                  </a:lnTo>
                  <a:lnTo>
                    <a:pt x="74" y="257"/>
                  </a:lnTo>
                  <a:lnTo>
                    <a:pt x="69" y="253"/>
                  </a:lnTo>
                  <a:lnTo>
                    <a:pt x="66" y="248"/>
                  </a:lnTo>
                  <a:lnTo>
                    <a:pt x="63" y="243"/>
                  </a:lnTo>
                  <a:lnTo>
                    <a:pt x="61" y="237"/>
                  </a:lnTo>
                  <a:lnTo>
                    <a:pt x="61" y="231"/>
                  </a:lnTo>
                  <a:lnTo>
                    <a:pt x="61" y="101"/>
                  </a:lnTo>
                  <a:lnTo>
                    <a:pt x="16" y="101"/>
                  </a:lnTo>
                  <a:lnTo>
                    <a:pt x="16" y="101"/>
                  </a:lnTo>
                  <a:lnTo>
                    <a:pt x="10" y="100"/>
                  </a:lnTo>
                  <a:lnTo>
                    <a:pt x="5" y="99"/>
                  </a:lnTo>
                  <a:lnTo>
                    <a:pt x="1" y="95"/>
                  </a:lnTo>
                  <a:lnTo>
                    <a:pt x="0" y="91"/>
                  </a:lnTo>
                  <a:lnTo>
                    <a:pt x="0" y="87"/>
                  </a:lnTo>
                  <a:lnTo>
                    <a:pt x="0" y="82"/>
                  </a:lnTo>
                  <a:lnTo>
                    <a:pt x="3" y="77"/>
                  </a:lnTo>
                  <a:lnTo>
                    <a:pt x="7" y="73"/>
                  </a:lnTo>
                  <a:lnTo>
                    <a:pt x="69" y="11"/>
                  </a:lnTo>
                  <a:lnTo>
                    <a:pt x="69" y="11"/>
                  </a:lnTo>
                  <a:lnTo>
                    <a:pt x="75" y="6"/>
                  </a:lnTo>
                  <a:lnTo>
                    <a:pt x="80" y="2"/>
                  </a:lnTo>
                  <a:lnTo>
                    <a:pt x="87" y="0"/>
                  </a:lnTo>
                  <a:lnTo>
                    <a:pt x="93" y="0"/>
                  </a:lnTo>
                  <a:lnTo>
                    <a:pt x="98" y="0"/>
                  </a:lnTo>
                  <a:lnTo>
                    <a:pt x="104" y="2"/>
                  </a:lnTo>
                  <a:lnTo>
                    <a:pt x="110" y="6"/>
                  </a:lnTo>
                  <a:lnTo>
                    <a:pt x="115" y="11"/>
                  </a:lnTo>
                  <a:lnTo>
                    <a:pt x="178" y="73"/>
                  </a:lnTo>
                  <a:lnTo>
                    <a:pt x="178" y="73"/>
                  </a:lnTo>
                  <a:lnTo>
                    <a:pt x="182" y="77"/>
                  </a:lnTo>
                  <a:lnTo>
                    <a:pt x="184" y="82"/>
                  </a:lnTo>
                  <a:lnTo>
                    <a:pt x="184" y="86"/>
                  </a:lnTo>
                  <a:lnTo>
                    <a:pt x="184" y="91"/>
                  </a:lnTo>
                  <a:lnTo>
                    <a:pt x="182" y="95"/>
                  </a:lnTo>
                  <a:lnTo>
                    <a:pt x="178" y="97"/>
                  </a:lnTo>
                  <a:lnTo>
                    <a:pt x="173" y="100"/>
                  </a:lnTo>
                  <a:lnTo>
                    <a:pt x="166" y="101"/>
                  </a:lnTo>
                  <a:lnTo>
                    <a:pt x="125" y="10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C5456C70-EDCD-49C9-AFEB-BBB5FFA1F2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8380" y="3486162"/>
              <a:ext cx="381000" cy="266700"/>
            </a:xfrm>
            <a:custGeom>
              <a:avLst/>
              <a:gdLst/>
              <a:ahLst/>
              <a:cxnLst>
                <a:cxn ang="0">
                  <a:pos x="392" y="125"/>
                </a:cxn>
                <a:cxn ang="0">
                  <a:pos x="420" y="136"/>
                </a:cxn>
                <a:cxn ang="0">
                  <a:pos x="445" y="153"/>
                </a:cxn>
                <a:cxn ang="0">
                  <a:pos x="463" y="175"/>
                </a:cxn>
                <a:cxn ang="0">
                  <a:pos x="476" y="200"/>
                </a:cxn>
                <a:cxn ang="0">
                  <a:pos x="480" y="227"/>
                </a:cxn>
                <a:cxn ang="0">
                  <a:pos x="480" y="237"/>
                </a:cxn>
                <a:cxn ang="0">
                  <a:pos x="472" y="264"/>
                </a:cxn>
                <a:cxn ang="0">
                  <a:pos x="457" y="289"/>
                </a:cxn>
                <a:cxn ang="0">
                  <a:pos x="435" y="310"/>
                </a:cxn>
                <a:cxn ang="0">
                  <a:pos x="408" y="325"/>
                </a:cxn>
                <a:cxn ang="0">
                  <a:pos x="376" y="334"/>
                </a:cxn>
                <a:cxn ang="0">
                  <a:pos x="376" y="220"/>
                </a:cxn>
                <a:cxn ang="0">
                  <a:pos x="362" y="195"/>
                </a:cxn>
                <a:cxn ang="0">
                  <a:pos x="347" y="185"/>
                </a:cxn>
                <a:cxn ang="0">
                  <a:pos x="329" y="182"/>
                </a:cxn>
                <a:cxn ang="0">
                  <a:pos x="301" y="190"/>
                </a:cxn>
                <a:cxn ang="0">
                  <a:pos x="288" y="203"/>
                </a:cxn>
                <a:cxn ang="0">
                  <a:pos x="280" y="230"/>
                </a:cxn>
                <a:cxn ang="0">
                  <a:pos x="210" y="315"/>
                </a:cxn>
                <a:cxn ang="0">
                  <a:pos x="246" y="313"/>
                </a:cxn>
                <a:cxn ang="0">
                  <a:pos x="259" y="306"/>
                </a:cxn>
                <a:cxn ang="0">
                  <a:pos x="268" y="295"/>
                </a:cxn>
                <a:cxn ang="0">
                  <a:pos x="268" y="277"/>
                </a:cxn>
                <a:cxn ang="0">
                  <a:pos x="258" y="259"/>
                </a:cxn>
                <a:cxn ang="0">
                  <a:pos x="188" y="190"/>
                </a:cxn>
                <a:cxn ang="0">
                  <a:pos x="162" y="182"/>
                </a:cxn>
                <a:cxn ang="0">
                  <a:pos x="143" y="185"/>
                </a:cxn>
                <a:cxn ang="0">
                  <a:pos x="65" y="259"/>
                </a:cxn>
                <a:cxn ang="0">
                  <a:pos x="54" y="278"/>
                </a:cxn>
                <a:cxn ang="0">
                  <a:pos x="54" y="295"/>
                </a:cxn>
                <a:cxn ang="0">
                  <a:pos x="59" y="304"/>
                </a:cxn>
                <a:cxn ang="0">
                  <a:pos x="67" y="310"/>
                </a:cxn>
                <a:cxn ang="0">
                  <a:pos x="114" y="315"/>
                </a:cxn>
                <a:cxn ang="0">
                  <a:pos x="101" y="334"/>
                </a:cxn>
                <a:cxn ang="0">
                  <a:pos x="69" y="324"/>
                </a:cxn>
                <a:cxn ang="0">
                  <a:pos x="41" y="306"/>
                </a:cxn>
                <a:cxn ang="0">
                  <a:pos x="20" y="284"/>
                </a:cxn>
                <a:cxn ang="0">
                  <a:pos x="5" y="257"/>
                </a:cxn>
                <a:cxn ang="0">
                  <a:pos x="0" y="227"/>
                </a:cxn>
                <a:cxn ang="0">
                  <a:pos x="1" y="219"/>
                </a:cxn>
                <a:cxn ang="0">
                  <a:pos x="7" y="191"/>
                </a:cxn>
                <a:cxn ang="0">
                  <a:pos x="22" y="167"/>
                </a:cxn>
                <a:cxn ang="0">
                  <a:pos x="43" y="147"/>
                </a:cxn>
                <a:cxn ang="0">
                  <a:pos x="69" y="132"/>
                </a:cxn>
                <a:cxn ang="0">
                  <a:pos x="99" y="122"/>
                </a:cxn>
                <a:cxn ang="0">
                  <a:pos x="99" y="118"/>
                </a:cxn>
                <a:cxn ang="0">
                  <a:pos x="105" y="84"/>
                </a:cxn>
                <a:cxn ang="0">
                  <a:pos x="123" y="53"/>
                </a:cxn>
                <a:cxn ang="0">
                  <a:pos x="151" y="27"/>
                </a:cxn>
                <a:cxn ang="0">
                  <a:pos x="185" y="10"/>
                </a:cxn>
                <a:cxn ang="0">
                  <a:pos x="226" y="1"/>
                </a:cxn>
                <a:cxn ang="0">
                  <a:pos x="255" y="1"/>
                </a:cxn>
                <a:cxn ang="0">
                  <a:pos x="295" y="10"/>
                </a:cxn>
                <a:cxn ang="0">
                  <a:pos x="330" y="27"/>
                </a:cxn>
                <a:cxn ang="0">
                  <a:pos x="357" y="53"/>
                </a:cxn>
                <a:cxn ang="0">
                  <a:pos x="374" y="84"/>
                </a:cxn>
                <a:cxn ang="0">
                  <a:pos x="381" y="118"/>
                </a:cxn>
                <a:cxn ang="0">
                  <a:pos x="381" y="122"/>
                </a:cxn>
              </a:cxnLst>
              <a:rect l="0" t="0" r="r" b="b"/>
              <a:pathLst>
                <a:path w="480" h="336">
                  <a:moveTo>
                    <a:pt x="381" y="122"/>
                  </a:moveTo>
                  <a:lnTo>
                    <a:pt x="381" y="122"/>
                  </a:lnTo>
                  <a:lnTo>
                    <a:pt x="392" y="125"/>
                  </a:lnTo>
                  <a:lnTo>
                    <a:pt x="402" y="127"/>
                  </a:lnTo>
                  <a:lnTo>
                    <a:pt x="412" y="132"/>
                  </a:lnTo>
                  <a:lnTo>
                    <a:pt x="420" y="136"/>
                  </a:lnTo>
                  <a:lnTo>
                    <a:pt x="429" y="141"/>
                  </a:lnTo>
                  <a:lnTo>
                    <a:pt x="438" y="147"/>
                  </a:lnTo>
                  <a:lnTo>
                    <a:pt x="445" y="153"/>
                  </a:lnTo>
                  <a:lnTo>
                    <a:pt x="451" y="161"/>
                  </a:lnTo>
                  <a:lnTo>
                    <a:pt x="457" y="167"/>
                  </a:lnTo>
                  <a:lnTo>
                    <a:pt x="463" y="175"/>
                  </a:lnTo>
                  <a:lnTo>
                    <a:pt x="468" y="183"/>
                  </a:lnTo>
                  <a:lnTo>
                    <a:pt x="472" y="191"/>
                  </a:lnTo>
                  <a:lnTo>
                    <a:pt x="476" y="200"/>
                  </a:lnTo>
                  <a:lnTo>
                    <a:pt x="478" y="209"/>
                  </a:lnTo>
                  <a:lnTo>
                    <a:pt x="480" y="219"/>
                  </a:lnTo>
                  <a:lnTo>
                    <a:pt x="480" y="227"/>
                  </a:lnTo>
                  <a:lnTo>
                    <a:pt x="480" y="227"/>
                  </a:lnTo>
                  <a:lnTo>
                    <a:pt x="480" y="227"/>
                  </a:lnTo>
                  <a:lnTo>
                    <a:pt x="480" y="237"/>
                  </a:lnTo>
                  <a:lnTo>
                    <a:pt x="478" y="247"/>
                  </a:lnTo>
                  <a:lnTo>
                    <a:pt x="476" y="256"/>
                  </a:lnTo>
                  <a:lnTo>
                    <a:pt x="472" y="264"/>
                  </a:lnTo>
                  <a:lnTo>
                    <a:pt x="467" y="273"/>
                  </a:lnTo>
                  <a:lnTo>
                    <a:pt x="462" y="282"/>
                  </a:lnTo>
                  <a:lnTo>
                    <a:pt x="457" y="289"/>
                  </a:lnTo>
                  <a:lnTo>
                    <a:pt x="450" y="297"/>
                  </a:lnTo>
                  <a:lnTo>
                    <a:pt x="442" y="304"/>
                  </a:lnTo>
                  <a:lnTo>
                    <a:pt x="435" y="310"/>
                  </a:lnTo>
                  <a:lnTo>
                    <a:pt x="426" y="315"/>
                  </a:lnTo>
                  <a:lnTo>
                    <a:pt x="418" y="320"/>
                  </a:lnTo>
                  <a:lnTo>
                    <a:pt x="408" y="325"/>
                  </a:lnTo>
                  <a:lnTo>
                    <a:pt x="398" y="329"/>
                  </a:lnTo>
                  <a:lnTo>
                    <a:pt x="387" y="331"/>
                  </a:lnTo>
                  <a:lnTo>
                    <a:pt x="376" y="334"/>
                  </a:lnTo>
                  <a:lnTo>
                    <a:pt x="376" y="230"/>
                  </a:lnTo>
                  <a:lnTo>
                    <a:pt x="376" y="230"/>
                  </a:lnTo>
                  <a:lnTo>
                    <a:pt x="376" y="220"/>
                  </a:lnTo>
                  <a:lnTo>
                    <a:pt x="372" y="211"/>
                  </a:lnTo>
                  <a:lnTo>
                    <a:pt x="368" y="203"/>
                  </a:lnTo>
                  <a:lnTo>
                    <a:pt x="362" y="195"/>
                  </a:lnTo>
                  <a:lnTo>
                    <a:pt x="362" y="195"/>
                  </a:lnTo>
                  <a:lnTo>
                    <a:pt x="355" y="190"/>
                  </a:lnTo>
                  <a:lnTo>
                    <a:pt x="347" y="185"/>
                  </a:lnTo>
                  <a:lnTo>
                    <a:pt x="337" y="183"/>
                  </a:lnTo>
                  <a:lnTo>
                    <a:pt x="329" y="182"/>
                  </a:lnTo>
                  <a:lnTo>
                    <a:pt x="329" y="182"/>
                  </a:lnTo>
                  <a:lnTo>
                    <a:pt x="319" y="183"/>
                  </a:lnTo>
                  <a:lnTo>
                    <a:pt x="309" y="185"/>
                  </a:lnTo>
                  <a:lnTo>
                    <a:pt x="301" y="190"/>
                  </a:lnTo>
                  <a:lnTo>
                    <a:pt x="294" y="195"/>
                  </a:lnTo>
                  <a:lnTo>
                    <a:pt x="294" y="195"/>
                  </a:lnTo>
                  <a:lnTo>
                    <a:pt x="288" y="203"/>
                  </a:lnTo>
                  <a:lnTo>
                    <a:pt x="284" y="211"/>
                  </a:lnTo>
                  <a:lnTo>
                    <a:pt x="280" y="220"/>
                  </a:lnTo>
                  <a:lnTo>
                    <a:pt x="280" y="230"/>
                  </a:lnTo>
                  <a:lnTo>
                    <a:pt x="280" y="336"/>
                  </a:lnTo>
                  <a:lnTo>
                    <a:pt x="210" y="336"/>
                  </a:lnTo>
                  <a:lnTo>
                    <a:pt x="210" y="315"/>
                  </a:lnTo>
                  <a:lnTo>
                    <a:pt x="235" y="315"/>
                  </a:lnTo>
                  <a:lnTo>
                    <a:pt x="235" y="315"/>
                  </a:lnTo>
                  <a:lnTo>
                    <a:pt x="246" y="313"/>
                  </a:lnTo>
                  <a:lnTo>
                    <a:pt x="255" y="310"/>
                  </a:lnTo>
                  <a:lnTo>
                    <a:pt x="255" y="310"/>
                  </a:lnTo>
                  <a:lnTo>
                    <a:pt x="259" y="306"/>
                  </a:lnTo>
                  <a:lnTo>
                    <a:pt x="263" y="303"/>
                  </a:lnTo>
                  <a:lnTo>
                    <a:pt x="266" y="299"/>
                  </a:lnTo>
                  <a:lnTo>
                    <a:pt x="268" y="295"/>
                  </a:lnTo>
                  <a:lnTo>
                    <a:pt x="268" y="295"/>
                  </a:lnTo>
                  <a:lnTo>
                    <a:pt x="269" y="285"/>
                  </a:lnTo>
                  <a:lnTo>
                    <a:pt x="268" y="277"/>
                  </a:lnTo>
                  <a:lnTo>
                    <a:pt x="268" y="277"/>
                  </a:lnTo>
                  <a:lnTo>
                    <a:pt x="264" y="268"/>
                  </a:lnTo>
                  <a:lnTo>
                    <a:pt x="258" y="259"/>
                  </a:lnTo>
                  <a:lnTo>
                    <a:pt x="195" y="198"/>
                  </a:lnTo>
                  <a:lnTo>
                    <a:pt x="195" y="198"/>
                  </a:lnTo>
                  <a:lnTo>
                    <a:pt x="188" y="190"/>
                  </a:lnTo>
                  <a:lnTo>
                    <a:pt x="179" y="185"/>
                  </a:lnTo>
                  <a:lnTo>
                    <a:pt x="170" y="183"/>
                  </a:lnTo>
                  <a:lnTo>
                    <a:pt x="162" y="182"/>
                  </a:lnTo>
                  <a:lnTo>
                    <a:pt x="162" y="182"/>
                  </a:lnTo>
                  <a:lnTo>
                    <a:pt x="152" y="183"/>
                  </a:lnTo>
                  <a:lnTo>
                    <a:pt x="143" y="185"/>
                  </a:lnTo>
                  <a:lnTo>
                    <a:pt x="136" y="190"/>
                  </a:lnTo>
                  <a:lnTo>
                    <a:pt x="127" y="198"/>
                  </a:lnTo>
                  <a:lnTo>
                    <a:pt x="65" y="259"/>
                  </a:lnTo>
                  <a:lnTo>
                    <a:pt x="65" y="259"/>
                  </a:lnTo>
                  <a:lnTo>
                    <a:pt x="58" y="26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3" y="287"/>
                  </a:lnTo>
                  <a:lnTo>
                    <a:pt x="54" y="295"/>
                  </a:lnTo>
                  <a:lnTo>
                    <a:pt x="54" y="295"/>
                  </a:lnTo>
                  <a:lnTo>
                    <a:pt x="57" y="300"/>
                  </a:lnTo>
                  <a:lnTo>
                    <a:pt x="59" y="304"/>
                  </a:lnTo>
                  <a:lnTo>
                    <a:pt x="63" y="306"/>
                  </a:lnTo>
                  <a:lnTo>
                    <a:pt x="67" y="310"/>
                  </a:lnTo>
                  <a:lnTo>
                    <a:pt x="67" y="310"/>
                  </a:lnTo>
                  <a:lnTo>
                    <a:pt x="75" y="314"/>
                  </a:lnTo>
                  <a:lnTo>
                    <a:pt x="85" y="315"/>
                  </a:lnTo>
                  <a:lnTo>
                    <a:pt x="114" y="315"/>
                  </a:lnTo>
                  <a:lnTo>
                    <a:pt x="114" y="335"/>
                  </a:lnTo>
                  <a:lnTo>
                    <a:pt x="114" y="335"/>
                  </a:lnTo>
                  <a:lnTo>
                    <a:pt x="101" y="334"/>
                  </a:lnTo>
                  <a:lnTo>
                    <a:pt x="90" y="331"/>
                  </a:lnTo>
                  <a:lnTo>
                    <a:pt x="79" y="327"/>
                  </a:lnTo>
                  <a:lnTo>
                    <a:pt x="69" y="324"/>
                  </a:lnTo>
                  <a:lnTo>
                    <a:pt x="59" y="319"/>
                  </a:lnTo>
                  <a:lnTo>
                    <a:pt x="49" y="313"/>
                  </a:lnTo>
                  <a:lnTo>
                    <a:pt x="41" y="306"/>
                  </a:lnTo>
                  <a:lnTo>
                    <a:pt x="33" y="300"/>
                  </a:lnTo>
                  <a:lnTo>
                    <a:pt x="26" y="292"/>
                  </a:lnTo>
                  <a:lnTo>
                    <a:pt x="20" y="284"/>
                  </a:lnTo>
                  <a:lnTo>
                    <a:pt x="13" y="275"/>
                  </a:lnTo>
                  <a:lnTo>
                    <a:pt x="8" y="267"/>
                  </a:lnTo>
                  <a:lnTo>
                    <a:pt x="5" y="257"/>
                  </a:lnTo>
                  <a:lnTo>
                    <a:pt x="2" y="248"/>
                  </a:lnTo>
                  <a:lnTo>
                    <a:pt x="1" y="237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1" y="219"/>
                  </a:lnTo>
                  <a:lnTo>
                    <a:pt x="2" y="209"/>
                  </a:lnTo>
                  <a:lnTo>
                    <a:pt x="5" y="200"/>
                  </a:lnTo>
                  <a:lnTo>
                    <a:pt x="7" y="191"/>
                  </a:lnTo>
                  <a:lnTo>
                    <a:pt x="12" y="183"/>
                  </a:lnTo>
                  <a:lnTo>
                    <a:pt x="16" y="175"/>
                  </a:lnTo>
                  <a:lnTo>
                    <a:pt x="22" y="167"/>
                  </a:lnTo>
                  <a:lnTo>
                    <a:pt x="28" y="161"/>
                  </a:lnTo>
                  <a:lnTo>
                    <a:pt x="36" y="153"/>
                  </a:lnTo>
                  <a:lnTo>
                    <a:pt x="43" y="147"/>
                  </a:lnTo>
                  <a:lnTo>
                    <a:pt x="50" y="141"/>
                  </a:lnTo>
                  <a:lnTo>
                    <a:pt x="59" y="136"/>
                  </a:lnTo>
                  <a:lnTo>
                    <a:pt x="69" y="132"/>
                  </a:lnTo>
                  <a:lnTo>
                    <a:pt x="79" y="127"/>
                  </a:lnTo>
                  <a:lnTo>
                    <a:pt x="89" y="125"/>
                  </a:lnTo>
                  <a:lnTo>
                    <a:pt x="99" y="122"/>
                  </a:lnTo>
                  <a:lnTo>
                    <a:pt x="99" y="122"/>
                  </a:lnTo>
                  <a:lnTo>
                    <a:pt x="99" y="118"/>
                  </a:lnTo>
                  <a:lnTo>
                    <a:pt x="99" y="118"/>
                  </a:lnTo>
                  <a:lnTo>
                    <a:pt x="100" y="107"/>
                  </a:lnTo>
                  <a:lnTo>
                    <a:pt x="101" y="95"/>
                  </a:lnTo>
                  <a:lnTo>
                    <a:pt x="105" y="84"/>
                  </a:lnTo>
                  <a:lnTo>
                    <a:pt x="110" y="73"/>
                  </a:lnTo>
                  <a:lnTo>
                    <a:pt x="116" y="63"/>
                  </a:lnTo>
                  <a:lnTo>
                    <a:pt x="123" y="53"/>
                  </a:lnTo>
                  <a:lnTo>
                    <a:pt x="131" y="43"/>
                  </a:lnTo>
                  <a:lnTo>
                    <a:pt x="141" y="36"/>
                  </a:lnTo>
                  <a:lnTo>
                    <a:pt x="151" y="27"/>
                  </a:lnTo>
                  <a:lnTo>
                    <a:pt x="161" y="21"/>
                  </a:lnTo>
                  <a:lnTo>
                    <a:pt x="173" y="15"/>
                  </a:lnTo>
                  <a:lnTo>
                    <a:pt x="185" y="10"/>
                  </a:lnTo>
                  <a:lnTo>
                    <a:pt x="198" y="6"/>
                  </a:lnTo>
                  <a:lnTo>
                    <a:pt x="211" y="2"/>
                  </a:lnTo>
                  <a:lnTo>
                    <a:pt x="226" y="1"/>
                  </a:lnTo>
                  <a:lnTo>
                    <a:pt x="240" y="0"/>
                  </a:lnTo>
                  <a:lnTo>
                    <a:pt x="240" y="0"/>
                  </a:lnTo>
                  <a:lnTo>
                    <a:pt x="255" y="1"/>
                  </a:lnTo>
                  <a:lnTo>
                    <a:pt x="268" y="2"/>
                  </a:lnTo>
                  <a:lnTo>
                    <a:pt x="282" y="6"/>
                  </a:lnTo>
                  <a:lnTo>
                    <a:pt x="295" y="10"/>
                  </a:lnTo>
                  <a:lnTo>
                    <a:pt x="308" y="15"/>
                  </a:lnTo>
                  <a:lnTo>
                    <a:pt x="319" y="21"/>
                  </a:lnTo>
                  <a:lnTo>
                    <a:pt x="330" y="27"/>
                  </a:lnTo>
                  <a:lnTo>
                    <a:pt x="340" y="36"/>
                  </a:lnTo>
                  <a:lnTo>
                    <a:pt x="348" y="43"/>
                  </a:lnTo>
                  <a:lnTo>
                    <a:pt x="357" y="53"/>
                  </a:lnTo>
                  <a:lnTo>
                    <a:pt x="365" y="63"/>
                  </a:lnTo>
                  <a:lnTo>
                    <a:pt x="369" y="73"/>
                  </a:lnTo>
                  <a:lnTo>
                    <a:pt x="374" y="84"/>
                  </a:lnTo>
                  <a:lnTo>
                    <a:pt x="378" y="95"/>
                  </a:lnTo>
                  <a:lnTo>
                    <a:pt x="381" y="107"/>
                  </a:lnTo>
                  <a:lnTo>
                    <a:pt x="381" y="118"/>
                  </a:lnTo>
                  <a:lnTo>
                    <a:pt x="381" y="118"/>
                  </a:lnTo>
                  <a:lnTo>
                    <a:pt x="381" y="122"/>
                  </a:lnTo>
                  <a:lnTo>
                    <a:pt x="381" y="12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E03D149E-60C4-43D0-98B3-F3D5EE05C7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5705" y="3643325"/>
              <a:ext cx="147638" cy="207963"/>
            </a:xfrm>
            <a:custGeom>
              <a:avLst/>
              <a:gdLst/>
              <a:ahLst/>
              <a:cxnLst>
                <a:cxn ang="0">
                  <a:pos x="126" y="162"/>
                </a:cxn>
                <a:cxn ang="0">
                  <a:pos x="126" y="32"/>
                </a:cxn>
                <a:cxn ang="0">
                  <a:pos x="126" y="32"/>
                </a:cxn>
                <a:cxn ang="0">
                  <a:pos x="125" y="26"/>
                </a:cxn>
                <a:cxn ang="0">
                  <a:pos x="123" y="19"/>
                </a:cxn>
                <a:cxn ang="0">
                  <a:pos x="120" y="13"/>
                </a:cxn>
                <a:cxn ang="0">
                  <a:pos x="116" y="8"/>
                </a:cxn>
                <a:cxn ang="0">
                  <a:pos x="111" y="5"/>
                </a:cxn>
                <a:cxn ang="0">
                  <a:pos x="106" y="2"/>
                </a:cxn>
                <a:cxn ang="0">
                  <a:pos x="100" y="0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86" y="0"/>
                </a:cxn>
                <a:cxn ang="0">
                  <a:pos x="80" y="2"/>
                </a:cxn>
                <a:cxn ang="0">
                  <a:pos x="75" y="5"/>
                </a:cxn>
                <a:cxn ang="0">
                  <a:pos x="70" y="8"/>
                </a:cxn>
                <a:cxn ang="0">
                  <a:pos x="66" y="13"/>
                </a:cxn>
                <a:cxn ang="0">
                  <a:pos x="64" y="19"/>
                </a:cxn>
                <a:cxn ang="0">
                  <a:pos x="62" y="26"/>
                </a:cxn>
                <a:cxn ang="0">
                  <a:pos x="62" y="32"/>
                </a:cxn>
                <a:cxn ang="0">
                  <a:pos x="62" y="162"/>
                </a:cxn>
                <a:cxn ang="0">
                  <a:pos x="17" y="162"/>
                </a:cxn>
                <a:cxn ang="0">
                  <a:pos x="17" y="162"/>
                </a:cxn>
                <a:cxn ang="0">
                  <a:pos x="11" y="162"/>
                </a:cxn>
                <a:cxn ang="0">
                  <a:pos x="6" y="164"/>
                </a:cxn>
                <a:cxn ang="0">
                  <a:pos x="2" y="167"/>
                </a:cxn>
                <a:cxn ang="0">
                  <a:pos x="1" y="170"/>
                </a:cxn>
                <a:cxn ang="0">
                  <a:pos x="0" y="175"/>
                </a:cxn>
                <a:cxn ang="0">
                  <a:pos x="1" y="179"/>
                </a:cxn>
                <a:cxn ang="0">
                  <a:pos x="3" y="184"/>
                </a:cxn>
                <a:cxn ang="0">
                  <a:pos x="7" y="189"/>
                </a:cxn>
                <a:cxn ang="0">
                  <a:pos x="70" y="251"/>
                </a:cxn>
                <a:cxn ang="0">
                  <a:pos x="70" y="251"/>
                </a:cxn>
                <a:cxn ang="0">
                  <a:pos x="76" y="256"/>
                </a:cxn>
                <a:cxn ang="0">
                  <a:pos x="81" y="259"/>
                </a:cxn>
                <a:cxn ang="0">
                  <a:pos x="88" y="262"/>
                </a:cxn>
                <a:cxn ang="0">
                  <a:pos x="92" y="263"/>
                </a:cxn>
                <a:cxn ang="0">
                  <a:pos x="99" y="262"/>
                </a:cxn>
                <a:cxn ang="0">
                  <a:pos x="105" y="259"/>
                </a:cxn>
                <a:cxn ang="0">
                  <a:pos x="110" y="256"/>
                </a:cxn>
                <a:cxn ang="0">
                  <a:pos x="116" y="251"/>
                </a:cxn>
                <a:cxn ang="0">
                  <a:pos x="179" y="189"/>
                </a:cxn>
                <a:cxn ang="0">
                  <a:pos x="179" y="189"/>
                </a:cxn>
                <a:cxn ang="0">
                  <a:pos x="183" y="185"/>
                </a:cxn>
                <a:cxn ang="0">
                  <a:pos x="184" y="180"/>
                </a:cxn>
                <a:cxn ang="0">
                  <a:pos x="185" y="175"/>
                </a:cxn>
                <a:cxn ang="0">
                  <a:pos x="185" y="171"/>
                </a:cxn>
                <a:cxn ang="0">
                  <a:pos x="183" y="168"/>
                </a:cxn>
                <a:cxn ang="0">
                  <a:pos x="179" y="164"/>
                </a:cxn>
                <a:cxn ang="0">
                  <a:pos x="173" y="162"/>
                </a:cxn>
                <a:cxn ang="0">
                  <a:pos x="165" y="162"/>
                </a:cxn>
                <a:cxn ang="0">
                  <a:pos x="126" y="162"/>
                </a:cxn>
              </a:cxnLst>
              <a:rect l="0" t="0" r="r" b="b"/>
              <a:pathLst>
                <a:path w="185" h="263">
                  <a:moveTo>
                    <a:pt x="126" y="162"/>
                  </a:moveTo>
                  <a:lnTo>
                    <a:pt x="126" y="32"/>
                  </a:lnTo>
                  <a:lnTo>
                    <a:pt x="126" y="32"/>
                  </a:lnTo>
                  <a:lnTo>
                    <a:pt x="125" y="26"/>
                  </a:lnTo>
                  <a:lnTo>
                    <a:pt x="123" y="19"/>
                  </a:lnTo>
                  <a:lnTo>
                    <a:pt x="120" y="13"/>
                  </a:lnTo>
                  <a:lnTo>
                    <a:pt x="116" y="8"/>
                  </a:lnTo>
                  <a:lnTo>
                    <a:pt x="111" y="5"/>
                  </a:lnTo>
                  <a:lnTo>
                    <a:pt x="106" y="2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86" y="0"/>
                  </a:lnTo>
                  <a:lnTo>
                    <a:pt x="80" y="2"/>
                  </a:lnTo>
                  <a:lnTo>
                    <a:pt x="75" y="5"/>
                  </a:lnTo>
                  <a:lnTo>
                    <a:pt x="70" y="8"/>
                  </a:lnTo>
                  <a:lnTo>
                    <a:pt x="66" y="13"/>
                  </a:lnTo>
                  <a:lnTo>
                    <a:pt x="64" y="19"/>
                  </a:lnTo>
                  <a:lnTo>
                    <a:pt x="62" y="26"/>
                  </a:lnTo>
                  <a:lnTo>
                    <a:pt x="62" y="32"/>
                  </a:lnTo>
                  <a:lnTo>
                    <a:pt x="62" y="162"/>
                  </a:lnTo>
                  <a:lnTo>
                    <a:pt x="17" y="162"/>
                  </a:lnTo>
                  <a:lnTo>
                    <a:pt x="17" y="162"/>
                  </a:lnTo>
                  <a:lnTo>
                    <a:pt x="11" y="162"/>
                  </a:lnTo>
                  <a:lnTo>
                    <a:pt x="6" y="164"/>
                  </a:lnTo>
                  <a:lnTo>
                    <a:pt x="2" y="167"/>
                  </a:lnTo>
                  <a:lnTo>
                    <a:pt x="1" y="170"/>
                  </a:lnTo>
                  <a:lnTo>
                    <a:pt x="0" y="175"/>
                  </a:lnTo>
                  <a:lnTo>
                    <a:pt x="1" y="179"/>
                  </a:lnTo>
                  <a:lnTo>
                    <a:pt x="3" y="184"/>
                  </a:lnTo>
                  <a:lnTo>
                    <a:pt x="7" y="189"/>
                  </a:lnTo>
                  <a:lnTo>
                    <a:pt x="70" y="251"/>
                  </a:lnTo>
                  <a:lnTo>
                    <a:pt x="70" y="251"/>
                  </a:lnTo>
                  <a:lnTo>
                    <a:pt x="76" y="256"/>
                  </a:lnTo>
                  <a:lnTo>
                    <a:pt x="81" y="259"/>
                  </a:lnTo>
                  <a:lnTo>
                    <a:pt x="88" y="262"/>
                  </a:lnTo>
                  <a:lnTo>
                    <a:pt x="92" y="263"/>
                  </a:lnTo>
                  <a:lnTo>
                    <a:pt x="99" y="262"/>
                  </a:lnTo>
                  <a:lnTo>
                    <a:pt x="105" y="259"/>
                  </a:lnTo>
                  <a:lnTo>
                    <a:pt x="110" y="256"/>
                  </a:lnTo>
                  <a:lnTo>
                    <a:pt x="116" y="251"/>
                  </a:lnTo>
                  <a:lnTo>
                    <a:pt x="179" y="189"/>
                  </a:lnTo>
                  <a:lnTo>
                    <a:pt x="179" y="189"/>
                  </a:lnTo>
                  <a:lnTo>
                    <a:pt x="183" y="185"/>
                  </a:lnTo>
                  <a:lnTo>
                    <a:pt x="184" y="180"/>
                  </a:lnTo>
                  <a:lnTo>
                    <a:pt x="185" y="175"/>
                  </a:lnTo>
                  <a:lnTo>
                    <a:pt x="185" y="171"/>
                  </a:lnTo>
                  <a:lnTo>
                    <a:pt x="183" y="168"/>
                  </a:lnTo>
                  <a:lnTo>
                    <a:pt x="179" y="164"/>
                  </a:lnTo>
                  <a:lnTo>
                    <a:pt x="173" y="162"/>
                  </a:lnTo>
                  <a:lnTo>
                    <a:pt x="165" y="162"/>
                  </a:lnTo>
                  <a:lnTo>
                    <a:pt x="126" y="16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</p:grpSp>
      <p:cxnSp>
        <p:nvCxnSpPr>
          <p:cNvPr id="281" name="Straight Connector 280"/>
          <p:cNvCxnSpPr>
            <a:cxnSpLocks/>
          </p:cNvCxnSpPr>
          <p:nvPr/>
        </p:nvCxnSpPr>
        <p:spPr>
          <a:xfrm>
            <a:off x="4191000" y="1473541"/>
            <a:ext cx="0" cy="4775833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Rounded Rectangle 245"/>
          <p:cNvSpPr/>
          <p:nvPr/>
        </p:nvSpPr>
        <p:spPr>
          <a:xfrm>
            <a:off x="5144642" y="3083348"/>
            <a:ext cx="1903030" cy="5486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 defTabSz="914217">
              <a:defRPr/>
            </a:pPr>
            <a:endParaRPr lang="bg-BG" dirty="0">
              <a:solidFill>
                <a:prstClr val="white"/>
              </a:solidFill>
              <a:latin typeface="Lato Light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09F57DC-849F-4EFC-A0F6-79277A721944}"/>
              </a:ext>
            </a:extLst>
          </p:cNvPr>
          <p:cNvSpPr/>
          <p:nvPr/>
        </p:nvSpPr>
        <p:spPr>
          <a:xfrm>
            <a:off x="4892453" y="2312313"/>
            <a:ext cx="2407408" cy="70788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</a:rPr>
              <a:t>Levels of Virtualization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67DB4C-E224-4209-A941-7184F92C4570}"/>
              </a:ext>
            </a:extLst>
          </p:cNvPr>
          <p:cNvSpPr/>
          <p:nvPr/>
        </p:nvSpPr>
        <p:spPr>
          <a:xfrm>
            <a:off x="4267200" y="3416111"/>
            <a:ext cx="3657600" cy="235449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Storage Device Virtualization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File System Virtualization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Server Virtualization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Fabric Virtualization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FE20DB6-CCD9-4AC0-90B5-0B4A299160B0}"/>
              </a:ext>
            </a:extLst>
          </p:cNvPr>
          <p:cNvCxnSpPr>
            <a:cxnSpLocks/>
          </p:cNvCxnSpPr>
          <p:nvPr/>
        </p:nvCxnSpPr>
        <p:spPr>
          <a:xfrm>
            <a:off x="8001000" y="1471807"/>
            <a:ext cx="0" cy="4775833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84">
            <a:extLst>
              <a:ext uri="{FF2B5EF4-FFF2-40B4-BE49-F238E27FC236}">
                <a16:creationId xmlns:a16="http://schemas.microsoft.com/office/drawing/2014/main" id="{E91FF955-4B4E-49E6-B6D4-18ED5A29F9D0}"/>
              </a:ext>
            </a:extLst>
          </p:cNvPr>
          <p:cNvGrpSpPr>
            <a:grpSpLocks noChangeAspect="1"/>
          </p:cNvGrpSpPr>
          <p:nvPr/>
        </p:nvGrpSpPr>
        <p:grpSpPr>
          <a:xfrm>
            <a:off x="5836235" y="1695057"/>
            <a:ext cx="519845" cy="490763"/>
            <a:chOff x="2578955" y="3804786"/>
            <a:chExt cx="296915" cy="280306"/>
          </a:xfrm>
          <a:solidFill>
            <a:schemeClr val="accent2"/>
          </a:solidFill>
        </p:grpSpPr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92B45FB9-D7A3-471C-9CC7-B48A6D50C5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8955" y="3914831"/>
              <a:ext cx="85130" cy="170259"/>
            </a:xfrm>
            <a:custGeom>
              <a:avLst/>
              <a:gdLst/>
              <a:ahLst/>
              <a:cxnLst>
                <a:cxn ang="0">
                  <a:pos x="64" y="20"/>
                </a:cxn>
                <a:cxn ang="0">
                  <a:pos x="64" y="71"/>
                </a:cxn>
                <a:cxn ang="0">
                  <a:pos x="20" y="71"/>
                </a:cxn>
                <a:cxn ang="0">
                  <a:pos x="20" y="20"/>
                </a:cxn>
                <a:cxn ang="0">
                  <a:pos x="64" y="20"/>
                </a:cxn>
                <a:cxn ang="0">
                  <a:pos x="76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2" y="2"/>
                </a:cxn>
                <a:cxn ang="0">
                  <a:pos x="0" y="8"/>
                </a:cxn>
                <a:cxn ang="0">
                  <a:pos x="0" y="158"/>
                </a:cxn>
                <a:cxn ang="0">
                  <a:pos x="0" y="158"/>
                </a:cxn>
                <a:cxn ang="0">
                  <a:pos x="2" y="162"/>
                </a:cxn>
                <a:cxn ang="0">
                  <a:pos x="8" y="164"/>
                </a:cxn>
                <a:cxn ang="0">
                  <a:pos x="76" y="164"/>
                </a:cxn>
                <a:cxn ang="0">
                  <a:pos x="76" y="164"/>
                </a:cxn>
                <a:cxn ang="0">
                  <a:pos x="82" y="162"/>
                </a:cxn>
                <a:cxn ang="0">
                  <a:pos x="84" y="158"/>
                </a:cxn>
                <a:cxn ang="0">
                  <a:pos x="84" y="8"/>
                </a:cxn>
                <a:cxn ang="0">
                  <a:pos x="84" y="8"/>
                </a:cxn>
                <a:cxn ang="0">
                  <a:pos x="82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4" h="164">
                  <a:moveTo>
                    <a:pt x="64" y="20"/>
                  </a:moveTo>
                  <a:lnTo>
                    <a:pt x="64" y="71"/>
                  </a:lnTo>
                  <a:lnTo>
                    <a:pt x="20" y="71"/>
                  </a:lnTo>
                  <a:lnTo>
                    <a:pt x="20" y="20"/>
                  </a:lnTo>
                  <a:lnTo>
                    <a:pt x="64" y="20"/>
                  </a:lnTo>
                  <a:close/>
                  <a:moveTo>
                    <a:pt x="76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2" y="162"/>
                  </a:lnTo>
                  <a:lnTo>
                    <a:pt x="8" y="164"/>
                  </a:lnTo>
                  <a:lnTo>
                    <a:pt x="76" y="164"/>
                  </a:lnTo>
                  <a:lnTo>
                    <a:pt x="76" y="164"/>
                  </a:lnTo>
                  <a:lnTo>
                    <a:pt x="82" y="162"/>
                  </a:lnTo>
                  <a:lnTo>
                    <a:pt x="84" y="158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82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23" name="Rectangle 15">
              <a:extLst>
                <a:ext uri="{FF2B5EF4-FFF2-40B4-BE49-F238E27FC236}">
                  <a16:creationId xmlns:a16="http://schemas.microsoft.com/office/drawing/2014/main" id="{DE5E6ADA-1601-4009-BCF5-A352BAE82E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9718" y="3935595"/>
              <a:ext cx="43604" cy="5398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FFCBA1F8-45EF-4070-9F3E-3BA9D75E50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8955" y="3914831"/>
              <a:ext cx="85130" cy="170259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2" y="2"/>
                </a:cxn>
                <a:cxn ang="0">
                  <a:pos x="0" y="8"/>
                </a:cxn>
                <a:cxn ang="0">
                  <a:pos x="0" y="158"/>
                </a:cxn>
                <a:cxn ang="0">
                  <a:pos x="0" y="158"/>
                </a:cxn>
                <a:cxn ang="0">
                  <a:pos x="2" y="162"/>
                </a:cxn>
                <a:cxn ang="0">
                  <a:pos x="8" y="164"/>
                </a:cxn>
                <a:cxn ang="0">
                  <a:pos x="76" y="164"/>
                </a:cxn>
                <a:cxn ang="0">
                  <a:pos x="76" y="164"/>
                </a:cxn>
                <a:cxn ang="0">
                  <a:pos x="82" y="162"/>
                </a:cxn>
                <a:cxn ang="0">
                  <a:pos x="84" y="158"/>
                </a:cxn>
                <a:cxn ang="0">
                  <a:pos x="84" y="8"/>
                </a:cxn>
                <a:cxn ang="0">
                  <a:pos x="84" y="8"/>
                </a:cxn>
                <a:cxn ang="0">
                  <a:pos x="82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4" h="164">
                  <a:moveTo>
                    <a:pt x="76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2" y="162"/>
                  </a:lnTo>
                  <a:lnTo>
                    <a:pt x="8" y="164"/>
                  </a:lnTo>
                  <a:lnTo>
                    <a:pt x="76" y="164"/>
                  </a:lnTo>
                  <a:lnTo>
                    <a:pt x="76" y="164"/>
                  </a:lnTo>
                  <a:lnTo>
                    <a:pt x="82" y="162"/>
                  </a:lnTo>
                  <a:lnTo>
                    <a:pt x="84" y="158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82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17515526-2EE2-43D1-9012-4E4CA2AF32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82771" y="3875382"/>
              <a:ext cx="87206" cy="209710"/>
            </a:xfrm>
            <a:custGeom>
              <a:avLst/>
              <a:gdLst/>
              <a:ahLst/>
              <a:cxnLst>
                <a:cxn ang="0">
                  <a:pos x="63" y="18"/>
                </a:cxn>
                <a:cxn ang="0">
                  <a:pos x="63" y="120"/>
                </a:cxn>
                <a:cxn ang="0">
                  <a:pos x="20" y="120"/>
                </a:cxn>
                <a:cxn ang="0">
                  <a:pos x="20" y="18"/>
                </a:cxn>
                <a:cxn ang="0">
                  <a:pos x="63" y="18"/>
                </a:cxn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196"/>
                </a:cxn>
                <a:cxn ang="0">
                  <a:pos x="0" y="196"/>
                </a:cxn>
                <a:cxn ang="0">
                  <a:pos x="2" y="200"/>
                </a:cxn>
                <a:cxn ang="0">
                  <a:pos x="7" y="202"/>
                </a:cxn>
                <a:cxn ang="0">
                  <a:pos x="76" y="202"/>
                </a:cxn>
                <a:cxn ang="0">
                  <a:pos x="76" y="202"/>
                </a:cxn>
                <a:cxn ang="0">
                  <a:pos x="81" y="200"/>
                </a:cxn>
                <a:cxn ang="0">
                  <a:pos x="83" y="196"/>
                </a:cxn>
                <a:cxn ang="0">
                  <a:pos x="83" y="6"/>
                </a:cxn>
                <a:cxn ang="0">
                  <a:pos x="83" y="6"/>
                </a:cxn>
                <a:cxn ang="0">
                  <a:pos x="81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3" h="202">
                  <a:moveTo>
                    <a:pt x="63" y="18"/>
                  </a:moveTo>
                  <a:lnTo>
                    <a:pt x="63" y="120"/>
                  </a:lnTo>
                  <a:lnTo>
                    <a:pt x="20" y="120"/>
                  </a:lnTo>
                  <a:lnTo>
                    <a:pt x="20" y="18"/>
                  </a:lnTo>
                  <a:lnTo>
                    <a:pt x="63" y="18"/>
                  </a:lnTo>
                  <a:close/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2" y="200"/>
                  </a:lnTo>
                  <a:lnTo>
                    <a:pt x="7" y="202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81" y="200"/>
                  </a:lnTo>
                  <a:lnTo>
                    <a:pt x="83" y="196"/>
                  </a:lnTo>
                  <a:lnTo>
                    <a:pt x="83" y="6"/>
                  </a:lnTo>
                  <a:lnTo>
                    <a:pt x="83" y="6"/>
                  </a:lnTo>
                  <a:lnTo>
                    <a:pt x="81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27" name="Rectangle 18">
              <a:extLst>
                <a:ext uri="{FF2B5EF4-FFF2-40B4-BE49-F238E27FC236}">
                  <a16:creationId xmlns:a16="http://schemas.microsoft.com/office/drawing/2014/main" id="{F88DD6C4-8E9D-4BD0-9B27-648C7D7DB1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3534" y="3894068"/>
              <a:ext cx="45679" cy="10589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34" name="Freeform 19">
              <a:extLst>
                <a:ext uri="{FF2B5EF4-FFF2-40B4-BE49-F238E27FC236}">
                  <a16:creationId xmlns:a16="http://schemas.microsoft.com/office/drawing/2014/main" id="{7A777188-7B6C-4A3C-B8CF-35570CC51A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2771" y="3875382"/>
              <a:ext cx="87206" cy="209710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196"/>
                </a:cxn>
                <a:cxn ang="0">
                  <a:pos x="0" y="196"/>
                </a:cxn>
                <a:cxn ang="0">
                  <a:pos x="2" y="200"/>
                </a:cxn>
                <a:cxn ang="0">
                  <a:pos x="7" y="202"/>
                </a:cxn>
                <a:cxn ang="0">
                  <a:pos x="76" y="202"/>
                </a:cxn>
                <a:cxn ang="0">
                  <a:pos x="76" y="202"/>
                </a:cxn>
                <a:cxn ang="0">
                  <a:pos x="81" y="200"/>
                </a:cxn>
                <a:cxn ang="0">
                  <a:pos x="83" y="196"/>
                </a:cxn>
                <a:cxn ang="0">
                  <a:pos x="83" y="6"/>
                </a:cxn>
                <a:cxn ang="0">
                  <a:pos x="83" y="6"/>
                </a:cxn>
                <a:cxn ang="0">
                  <a:pos x="81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3" h="202"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2" y="200"/>
                  </a:lnTo>
                  <a:lnTo>
                    <a:pt x="7" y="202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81" y="200"/>
                  </a:lnTo>
                  <a:lnTo>
                    <a:pt x="83" y="196"/>
                  </a:lnTo>
                  <a:lnTo>
                    <a:pt x="83" y="6"/>
                  </a:lnTo>
                  <a:lnTo>
                    <a:pt x="83" y="6"/>
                  </a:lnTo>
                  <a:lnTo>
                    <a:pt x="81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35" name="Freeform 20">
              <a:extLst>
                <a:ext uri="{FF2B5EF4-FFF2-40B4-BE49-F238E27FC236}">
                  <a16:creationId xmlns:a16="http://schemas.microsoft.com/office/drawing/2014/main" id="{357BBEBD-7AB2-4D5D-8CC0-86C973B438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90740" y="3804786"/>
              <a:ext cx="85130" cy="280305"/>
            </a:xfrm>
            <a:custGeom>
              <a:avLst/>
              <a:gdLst/>
              <a:ahLst/>
              <a:cxnLst>
                <a:cxn ang="0">
                  <a:pos x="64" y="20"/>
                </a:cxn>
                <a:cxn ang="0">
                  <a:pos x="64" y="145"/>
                </a:cxn>
                <a:cxn ang="0">
                  <a:pos x="20" y="145"/>
                </a:cxn>
                <a:cxn ang="0">
                  <a:pos x="20" y="20"/>
                </a:cxn>
                <a:cxn ang="0">
                  <a:pos x="64" y="20"/>
                </a:cxn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265"/>
                </a:cxn>
                <a:cxn ang="0">
                  <a:pos x="0" y="265"/>
                </a:cxn>
                <a:cxn ang="0">
                  <a:pos x="2" y="269"/>
                </a:cxn>
                <a:cxn ang="0">
                  <a:pos x="7" y="271"/>
                </a:cxn>
                <a:cxn ang="0">
                  <a:pos x="76" y="271"/>
                </a:cxn>
                <a:cxn ang="0">
                  <a:pos x="76" y="271"/>
                </a:cxn>
                <a:cxn ang="0">
                  <a:pos x="80" y="269"/>
                </a:cxn>
                <a:cxn ang="0">
                  <a:pos x="82" y="265"/>
                </a:cxn>
                <a:cxn ang="0">
                  <a:pos x="82" y="6"/>
                </a:cxn>
                <a:cxn ang="0">
                  <a:pos x="82" y="6"/>
                </a:cxn>
                <a:cxn ang="0">
                  <a:pos x="80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2" h="271">
                  <a:moveTo>
                    <a:pt x="64" y="20"/>
                  </a:moveTo>
                  <a:lnTo>
                    <a:pt x="64" y="145"/>
                  </a:lnTo>
                  <a:lnTo>
                    <a:pt x="20" y="145"/>
                  </a:lnTo>
                  <a:lnTo>
                    <a:pt x="20" y="20"/>
                  </a:lnTo>
                  <a:lnTo>
                    <a:pt x="64" y="20"/>
                  </a:lnTo>
                  <a:close/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265"/>
                  </a:lnTo>
                  <a:lnTo>
                    <a:pt x="0" y="265"/>
                  </a:lnTo>
                  <a:lnTo>
                    <a:pt x="2" y="269"/>
                  </a:lnTo>
                  <a:lnTo>
                    <a:pt x="7" y="271"/>
                  </a:lnTo>
                  <a:lnTo>
                    <a:pt x="76" y="271"/>
                  </a:lnTo>
                  <a:lnTo>
                    <a:pt x="76" y="271"/>
                  </a:lnTo>
                  <a:lnTo>
                    <a:pt x="80" y="269"/>
                  </a:lnTo>
                  <a:lnTo>
                    <a:pt x="82" y="265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36" name="Rectangle 21">
              <a:extLst>
                <a:ext uri="{FF2B5EF4-FFF2-40B4-BE49-F238E27FC236}">
                  <a16:creationId xmlns:a16="http://schemas.microsoft.com/office/drawing/2014/main" id="{E6CEB8D0-6402-429D-8A37-C32484FAFE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1504" y="3825550"/>
              <a:ext cx="45679" cy="1287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140F070F-7C46-4B4B-A646-A215A45848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0740" y="3804786"/>
              <a:ext cx="85130" cy="280305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265"/>
                </a:cxn>
                <a:cxn ang="0">
                  <a:pos x="0" y="265"/>
                </a:cxn>
                <a:cxn ang="0">
                  <a:pos x="2" y="269"/>
                </a:cxn>
                <a:cxn ang="0">
                  <a:pos x="7" y="271"/>
                </a:cxn>
                <a:cxn ang="0">
                  <a:pos x="76" y="271"/>
                </a:cxn>
                <a:cxn ang="0">
                  <a:pos x="76" y="271"/>
                </a:cxn>
                <a:cxn ang="0">
                  <a:pos x="80" y="269"/>
                </a:cxn>
                <a:cxn ang="0">
                  <a:pos x="82" y="265"/>
                </a:cxn>
                <a:cxn ang="0">
                  <a:pos x="82" y="6"/>
                </a:cxn>
                <a:cxn ang="0">
                  <a:pos x="82" y="6"/>
                </a:cxn>
                <a:cxn ang="0">
                  <a:pos x="80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2" h="271"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265"/>
                  </a:lnTo>
                  <a:lnTo>
                    <a:pt x="0" y="265"/>
                  </a:lnTo>
                  <a:lnTo>
                    <a:pt x="2" y="269"/>
                  </a:lnTo>
                  <a:lnTo>
                    <a:pt x="7" y="271"/>
                  </a:lnTo>
                  <a:lnTo>
                    <a:pt x="76" y="271"/>
                  </a:lnTo>
                  <a:lnTo>
                    <a:pt x="76" y="271"/>
                  </a:lnTo>
                  <a:lnTo>
                    <a:pt x="80" y="269"/>
                  </a:lnTo>
                  <a:lnTo>
                    <a:pt x="82" y="265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</p:grpSp>
      <p:sp>
        <p:nvSpPr>
          <p:cNvPr id="38" name="Freeform 105">
            <a:extLst>
              <a:ext uri="{FF2B5EF4-FFF2-40B4-BE49-F238E27FC236}">
                <a16:creationId xmlns:a16="http://schemas.microsoft.com/office/drawing/2014/main" id="{A3A5C880-3F4F-4746-85E5-74245817A7AA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9649898" y="1669634"/>
            <a:ext cx="512833" cy="516186"/>
          </a:xfrm>
          <a:custGeom>
            <a:avLst/>
            <a:gdLst>
              <a:gd name="T0" fmla="*/ 0 w 71"/>
              <a:gd name="T1" fmla="*/ 158392 h 71"/>
              <a:gd name="T2" fmla="*/ 30788 w 71"/>
              <a:gd name="T3" fmla="*/ 106743 h 71"/>
              <a:gd name="T4" fmla="*/ 13684 w 71"/>
              <a:gd name="T5" fmla="*/ 110186 h 71"/>
              <a:gd name="T6" fmla="*/ 23947 w 71"/>
              <a:gd name="T7" fmla="*/ 86083 h 71"/>
              <a:gd name="T8" fmla="*/ 20526 w 71"/>
              <a:gd name="T9" fmla="*/ 144619 h 71"/>
              <a:gd name="T10" fmla="*/ 37630 w 71"/>
              <a:gd name="T11" fmla="*/ 134289 h 71"/>
              <a:gd name="T12" fmla="*/ 51314 w 71"/>
              <a:gd name="T13" fmla="*/ 158392 h 71"/>
              <a:gd name="T14" fmla="*/ 0 w 71"/>
              <a:gd name="T15" fmla="*/ 237588 h 71"/>
              <a:gd name="T16" fmla="*/ 23947 w 71"/>
              <a:gd name="T17" fmla="*/ 230702 h 71"/>
              <a:gd name="T18" fmla="*/ 17105 w 71"/>
              <a:gd name="T19" fmla="*/ 213485 h 71"/>
              <a:gd name="T20" fmla="*/ 30788 w 71"/>
              <a:gd name="T21" fmla="*/ 189382 h 71"/>
              <a:gd name="T22" fmla="*/ 17105 w 71"/>
              <a:gd name="T23" fmla="*/ 189382 h 71"/>
              <a:gd name="T24" fmla="*/ 3421 w 71"/>
              <a:gd name="T25" fmla="*/ 196269 h 71"/>
              <a:gd name="T26" fmla="*/ 47893 w 71"/>
              <a:gd name="T27" fmla="*/ 175609 h 71"/>
              <a:gd name="T28" fmla="*/ 34209 w 71"/>
              <a:gd name="T29" fmla="*/ 203155 h 71"/>
              <a:gd name="T30" fmla="*/ 23947 w 71"/>
              <a:gd name="T31" fmla="*/ 244475 h 71"/>
              <a:gd name="T32" fmla="*/ 3421 w 71"/>
              <a:gd name="T33" fmla="*/ 68866 h 71"/>
              <a:gd name="T34" fmla="*/ 20526 w 71"/>
              <a:gd name="T35" fmla="*/ 55093 h 71"/>
              <a:gd name="T36" fmla="*/ 20526 w 71"/>
              <a:gd name="T37" fmla="*/ 20660 h 71"/>
              <a:gd name="T38" fmla="*/ 13684 w 71"/>
              <a:gd name="T39" fmla="*/ 27546 h 71"/>
              <a:gd name="T40" fmla="*/ 20526 w 71"/>
              <a:gd name="T41" fmla="*/ 0 h 71"/>
              <a:gd name="T42" fmla="*/ 37630 w 71"/>
              <a:gd name="T43" fmla="*/ 55093 h 71"/>
              <a:gd name="T44" fmla="*/ 51314 w 71"/>
              <a:gd name="T45" fmla="*/ 68866 h 71"/>
              <a:gd name="T46" fmla="*/ 239466 w 71"/>
              <a:gd name="T47" fmla="*/ 68866 h 71"/>
              <a:gd name="T48" fmla="*/ 68419 w 71"/>
              <a:gd name="T49" fmla="*/ 65423 h 71"/>
              <a:gd name="T50" fmla="*/ 71840 w 71"/>
              <a:gd name="T51" fmla="*/ 34433 h 71"/>
              <a:gd name="T52" fmla="*/ 242887 w 71"/>
              <a:gd name="T53" fmla="*/ 37876 h 71"/>
              <a:gd name="T54" fmla="*/ 242887 w 71"/>
              <a:gd name="T55" fmla="*/ 134289 h 71"/>
              <a:gd name="T56" fmla="*/ 71840 w 71"/>
              <a:gd name="T57" fmla="*/ 137732 h 71"/>
              <a:gd name="T58" fmla="*/ 68419 w 71"/>
              <a:gd name="T59" fmla="*/ 106743 h 71"/>
              <a:gd name="T60" fmla="*/ 239466 w 71"/>
              <a:gd name="T61" fmla="*/ 103299 h 71"/>
              <a:gd name="T62" fmla="*/ 242887 w 71"/>
              <a:gd name="T63" fmla="*/ 134289 h 71"/>
              <a:gd name="T64" fmla="*/ 239466 w 71"/>
              <a:gd name="T65" fmla="*/ 210042 h 71"/>
              <a:gd name="T66" fmla="*/ 68419 w 71"/>
              <a:gd name="T67" fmla="*/ 206599 h 71"/>
              <a:gd name="T68" fmla="*/ 71840 w 71"/>
              <a:gd name="T69" fmla="*/ 175609 h 71"/>
              <a:gd name="T70" fmla="*/ 242887 w 71"/>
              <a:gd name="T71" fmla="*/ 179052 h 71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71" h="71">
                <a:moveTo>
                  <a:pt x="15" y="46"/>
                </a:moveTo>
                <a:cubicBezTo>
                  <a:pt x="0" y="46"/>
                  <a:pt x="0" y="46"/>
                  <a:pt x="0" y="46"/>
                </a:cubicBezTo>
                <a:cubicBezTo>
                  <a:pt x="0" y="45"/>
                  <a:pt x="0" y="44"/>
                  <a:pt x="0" y="43"/>
                </a:cubicBezTo>
                <a:cubicBezTo>
                  <a:pt x="0" y="36"/>
                  <a:pt x="9" y="35"/>
                  <a:pt x="9" y="31"/>
                </a:cubicBezTo>
                <a:cubicBezTo>
                  <a:pt x="9" y="30"/>
                  <a:pt x="8" y="29"/>
                  <a:pt x="7" y="29"/>
                </a:cubicBezTo>
                <a:cubicBezTo>
                  <a:pt x="6" y="29"/>
                  <a:pt x="4" y="31"/>
                  <a:pt x="4" y="32"/>
                </a:cubicBezTo>
                <a:cubicBezTo>
                  <a:pt x="0" y="29"/>
                  <a:pt x="0" y="29"/>
                  <a:pt x="0" y="29"/>
                </a:cubicBezTo>
                <a:cubicBezTo>
                  <a:pt x="2" y="27"/>
                  <a:pt x="4" y="25"/>
                  <a:pt x="7" y="25"/>
                </a:cubicBezTo>
                <a:cubicBezTo>
                  <a:pt x="11" y="25"/>
                  <a:pt x="14" y="27"/>
                  <a:pt x="14" y="31"/>
                </a:cubicBezTo>
                <a:cubicBezTo>
                  <a:pt x="14" y="37"/>
                  <a:pt x="6" y="38"/>
                  <a:pt x="6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39"/>
                  <a:pt x="11" y="39"/>
                  <a:pt x="11" y="39"/>
                </a:cubicBezTo>
                <a:cubicBezTo>
                  <a:pt x="15" y="39"/>
                  <a:pt x="15" y="39"/>
                  <a:pt x="15" y="39"/>
                </a:cubicBezTo>
                <a:lnTo>
                  <a:pt x="15" y="46"/>
                </a:lnTo>
                <a:close/>
                <a:moveTo>
                  <a:pt x="7" y="71"/>
                </a:moveTo>
                <a:cubicBezTo>
                  <a:pt x="5" y="71"/>
                  <a:pt x="2" y="70"/>
                  <a:pt x="0" y="69"/>
                </a:cubicBezTo>
                <a:cubicBezTo>
                  <a:pt x="3" y="65"/>
                  <a:pt x="3" y="65"/>
                  <a:pt x="3" y="65"/>
                </a:cubicBezTo>
                <a:cubicBezTo>
                  <a:pt x="4" y="66"/>
                  <a:pt x="5" y="67"/>
                  <a:pt x="7" y="67"/>
                </a:cubicBezTo>
                <a:cubicBezTo>
                  <a:pt x="8" y="67"/>
                  <a:pt x="10" y="66"/>
                  <a:pt x="10" y="65"/>
                </a:cubicBezTo>
                <a:cubicBezTo>
                  <a:pt x="10" y="62"/>
                  <a:pt x="7" y="62"/>
                  <a:pt x="5" y="62"/>
                </a:cubicBezTo>
                <a:cubicBezTo>
                  <a:pt x="4" y="60"/>
                  <a:pt x="4" y="60"/>
                  <a:pt x="4" y="60"/>
                </a:cubicBezTo>
                <a:cubicBezTo>
                  <a:pt x="6" y="58"/>
                  <a:pt x="7" y="56"/>
                  <a:pt x="9" y="55"/>
                </a:cubicBezTo>
                <a:cubicBezTo>
                  <a:pt x="9" y="55"/>
                  <a:pt x="9" y="55"/>
                  <a:pt x="9" y="55"/>
                </a:cubicBezTo>
                <a:cubicBezTo>
                  <a:pt x="8" y="55"/>
                  <a:pt x="6" y="55"/>
                  <a:pt x="5" y="55"/>
                </a:cubicBezTo>
                <a:cubicBezTo>
                  <a:pt x="5" y="57"/>
                  <a:pt x="5" y="57"/>
                  <a:pt x="5" y="57"/>
                </a:cubicBezTo>
                <a:cubicBezTo>
                  <a:pt x="1" y="57"/>
                  <a:pt x="1" y="57"/>
                  <a:pt x="1" y="57"/>
                </a:cubicBezTo>
                <a:cubicBezTo>
                  <a:pt x="1" y="51"/>
                  <a:pt x="1" y="51"/>
                  <a:pt x="1" y="51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54"/>
                  <a:pt x="14" y="54"/>
                  <a:pt x="14" y="54"/>
                </a:cubicBezTo>
                <a:cubicBezTo>
                  <a:pt x="10" y="59"/>
                  <a:pt x="10" y="59"/>
                  <a:pt x="10" y="59"/>
                </a:cubicBezTo>
                <a:cubicBezTo>
                  <a:pt x="13" y="60"/>
                  <a:pt x="15" y="62"/>
                  <a:pt x="15" y="64"/>
                </a:cubicBezTo>
                <a:cubicBezTo>
                  <a:pt x="15" y="69"/>
                  <a:pt x="11" y="71"/>
                  <a:pt x="7" y="71"/>
                </a:cubicBezTo>
                <a:close/>
                <a:moveTo>
                  <a:pt x="15" y="20"/>
                </a:moveTo>
                <a:cubicBezTo>
                  <a:pt x="1" y="20"/>
                  <a:pt x="1" y="20"/>
                  <a:pt x="1" y="20"/>
                </a:cubicBezTo>
                <a:cubicBezTo>
                  <a:pt x="1" y="16"/>
                  <a:pt x="1" y="16"/>
                  <a:pt x="1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3"/>
                  <a:pt x="6" y="9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5" y="7"/>
                  <a:pt x="4" y="7"/>
                  <a:pt x="4" y="8"/>
                </a:cubicBezTo>
                <a:cubicBezTo>
                  <a:pt x="1" y="5"/>
                  <a:pt x="1" y="5"/>
                  <a:pt x="1" y="5"/>
                </a:cubicBezTo>
                <a:cubicBezTo>
                  <a:pt x="6" y="0"/>
                  <a:pt x="6" y="0"/>
                  <a:pt x="6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1" y="16"/>
                  <a:pt x="11" y="16"/>
                  <a:pt x="11" y="16"/>
                </a:cubicBezTo>
                <a:cubicBezTo>
                  <a:pt x="15" y="16"/>
                  <a:pt x="15" y="16"/>
                  <a:pt x="15" y="16"/>
                </a:cubicBezTo>
                <a:lnTo>
                  <a:pt x="15" y="20"/>
                </a:lnTo>
                <a:close/>
                <a:moveTo>
                  <a:pt x="71" y="19"/>
                </a:moveTo>
                <a:cubicBezTo>
                  <a:pt x="71" y="19"/>
                  <a:pt x="71" y="20"/>
                  <a:pt x="70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0" y="19"/>
                  <a:pt x="20" y="19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0"/>
                  <a:pt x="21" y="10"/>
                  <a:pt x="21" y="10"/>
                </a:cubicBezTo>
                <a:cubicBezTo>
                  <a:pt x="70" y="10"/>
                  <a:pt x="70" y="10"/>
                  <a:pt x="70" y="10"/>
                </a:cubicBezTo>
                <a:cubicBezTo>
                  <a:pt x="71" y="10"/>
                  <a:pt x="71" y="10"/>
                  <a:pt x="71" y="11"/>
                </a:cubicBezTo>
                <a:lnTo>
                  <a:pt x="71" y="19"/>
                </a:lnTo>
                <a:close/>
                <a:moveTo>
                  <a:pt x="71" y="39"/>
                </a:moveTo>
                <a:cubicBezTo>
                  <a:pt x="71" y="40"/>
                  <a:pt x="71" y="40"/>
                  <a:pt x="70" y="40"/>
                </a:cubicBezTo>
                <a:cubicBezTo>
                  <a:pt x="21" y="40"/>
                  <a:pt x="21" y="40"/>
                  <a:pt x="21" y="40"/>
                </a:cubicBezTo>
                <a:cubicBezTo>
                  <a:pt x="21" y="40"/>
                  <a:pt x="20" y="40"/>
                  <a:pt x="20" y="39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1" y="30"/>
                  <a:pt x="21" y="30"/>
                </a:cubicBezTo>
                <a:cubicBezTo>
                  <a:pt x="70" y="30"/>
                  <a:pt x="70" y="30"/>
                  <a:pt x="70" y="30"/>
                </a:cubicBezTo>
                <a:cubicBezTo>
                  <a:pt x="71" y="30"/>
                  <a:pt x="71" y="31"/>
                  <a:pt x="71" y="31"/>
                </a:cubicBezTo>
                <a:lnTo>
                  <a:pt x="71" y="39"/>
                </a:lnTo>
                <a:close/>
                <a:moveTo>
                  <a:pt x="71" y="60"/>
                </a:moveTo>
                <a:cubicBezTo>
                  <a:pt x="71" y="60"/>
                  <a:pt x="71" y="61"/>
                  <a:pt x="70" y="61"/>
                </a:cubicBezTo>
                <a:cubicBezTo>
                  <a:pt x="21" y="61"/>
                  <a:pt x="21" y="61"/>
                  <a:pt x="21" y="61"/>
                </a:cubicBezTo>
                <a:cubicBezTo>
                  <a:pt x="21" y="61"/>
                  <a:pt x="20" y="60"/>
                  <a:pt x="20" y="60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51"/>
                  <a:pt x="21" y="51"/>
                  <a:pt x="21" y="51"/>
                </a:cubicBezTo>
                <a:cubicBezTo>
                  <a:pt x="70" y="51"/>
                  <a:pt x="70" y="51"/>
                  <a:pt x="70" y="51"/>
                </a:cubicBezTo>
                <a:cubicBezTo>
                  <a:pt x="71" y="51"/>
                  <a:pt x="71" y="51"/>
                  <a:pt x="71" y="52"/>
                </a:cubicBezTo>
                <a:lnTo>
                  <a:pt x="71" y="6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2319298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4975E35-1F73-47BF-BA0B-AA69A084F88C}"/>
              </a:ext>
            </a:extLst>
          </p:cNvPr>
          <p:cNvCxnSpPr>
            <a:cxnSpLocks/>
            <a:stCxn id="2" idx="4"/>
            <a:endCxn id="4" idx="0"/>
          </p:cNvCxnSpPr>
          <p:nvPr/>
        </p:nvCxnSpPr>
        <p:spPr>
          <a:xfrm>
            <a:off x="667600" y="1488744"/>
            <a:ext cx="0" cy="531699"/>
          </a:xfrm>
          <a:prstGeom prst="line">
            <a:avLst/>
          </a:prstGeom>
          <a:noFill/>
          <a:ln w="12700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090DCED-0226-45B0-8AE4-15A50D38E64B}"/>
              </a:ext>
            </a:extLst>
          </p:cNvPr>
          <p:cNvCxnSpPr>
            <a:cxnSpLocks/>
            <a:stCxn id="4" idx="4"/>
            <a:endCxn id="6" idx="0"/>
          </p:cNvCxnSpPr>
          <p:nvPr/>
        </p:nvCxnSpPr>
        <p:spPr>
          <a:xfrm>
            <a:off x="667600" y="2593644"/>
            <a:ext cx="0" cy="531699"/>
          </a:xfrm>
          <a:prstGeom prst="line">
            <a:avLst/>
          </a:prstGeom>
          <a:noFill/>
          <a:ln w="12700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0B791A3-E5E8-4D08-B643-033F6D6AB355}"/>
              </a:ext>
            </a:extLst>
          </p:cNvPr>
          <p:cNvCxnSpPr>
            <a:cxnSpLocks/>
            <a:stCxn id="6" idx="4"/>
            <a:endCxn id="8" idx="0"/>
          </p:cNvCxnSpPr>
          <p:nvPr/>
        </p:nvCxnSpPr>
        <p:spPr>
          <a:xfrm>
            <a:off x="667600" y="3698544"/>
            <a:ext cx="0" cy="531699"/>
          </a:xfrm>
          <a:prstGeom prst="line">
            <a:avLst/>
          </a:prstGeom>
          <a:noFill/>
          <a:ln w="12700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C769A83-4720-4406-B320-19B3868D4B38}"/>
              </a:ext>
            </a:extLst>
          </p:cNvPr>
          <p:cNvCxnSpPr>
            <a:cxnSpLocks/>
            <a:stCxn id="8" idx="4"/>
            <a:endCxn id="10" idx="0"/>
          </p:cNvCxnSpPr>
          <p:nvPr/>
        </p:nvCxnSpPr>
        <p:spPr>
          <a:xfrm>
            <a:off x="667600" y="4803444"/>
            <a:ext cx="0" cy="531699"/>
          </a:xfrm>
          <a:prstGeom prst="line">
            <a:avLst/>
          </a:prstGeom>
          <a:noFill/>
          <a:ln w="12700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FC86B98-5B39-4FE2-B17F-F98AC7E4B364}"/>
              </a:ext>
            </a:extLst>
          </p:cNvPr>
          <p:cNvCxnSpPr>
            <a:cxnSpLocks/>
            <a:stCxn id="10" idx="4"/>
          </p:cNvCxnSpPr>
          <p:nvPr/>
        </p:nvCxnSpPr>
        <p:spPr>
          <a:xfrm>
            <a:off x="667600" y="5908344"/>
            <a:ext cx="0" cy="582998"/>
          </a:xfrm>
          <a:prstGeom prst="line">
            <a:avLst/>
          </a:prstGeom>
          <a:noFill/>
          <a:ln w="12700" cap="flat" cmpd="sng" algn="ctr">
            <a:solidFill>
              <a:srgbClr val="44546A">
                <a:lumMod val="20000"/>
                <a:lumOff val="80000"/>
              </a:srgbClr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2B841588-6DC9-4D19-B414-F4931091478E}"/>
              </a:ext>
            </a:extLst>
          </p:cNvPr>
          <p:cNvSpPr txBox="1">
            <a:spLocks/>
          </p:cNvSpPr>
          <p:nvPr/>
        </p:nvSpPr>
        <p:spPr>
          <a:xfrm>
            <a:off x="2584119" y="116666"/>
            <a:ext cx="7023763" cy="70788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Virtualization Components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FC2BFB-1405-4303-AC6C-1011A2A999A1}"/>
              </a:ext>
            </a:extLst>
          </p:cNvPr>
          <p:cNvSpPr/>
          <p:nvPr/>
        </p:nvSpPr>
        <p:spPr>
          <a:xfrm>
            <a:off x="1143000" y="1019218"/>
            <a:ext cx="4111915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fontAlgn="base">
              <a:spcBef>
                <a:spcPts val="600"/>
              </a:spcBef>
            </a:pPr>
            <a:r>
              <a:rPr lang="en-US" sz="1600" b="1" dirty="0">
                <a:solidFill>
                  <a:srgbClr val="0070C0"/>
                </a:solidFill>
                <a:latin typeface="Rockwell" panose="02060603020205020403" pitchFamily="18" charset="0"/>
              </a:rPr>
              <a:t>Hypervisor / Virtual Machine Monitor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3F9F1A-265B-4E3F-8667-552E897C806D}"/>
              </a:ext>
            </a:extLst>
          </p:cNvPr>
          <p:cNvSpPr/>
          <p:nvPr/>
        </p:nvSpPr>
        <p:spPr>
          <a:xfrm>
            <a:off x="1143000" y="1347696"/>
            <a:ext cx="658368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An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application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or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firmware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that enables multiple guest operating systems to share a host’s hardware resources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981412-37F3-4A82-B135-D3AEC71E63D1}"/>
              </a:ext>
            </a:extLst>
          </p:cNvPr>
          <p:cNvSpPr/>
          <p:nvPr/>
        </p:nvSpPr>
        <p:spPr>
          <a:xfrm>
            <a:off x="1143000" y="2125819"/>
            <a:ext cx="3581400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fontAlgn="base">
              <a:spcBef>
                <a:spcPts val="600"/>
              </a:spcBef>
            </a:pPr>
            <a:r>
              <a:rPr lang="en-US" sz="1600" b="1" dirty="0">
                <a:solidFill>
                  <a:srgbClr val="0070C0"/>
                </a:solidFill>
                <a:latin typeface="Rockwell" panose="02060603020205020403" pitchFamily="18" charset="0"/>
              </a:rPr>
              <a:t>Guest Machine / Virtual Machine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E00092C-BB9B-49E2-BA3F-187E31CD780F}"/>
              </a:ext>
            </a:extLst>
          </p:cNvPr>
          <p:cNvSpPr/>
          <p:nvPr/>
        </p:nvSpPr>
        <p:spPr>
          <a:xfrm>
            <a:off x="1143000" y="2451553"/>
            <a:ext cx="6402853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>
                <a:prstClr val="black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Independent</a:t>
            </a:r>
            <a:r>
              <a: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instance of an operating system created by virtual machine monitor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4EECBC1-2F84-42A0-9C29-8AEC03436FC1}"/>
              </a:ext>
            </a:extLst>
          </p:cNvPr>
          <p:cNvSpPr/>
          <p:nvPr/>
        </p:nvSpPr>
        <p:spPr>
          <a:xfrm>
            <a:off x="1143000" y="3225610"/>
            <a:ext cx="3581399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fontAlgn="base">
              <a:spcBef>
                <a:spcPts val="600"/>
              </a:spcBef>
            </a:pPr>
            <a:r>
              <a:rPr lang="en-US" sz="1600" b="1" dirty="0">
                <a:solidFill>
                  <a:srgbClr val="0070C0"/>
                </a:solidFill>
                <a:latin typeface="Rockwell" panose="02060603020205020403" pitchFamily="18" charset="0"/>
              </a:rPr>
              <a:t>Host Machine / Physical Machine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EE9AC3-ED8C-4F13-A847-75F0DF58FA2B}"/>
              </a:ext>
            </a:extLst>
          </p:cNvPr>
          <p:cNvSpPr/>
          <p:nvPr/>
        </p:nvSpPr>
        <p:spPr>
          <a:xfrm>
            <a:off x="1143000" y="3555410"/>
            <a:ext cx="6131626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>
                <a:prstClr val="black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Real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physical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machine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that provides computing resources to support virtual machines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65EB466-D736-4425-86E1-E05CBC615F8B}"/>
              </a:ext>
            </a:extLst>
          </p:cNvPr>
          <p:cNvSpPr/>
          <p:nvPr/>
        </p:nvSpPr>
        <p:spPr>
          <a:xfrm>
            <a:off x="1143000" y="4335619"/>
            <a:ext cx="2285993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fontAlgn="base">
              <a:spcBef>
                <a:spcPts val="600"/>
              </a:spcBef>
            </a:pPr>
            <a:r>
              <a:rPr lang="en-US" sz="1600" b="1" dirty="0">
                <a:solidFill>
                  <a:srgbClr val="0070C0"/>
                </a:solidFill>
                <a:latin typeface="Rockwell" panose="02060603020205020403" pitchFamily="18" charset="0"/>
              </a:rPr>
              <a:t>Management Server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2370963-F375-4045-B0CD-F07BD823C64B}"/>
              </a:ext>
            </a:extLst>
          </p:cNvPr>
          <p:cNvSpPr/>
          <p:nvPr/>
        </p:nvSpPr>
        <p:spPr>
          <a:xfrm>
            <a:off x="1143000" y="4659267"/>
            <a:ext cx="6131626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>
                <a:prstClr val="black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Virtualization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platform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components used to directly manage the virtual machines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EFF87A5-ADF2-494F-9190-A3E879F771AE}"/>
              </a:ext>
            </a:extLst>
          </p:cNvPr>
          <p:cNvSpPr/>
          <p:nvPr/>
        </p:nvSpPr>
        <p:spPr>
          <a:xfrm>
            <a:off x="1143000" y="5438818"/>
            <a:ext cx="2409132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fontAlgn="base">
              <a:spcBef>
                <a:spcPts val="600"/>
              </a:spcBef>
            </a:pPr>
            <a:r>
              <a:rPr lang="en-US" sz="1600" b="1" dirty="0">
                <a:solidFill>
                  <a:srgbClr val="0070C0"/>
                </a:solidFill>
                <a:latin typeface="Rockwell" panose="02060603020205020403" pitchFamily="18" charset="0"/>
              </a:rPr>
              <a:t>Management Console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C484C29-43C0-43B1-9181-D1858C2C0CE5}"/>
              </a:ext>
            </a:extLst>
          </p:cNvPr>
          <p:cNvSpPr/>
          <p:nvPr/>
        </p:nvSpPr>
        <p:spPr>
          <a:xfrm>
            <a:off x="1143000" y="5763123"/>
            <a:ext cx="658368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>
                <a:prstClr val="black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Interface</a:t>
            </a: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used to access, configure, and manage the virtualization product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663C0EFF-C035-4416-9840-8A03B1D102C1}"/>
              </a:ext>
            </a:extLst>
          </p:cNvPr>
          <p:cNvGrpSpPr/>
          <p:nvPr/>
        </p:nvGrpSpPr>
        <p:grpSpPr>
          <a:xfrm>
            <a:off x="381000" y="915543"/>
            <a:ext cx="573200" cy="573201"/>
            <a:chOff x="381000" y="874599"/>
            <a:chExt cx="573200" cy="573201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6359D13A-08D7-46A8-B84A-29B2EF79A25D}"/>
                </a:ext>
              </a:extLst>
            </p:cNvPr>
            <p:cNvSpPr/>
            <p:nvPr/>
          </p:nvSpPr>
          <p:spPr>
            <a:xfrm>
              <a:off x="381000" y="874599"/>
              <a:ext cx="573200" cy="573201"/>
            </a:xfrm>
            <a:prstGeom prst="ellipse">
              <a:avLst/>
            </a:prstGeom>
            <a:solidFill>
              <a:schemeClr val="accent1"/>
            </a:solidFill>
            <a:ln w="28575" cap="flat" cmpd="sng" algn="ctr">
              <a:solidFill>
                <a:srgbClr val="44546A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spcBef>
                  <a:spcPts val="600"/>
                </a:spcBef>
                <a:defRPr/>
              </a:pPr>
              <a:endParaRPr lang="en-US" sz="2000" b="1" kern="0" dirty="0">
                <a:latin typeface="Rockwell" panose="02060603020205020403" pitchFamily="18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A232D49-97A5-474A-BFDC-8668250E14D4}"/>
                </a:ext>
              </a:extLst>
            </p:cNvPr>
            <p:cNvSpPr txBox="1"/>
            <p:nvPr/>
          </p:nvSpPr>
          <p:spPr>
            <a:xfrm>
              <a:off x="381000" y="964104"/>
              <a:ext cx="573200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2000" b="1" dirty="0">
                  <a:latin typeface="Rockwell" panose="02060603020205020403" pitchFamily="18" charset="0"/>
                </a:rPr>
                <a:t>01</a:t>
              </a:r>
              <a:endParaRPr lang="en-IN" sz="2000" b="1" dirty="0">
                <a:latin typeface="Rockwell" panose="02060603020205020403" pitchFamily="18" charset="0"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F3AB0911-40E7-46D1-98CD-EE407F6A57A9}"/>
              </a:ext>
            </a:extLst>
          </p:cNvPr>
          <p:cNvGrpSpPr/>
          <p:nvPr/>
        </p:nvGrpSpPr>
        <p:grpSpPr>
          <a:xfrm>
            <a:off x="381000" y="2020443"/>
            <a:ext cx="573200" cy="573201"/>
            <a:chOff x="381000" y="1981200"/>
            <a:chExt cx="573200" cy="573201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4AC85FA2-E4CF-465C-943D-194DF00E07CC}"/>
                </a:ext>
              </a:extLst>
            </p:cNvPr>
            <p:cNvSpPr/>
            <p:nvPr/>
          </p:nvSpPr>
          <p:spPr>
            <a:xfrm>
              <a:off x="381000" y="1981200"/>
              <a:ext cx="573200" cy="573201"/>
            </a:xfrm>
            <a:prstGeom prst="ellipse">
              <a:avLst/>
            </a:prstGeom>
            <a:solidFill>
              <a:schemeClr val="accent1"/>
            </a:solidFill>
            <a:ln w="28575" cap="flat" cmpd="sng" algn="ctr">
              <a:solidFill>
                <a:srgbClr val="44546A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spcBef>
                  <a:spcPts val="600"/>
                </a:spcBef>
                <a:defRPr/>
              </a:pPr>
              <a:endParaRPr lang="en-US" sz="2000" b="1" kern="0" dirty="0">
                <a:latin typeface="Rockwell" panose="02060603020205020403" pitchFamily="18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46AE673-FDEF-4350-B845-C288BD09B882}"/>
                </a:ext>
              </a:extLst>
            </p:cNvPr>
            <p:cNvSpPr txBox="1"/>
            <p:nvPr/>
          </p:nvSpPr>
          <p:spPr>
            <a:xfrm>
              <a:off x="381000" y="2070705"/>
              <a:ext cx="573200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2000" b="1" dirty="0">
                  <a:latin typeface="Rockwell" panose="02060603020205020403" pitchFamily="18" charset="0"/>
                </a:rPr>
                <a:t>02</a:t>
              </a:r>
              <a:endParaRPr lang="en-IN" sz="2000" b="1" dirty="0">
                <a:latin typeface="Rockwell" panose="02060603020205020403" pitchFamily="18" charset="0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E5B54DF-D7B1-468E-A738-54750A9AB6A0}"/>
              </a:ext>
            </a:extLst>
          </p:cNvPr>
          <p:cNvGrpSpPr/>
          <p:nvPr/>
        </p:nvGrpSpPr>
        <p:grpSpPr>
          <a:xfrm>
            <a:off x="381000" y="3125343"/>
            <a:ext cx="573200" cy="573201"/>
            <a:chOff x="381000" y="3082211"/>
            <a:chExt cx="573200" cy="573201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CE2C2B8C-34F5-4A63-8508-512DCFB4E7A7}"/>
                </a:ext>
              </a:extLst>
            </p:cNvPr>
            <p:cNvSpPr/>
            <p:nvPr/>
          </p:nvSpPr>
          <p:spPr>
            <a:xfrm>
              <a:off x="381000" y="3082211"/>
              <a:ext cx="573200" cy="573201"/>
            </a:xfrm>
            <a:prstGeom prst="ellipse">
              <a:avLst/>
            </a:prstGeom>
            <a:solidFill>
              <a:schemeClr val="accent1"/>
            </a:solidFill>
            <a:ln w="28575" cap="flat" cmpd="sng" algn="ctr">
              <a:solidFill>
                <a:srgbClr val="44546A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spcBef>
                  <a:spcPts val="600"/>
                </a:spcBef>
                <a:defRPr/>
              </a:pPr>
              <a:endParaRPr lang="en-US" sz="2000" b="1" kern="0" dirty="0">
                <a:latin typeface="Rockwell" panose="02060603020205020403" pitchFamily="18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2BA3F77-D4CA-4D19-BF11-BD1D0EA03E3B}"/>
                </a:ext>
              </a:extLst>
            </p:cNvPr>
            <p:cNvSpPr txBox="1"/>
            <p:nvPr/>
          </p:nvSpPr>
          <p:spPr>
            <a:xfrm>
              <a:off x="381000" y="3171716"/>
              <a:ext cx="573200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2000" b="1" dirty="0">
                  <a:latin typeface="Rockwell" panose="02060603020205020403" pitchFamily="18" charset="0"/>
                </a:rPr>
                <a:t>03</a:t>
              </a:r>
              <a:endParaRPr lang="en-IN" sz="2000" b="1" dirty="0">
                <a:latin typeface="Rockwell" panose="02060603020205020403" pitchFamily="18" charset="0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A2E583D-C643-49B9-B4F3-648C288C3C31}"/>
              </a:ext>
            </a:extLst>
          </p:cNvPr>
          <p:cNvGrpSpPr/>
          <p:nvPr/>
        </p:nvGrpSpPr>
        <p:grpSpPr>
          <a:xfrm>
            <a:off x="381000" y="4230243"/>
            <a:ext cx="573200" cy="573201"/>
            <a:chOff x="381000" y="4191000"/>
            <a:chExt cx="573200" cy="57320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51DDE70-11D1-40BB-B10D-5650EDD69E98}"/>
                </a:ext>
              </a:extLst>
            </p:cNvPr>
            <p:cNvSpPr/>
            <p:nvPr/>
          </p:nvSpPr>
          <p:spPr>
            <a:xfrm>
              <a:off x="381000" y="4191000"/>
              <a:ext cx="573200" cy="573201"/>
            </a:xfrm>
            <a:prstGeom prst="ellipse">
              <a:avLst/>
            </a:prstGeom>
            <a:solidFill>
              <a:schemeClr val="accent1"/>
            </a:solidFill>
            <a:ln w="28575" cap="flat" cmpd="sng" algn="ctr">
              <a:solidFill>
                <a:srgbClr val="44546A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spcBef>
                  <a:spcPts val="600"/>
                </a:spcBef>
                <a:defRPr/>
              </a:pPr>
              <a:endParaRPr lang="en-US" sz="2000" b="1" kern="0" dirty="0">
                <a:latin typeface="Rockwell" panose="02060603020205020403" pitchFamily="18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F125750-2F11-427F-BF08-7EB433726A07}"/>
                </a:ext>
              </a:extLst>
            </p:cNvPr>
            <p:cNvSpPr txBox="1"/>
            <p:nvPr/>
          </p:nvSpPr>
          <p:spPr>
            <a:xfrm>
              <a:off x="381000" y="4280505"/>
              <a:ext cx="573200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2000" b="1" dirty="0">
                  <a:latin typeface="Rockwell" panose="02060603020205020403" pitchFamily="18" charset="0"/>
                </a:rPr>
                <a:t>04</a:t>
              </a:r>
              <a:endParaRPr lang="en-IN" sz="2000" b="1" dirty="0">
                <a:latin typeface="Rockwell" panose="02060603020205020403" pitchFamily="18" charset="0"/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03F54895-A8F6-4005-AF54-276BF3460F6F}"/>
              </a:ext>
            </a:extLst>
          </p:cNvPr>
          <p:cNvGrpSpPr/>
          <p:nvPr/>
        </p:nvGrpSpPr>
        <p:grpSpPr>
          <a:xfrm>
            <a:off x="381000" y="5335143"/>
            <a:ext cx="573200" cy="573201"/>
            <a:chOff x="381000" y="5294199"/>
            <a:chExt cx="573200" cy="573201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02F5D51-AC26-448A-858E-3FA0438B227B}"/>
                </a:ext>
              </a:extLst>
            </p:cNvPr>
            <p:cNvSpPr/>
            <p:nvPr/>
          </p:nvSpPr>
          <p:spPr>
            <a:xfrm>
              <a:off x="381000" y="5294199"/>
              <a:ext cx="573200" cy="573201"/>
            </a:xfrm>
            <a:prstGeom prst="ellipse">
              <a:avLst/>
            </a:prstGeom>
            <a:solidFill>
              <a:schemeClr val="accent1"/>
            </a:solidFill>
            <a:ln w="28575" cap="flat" cmpd="sng" algn="ctr">
              <a:solidFill>
                <a:srgbClr val="44546A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spcBef>
                  <a:spcPts val="600"/>
                </a:spcBef>
                <a:defRPr/>
              </a:pPr>
              <a:endParaRPr lang="en-US" sz="2000" b="1" kern="0" dirty="0">
                <a:latin typeface="Rockwell" panose="02060603020205020403" pitchFamily="18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20FB645-6A99-4AF2-86F1-C967E05117AC}"/>
                </a:ext>
              </a:extLst>
            </p:cNvPr>
            <p:cNvSpPr txBox="1"/>
            <p:nvPr/>
          </p:nvSpPr>
          <p:spPr>
            <a:xfrm>
              <a:off x="381000" y="5383704"/>
              <a:ext cx="573200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2000" b="1" dirty="0">
                  <a:latin typeface="Rockwell" panose="02060603020205020403" pitchFamily="18" charset="0"/>
                </a:rPr>
                <a:t>05</a:t>
              </a:r>
              <a:endParaRPr lang="en-IN" sz="2000" b="1" dirty="0">
                <a:latin typeface="Rockwell" panose="02060603020205020403" pitchFamily="18" charset="0"/>
              </a:endParaRPr>
            </a:p>
          </p:txBody>
        </p:sp>
      </p:grpSp>
      <p:pic>
        <p:nvPicPr>
          <p:cNvPr id="81" name="Picture 80" descr="Shape, icon, arrow&#10;&#10;Description automatically generated">
            <a:extLst>
              <a:ext uri="{FF2B5EF4-FFF2-40B4-BE49-F238E27FC236}">
                <a16:creationId xmlns:a16="http://schemas.microsoft.com/office/drawing/2014/main" id="{77FB4972-6D3B-4F43-9C1C-97B88B191A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8442" y="5405272"/>
            <a:ext cx="1068305" cy="948122"/>
          </a:xfrm>
          <a:prstGeom prst="rect">
            <a:avLst/>
          </a:prstGeom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C4B73307-C8CF-4A75-83A8-67CEA474C2AE}"/>
              </a:ext>
            </a:extLst>
          </p:cNvPr>
          <p:cNvGrpSpPr/>
          <p:nvPr/>
        </p:nvGrpSpPr>
        <p:grpSpPr>
          <a:xfrm>
            <a:off x="7463426" y="1669285"/>
            <a:ext cx="4398337" cy="3622508"/>
            <a:chOff x="7790672" y="1264935"/>
            <a:chExt cx="3983735" cy="3281038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6D8E367-B42D-48C1-90E5-883859A5DF69}"/>
                </a:ext>
              </a:extLst>
            </p:cNvPr>
            <p:cNvSpPr txBox="1"/>
            <p:nvPr/>
          </p:nvSpPr>
          <p:spPr>
            <a:xfrm>
              <a:off x="9006755" y="1264935"/>
              <a:ext cx="1335283" cy="1754326"/>
            </a:xfrm>
            <a:prstGeom prst="rect">
              <a:avLst/>
            </a:prstGeom>
            <a:gradFill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Virtual Machine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4B61EAE-A933-41E7-B96C-5ADD674A881A}"/>
                </a:ext>
              </a:extLst>
            </p:cNvPr>
            <p:cNvSpPr txBox="1"/>
            <p:nvPr/>
          </p:nvSpPr>
          <p:spPr>
            <a:xfrm>
              <a:off x="10439124" y="1267732"/>
              <a:ext cx="1335283" cy="1754326"/>
            </a:xfrm>
            <a:prstGeom prst="rect">
              <a:avLst/>
            </a:prstGeom>
            <a:gradFill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Virtual Machine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BC1E705-4D59-407B-9E5A-715CF76D2208}"/>
                </a:ext>
              </a:extLst>
            </p:cNvPr>
            <p:cNvSpPr txBox="1"/>
            <p:nvPr/>
          </p:nvSpPr>
          <p:spPr>
            <a:xfrm>
              <a:off x="9095831" y="1646293"/>
              <a:ext cx="1144528" cy="276999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Virtual H/W</a:t>
              </a:r>
              <a:endParaRPr kumimoji="0" lang="en-IN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BC51CE0-4EBE-4C3B-85DC-65A7A85031D5}"/>
                </a:ext>
              </a:extLst>
            </p:cNvPr>
            <p:cNvSpPr txBox="1"/>
            <p:nvPr/>
          </p:nvSpPr>
          <p:spPr>
            <a:xfrm>
              <a:off x="9095831" y="2096421"/>
              <a:ext cx="1144528" cy="276999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OS</a:t>
              </a:r>
              <a:endParaRPr kumimoji="0" lang="en-IN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CBF9252-CBA5-4A8C-8C04-E2BF98D9581B}"/>
                </a:ext>
              </a:extLst>
            </p:cNvPr>
            <p:cNvSpPr txBox="1"/>
            <p:nvPr/>
          </p:nvSpPr>
          <p:spPr>
            <a:xfrm>
              <a:off x="9095831" y="2546552"/>
              <a:ext cx="1144528" cy="276999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Apps</a:t>
              </a:r>
              <a:endParaRPr kumimoji="0" lang="en-IN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19E56A3-FBF3-4382-9FA5-04966753C47F}"/>
                </a:ext>
              </a:extLst>
            </p:cNvPr>
            <p:cNvSpPr txBox="1"/>
            <p:nvPr/>
          </p:nvSpPr>
          <p:spPr>
            <a:xfrm rot="16200000">
              <a:off x="7875941" y="2007639"/>
              <a:ext cx="1732144" cy="276999"/>
            </a:xfrm>
            <a:prstGeom prst="rect">
              <a:avLst/>
            </a:prstGeom>
            <a:gradFill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Virtual Storage</a:t>
              </a:r>
              <a:endParaRPr kumimoji="0" lang="en-IN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1B9FD5B8-400F-4DC9-954E-A5F9A314B14D}"/>
                </a:ext>
              </a:extLst>
            </p:cNvPr>
            <p:cNvSpPr txBox="1"/>
            <p:nvPr/>
          </p:nvSpPr>
          <p:spPr>
            <a:xfrm rot="16200000">
              <a:off x="7261496" y="2216160"/>
              <a:ext cx="2134968" cy="276999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1400" b="1"/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Management Server</a:t>
              </a:r>
              <a:endParaRPr kumimoji="0" lang="en-IN" sz="12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8B330990-C717-473F-ADCF-723524E44056}"/>
                </a:ext>
              </a:extLst>
            </p:cNvPr>
            <p:cNvSpPr txBox="1"/>
            <p:nvPr/>
          </p:nvSpPr>
          <p:spPr>
            <a:xfrm rot="16200000">
              <a:off x="6880239" y="2213414"/>
              <a:ext cx="2134968" cy="276999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Management Console</a:t>
              </a:r>
              <a:endParaRPr kumimoji="0" lang="en-IN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1D1CB18-E4D8-4E9C-920F-553728F5342E}"/>
                </a:ext>
              </a:extLst>
            </p:cNvPr>
            <p:cNvSpPr txBox="1"/>
            <p:nvPr/>
          </p:nvSpPr>
          <p:spPr>
            <a:xfrm>
              <a:off x="8563975" y="3103092"/>
              <a:ext cx="3204679" cy="276999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Virtual Network</a:t>
              </a:r>
              <a:endParaRPr kumimoji="0" lang="en-IN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B0EEA77-F453-477F-BAE0-A3773F8F17C7}"/>
                </a:ext>
              </a:extLst>
            </p:cNvPr>
            <p:cNvSpPr txBox="1"/>
            <p:nvPr/>
          </p:nvSpPr>
          <p:spPr>
            <a:xfrm>
              <a:off x="7790672" y="3502897"/>
              <a:ext cx="3967698" cy="276999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Virtual Machine Monitor (VMM)</a:t>
              </a:r>
              <a:endParaRPr kumimoji="0" lang="en-IN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9A5710B9-8CDC-489E-A4C3-A31D1ED74A10}"/>
                </a:ext>
              </a:extLst>
            </p:cNvPr>
            <p:cNvSpPr txBox="1"/>
            <p:nvPr/>
          </p:nvSpPr>
          <p:spPr>
            <a:xfrm>
              <a:off x="7790672" y="3885936"/>
              <a:ext cx="3967698" cy="276999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Hypervisor</a:t>
              </a:r>
              <a:endParaRPr kumimoji="0" lang="en-IN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0AA1A5E-C3AC-4300-A19D-A0BEB9772F6F}"/>
                </a:ext>
              </a:extLst>
            </p:cNvPr>
            <p:cNvSpPr txBox="1"/>
            <p:nvPr/>
          </p:nvSpPr>
          <p:spPr>
            <a:xfrm>
              <a:off x="7790672" y="4268974"/>
              <a:ext cx="3967698" cy="276999"/>
            </a:xfrm>
            <a:prstGeom prst="rect">
              <a:avLst/>
            </a:prstGeom>
            <a:solidFill>
              <a:srgbClr val="F79646">
                <a:lumMod val="50000"/>
              </a:srgb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Physical Machine or Host </a:t>
              </a:r>
              <a:endParaRPr kumimoji="0" lang="en-IN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2922B18-13CC-4785-A8EB-143CFDD48516}"/>
                </a:ext>
              </a:extLst>
            </p:cNvPr>
            <p:cNvSpPr txBox="1"/>
            <p:nvPr/>
          </p:nvSpPr>
          <p:spPr>
            <a:xfrm>
              <a:off x="10528199" y="1665864"/>
              <a:ext cx="1144528" cy="276999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Virtual H/W</a:t>
              </a:r>
              <a:endParaRPr kumimoji="0" lang="en-IN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D7376E0-007A-4098-A888-9A9828CD8A80}"/>
                </a:ext>
              </a:extLst>
            </p:cNvPr>
            <p:cNvSpPr txBox="1"/>
            <p:nvPr/>
          </p:nvSpPr>
          <p:spPr>
            <a:xfrm>
              <a:off x="10528199" y="2115992"/>
              <a:ext cx="1144528" cy="276999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OS</a:t>
              </a:r>
              <a:endParaRPr kumimoji="0" lang="en-IN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2E518F6D-9C07-4041-BB47-27625AACAC7E}"/>
                </a:ext>
              </a:extLst>
            </p:cNvPr>
            <p:cNvSpPr txBox="1"/>
            <p:nvPr/>
          </p:nvSpPr>
          <p:spPr>
            <a:xfrm>
              <a:off x="10528199" y="2566123"/>
              <a:ext cx="1144528" cy="276999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Apps</a:t>
              </a:r>
              <a:endParaRPr kumimoji="0" lang="en-IN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1738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Placeholder 17" descr="A picture containing text&#10;&#10;Description automatically generated">
            <a:extLst>
              <a:ext uri="{FF2B5EF4-FFF2-40B4-BE49-F238E27FC236}">
                <a16:creationId xmlns:a16="http://schemas.microsoft.com/office/drawing/2014/main" id="{ED46F190-BE39-4951-9088-8BD1236F1E5E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8" b="2188"/>
          <a:stretch>
            <a:fillRect/>
          </a:stretch>
        </p:blipFill>
        <p:spPr>
          <a:xfrm>
            <a:off x="0" y="0"/>
            <a:ext cx="12192000" cy="6554542"/>
          </a:xfr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2ADC812-2B4D-425B-84CF-E792BD20EEFD}"/>
              </a:ext>
            </a:extLst>
          </p:cNvPr>
          <p:cNvSpPr/>
          <p:nvPr/>
        </p:nvSpPr>
        <p:spPr>
          <a:xfrm>
            <a:off x="0" y="0"/>
            <a:ext cx="12192000" cy="1009611"/>
          </a:xfrm>
          <a:prstGeom prst="rect">
            <a:avLst/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7590ADF-6F7F-4068-A11D-1D0B1623DE3A}"/>
              </a:ext>
            </a:extLst>
          </p:cNvPr>
          <p:cNvSpPr txBox="1">
            <a:spLocks/>
          </p:cNvSpPr>
          <p:nvPr/>
        </p:nvSpPr>
        <p:spPr>
          <a:xfrm>
            <a:off x="3047222" y="150862"/>
            <a:ext cx="6097557" cy="70788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Virtualization Enablers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37CA887-5B30-4E71-B769-B12A36CF96E1}"/>
              </a:ext>
            </a:extLst>
          </p:cNvPr>
          <p:cNvGrpSpPr/>
          <p:nvPr/>
        </p:nvGrpSpPr>
        <p:grpSpPr>
          <a:xfrm>
            <a:off x="2431964" y="1050096"/>
            <a:ext cx="7328072" cy="5244524"/>
            <a:chOff x="1676400" y="805256"/>
            <a:chExt cx="7328072" cy="5244524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1D00D15-8E40-41D8-807C-245E0410143F}"/>
                </a:ext>
              </a:extLst>
            </p:cNvPr>
            <p:cNvGrpSpPr/>
            <p:nvPr/>
          </p:nvGrpSpPr>
          <p:grpSpPr>
            <a:xfrm>
              <a:off x="1676400" y="2480162"/>
              <a:ext cx="3573183" cy="3569618"/>
              <a:chOff x="1676400" y="2514600"/>
              <a:chExt cx="3573183" cy="3569618"/>
            </a:xfrm>
          </p:grpSpPr>
          <p:grpSp>
            <p:nvGrpSpPr>
              <p:cNvPr id="2" name="Группа 36">
                <a:extLst>
                  <a:ext uri="{FF2B5EF4-FFF2-40B4-BE49-F238E27FC236}">
                    <a16:creationId xmlns:a16="http://schemas.microsoft.com/office/drawing/2014/main" id="{DBD515CC-3E9B-47CD-950C-34A14DAD666A}"/>
                  </a:ext>
                </a:extLst>
              </p:cNvPr>
              <p:cNvGrpSpPr/>
              <p:nvPr/>
            </p:nvGrpSpPr>
            <p:grpSpPr>
              <a:xfrm>
                <a:off x="1676400" y="2514600"/>
                <a:ext cx="3573183" cy="3569618"/>
                <a:chOff x="5494338" y="5519738"/>
                <a:chExt cx="4773613" cy="4768850"/>
              </a:xfrm>
            </p:grpSpPr>
            <p:sp>
              <p:nvSpPr>
                <p:cNvPr id="3" name="Freeform 5">
                  <a:extLst>
                    <a:ext uri="{FF2B5EF4-FFF2-40B4-BE49-F238E27FC236}">
                      <a16:creationId xmlns:a16="http://schemas.microsoft.com/office/drawing/2014/main" id="{E6FE881E-271C-44B2-9E37-CF6D1A56D5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94338" y="5519738"/>
                  <a:ext cx="4773613" cy="4768850"/>
                </a:xfrm>
                <a:custGeom>
                  <a:avLst/>
                  <a:gdLst>
                    <a:gd name="T0" fmla="*/ 908 w 6953"/>
                    <a:gd name="T1" fmla="*/ 908 w 6953"/>
                    <a:gd name="T2" fmla="*/ 908 w 6953"/>
                    <a:gd name="T3" fmla="*/ 908 w 6953"/>
                    <a:gd name="T4" fmla="*/ 908 w 6953"/>
                    <a:gd name="T5" fmla="*/ 908 w 6953"/>
                    <a:gd name="T6" fmla="*/ 908 w 6953"/>
                    <a:gd name="T7" fmla="*/ 908 w 6953"/>
                    <a:gd name="T8" fmla="*/ 908 w 6953"/>
                    <a:gd name="T9" fmla="*/ 908 w 6953"/>
                    <a:gd name="T10" fmla="*/ 908 w 6953"/>
                    <a:gd name="T11" fmla="*/ 908 w 6953"/>
                    <a:gd name="T12" fmla="*/ 908 w 6953"/>
                    <a:gd name="T13" fmla="*/ 908 w 6953"/>
                    <a:gd name="T14" fmla="*/ 908 w 6953"/>
                    <a:gd name="T15" fmla="*/ 908 w 6953"/>
                    <a:gd name="T16" fmla="*/ 908 w 6953"/>
                    <a:gd name="T17" fmla="*/ 908 w 6953"/>
                    <a:gd name="T18" fmla="*/ 908 w 6953"/>
                    <a:gd name="T19" fmla="*/ 908 w 6953"/>
                    <a:gd name="T20" fmla="*/ 908 w 6953"/>
                    <a:gd name="T21" fmla="*/ 908 w 6953"/>
                    <a:gd name="T22" fmla="*/ 908 w 6953"/>
                    <a:gd name="T23" fmla="*/ 908 w 6953"/>
                    <a:gd name="T24" fmla="*/ 908 w 6953"/>
                    <a:gd name="T25" fmla="*/ 908 w 6953"/>
                    <a:gd name="T26" fmla="*/ 908 w 6953"/>
                    <a:gd name="T27" fmla="*/ 908 w 6953"/>
                    <a:gd name="T28" fmla="*/ 908 w 6953"/>
                    <a:gd name="T29" fmla="*/ 908 w 6953"/>
                    <a:gd name="T30" fmla="*/ 908 w 6953"/>
                    <a:gd name="T31" fmla="*/ 908 w 6953"/>
                    <a:gd name="T32" fmla="*/ 908 w 6953"/>
                    <a:gd name="T33" fmla="*/ 908 w 6953"/>
                    <a:gd name="T34" fmla="*/ 908 w 6953"/>
                    <a:gd name="T35" fmla="*/ 908 w 6953"/>
                    <a:gd name="T36" fmla="*/ 908 w 6953"/>
                    <a:gd name="T37" fmla="*/ 908 w 6953"/>
                    <a:gd name="T38" fmla="*/ 908 w 6953"/>
                    <a:gd name="T39" fmla="*/ 908 w 6953"/>
                    <a:gd name="T40" fmla="*/ 908 w 6953"/>
                    <a:gd name="T41" fmla="*/ 908 w 6953"/>
                    <a:gd name="T42" fmla="*/ 908 w 6953"/>
                    <a:gd name="T43" fmla="*/ 908 w 6953"/>
                    <a:gd name="T44" fmla="*/ 908 w 6953"/>
                    <a:gd name="T45" fmla="*/ 908 w 6953"/>
                    <a:gd name="T46" fmla="*/ 908 w 6953"/>
                    <a:gd name="T47" fmla="*/ 908 w 6953"/>
                    <a:gd name="T48" fmla="*/ 908 w 6953"/>
                    <a:gd name="T49" fmla="*/ 908 w 6953"/>
                    <a:gd name="T50" fmla="*/ 908 w 6953"/>
                    <a:gd name="T51" fmla="*/ 908 w 6953"/>
                    <a:gd name="T52" fmla="*/ 908 w 6953"/>
                    <a:gd name="T53" fmla="*/ 908 w 6953"/>
                    <a:gd name="T54" fmla="*/ 908 w 6953"/>
                    <a:gd name="T55" fmla="*/ 908 w 6953"/>
                    <a:gd name="T56" fmla="*/ 908 w 6953"/>
                    <a:gd name="T57" fmla="*/ 908 w 6953"/>
                    <a:gd name="T58" fmla="*/ 908 w 6953"/>
                    <a:gd name="T59" fmla="*/ 908 w 6953"/>
                    <a:gd name="T60" fmla="*/ 908 w 6953"/>
                    <a:gd name="T61" fmla="*/ 908 w 6953"/>
                    <a:gd name="T62" fmla="*/ 908 w 6953"/>
                    <a:gd name="T63" fmla="*/ 908 w 6953"/>
                    <a:gd name="T64" fmla="*/ 908 w 6953"/>
                    <a:gd name="T65" fmla="*/ 908 w 6953"/>
                    <a:gd name="T66" fmla="*/ 908 w 6953"/>
                    <a:gd name="T67" fmla="*/ 908 w 6953"/>
                    <a:gd name="T68" fmla="*/ 908 w 6953"/>
                    <a:gd name="T69" fmla="*/ 908 w 6953"/>
                    <a:gd name="T70" fmla="*/ 908 w 6953"/>
                    <a:gd name="T71" fmla="*/ 908 w 6953"/>
                    <a:gd name="T72" fmla="*/ 908 w 6953"/>
                    <a:gd name="T73" fmla="*/ 908 w 6953"/>
                    <a:gd name="T74" fmla="*/ 908 w 6953"/>
                    <a:gd name="T75" fmla="*/ 908 w 6953"/>
                    <a:gd name="T76" fmla="*/ 908 w 6953"/>
                    <a:gd name="T77" fmla="*/ 908 w 6953"/>
                    <a:gd name="T78" fmla="*/ 908 w 6953"/>
                    <a:gd name="T79" fmla="*/ 908 w 6953"/>
                    <a:gd name="T80" fmla="*/ 908 w 6953"/>
                    <a:gd name="T81" fmla="*/ 908 w 6953"/>
                    <a:gd name="T82" fmla="*/ 908 w 6953"/>
                    <a:gd name="T83" fmla="*/ 908 w 6953"/>
                    <a:gd name="T84" fmla="*/ 908 w 6953"/>
                    <a:gd name="T85" fmla="*/ 908 w 6953"/>
                    <a:gd name="T86" fmla="*/ 908 w 6953"/>
                    <a:gd name="T87" fmla="*/ 908 w 6953"/>
                    <a:gd name="T88" fmla="*/ 908 w 6953"/>
                    <a:gd name="T89" fmla="*/ 908 w 6953"/>
                    <a:gd name="T90" fmla="*/ 908 w 6953"/>
                    <a:gd name="T91" fmla="*/ 908 w 6953"/>
                    <a:gd name="T92" fmla="*/ 908 w 6953"/>
                    <a:gd name="T93" fmla="*/ 908 w 6953"/>
                    <a:gd name="T94" fmla="*/ 908 w 6953"/>
                    <a:gd name="T95" fmla="*/ 908 w 6953"/>
                    <a:gd name="T96" fmla="*/ 908 w 6953"/>
                    <a:gd name="T97" fmla="*/ 908 w 6953"/>
                    <a:gd name="T98" fmla="*/ 908 w 6953"/>
                    <a:gd name="T99" fmla="*/ 908 w 6953"/>
                    <a:gd name="T100" fmla="*/ 908 w 6953"/>
                    <a:gd name="T101" fmla="*/ 908 w 6953"/>
                    <a:gd name="T102" fmla="*/ 908 w 6953"/>
                    <a:gd name="T103" fmla="*/ 908 w 6953"/>
                    <a:gd name="T104" fmla="*/ 908 w 6953"/>
                    <a:gd name="T105" fmla="*/ 908 w 6953"/>
                    <a:gd name="T106" fmla="*/ 908 w 6953"/>
                    <a:gd name="T107" fmla="*/ 908 w 6953"/>
                    <a:gd name="T108" fmla="*/ 908 w 6953"/>
                    <a:gd name="T109" fmla="*/ 908 w 6953"/>
                    <a:gd name="T110" fmla="*/ 908 w 6953"/>
                    <a:gd name="T111" fmla="*/ 908 w 6953"/>
                    <a:gd name="T112" fmla="*/ 908 w 6953"/>
                    <a:gd name="T113" fmla="*/ 908 w 6953"/>
                    <a:gd name="T114" fmla="*/ 908 w 6953"/>
                    <a:gd name="T115" fmla="*/ 908 w 6953"/>
                    <a:gd name="T116" fmla="*/ 908 w 6953"/>
                    <a:gd name="T117" fmla="*/ 908 w 6953"/>
                    <a:gd name="T118" fmla="*/ 908 w 6953"/>
                    <a:gd name="T119" fmla="*/ 908 w 6953"/>
                    <a:gd name="T120" fmla="*/ 908 w 6953"/>
                    <a:gd name="T121" fmla="*/ 908 w 6953"/>
                    <a:gd name="T122" fmla="*/ 908 w 6953"/>
                    <a:gd name="T123" fmla="*/ 908 w 6953"/>
                    <a:gd name="T124" fmla="*/ 908 w 6953"/>
                    <a:gd name="T125" fmla="*/ 908 w 69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021" h="9013">
                      <a:moveTo>
                        <a:pt x="5068" y="825"/>
                      </a:moveTo>
                      <a:lnTo>
                        <a:pt x="5110" y="832"/>
                      </a:lnTo>
                      <a:lnTo>
                        <a:pt x="5152" y="838"/>
                      </a:lnTo>
                      <a:lnTo>
                        <a:pt x="5195" y="847"/>
                      </a:lnTo>
                      <a:lnTo>
                        <a:pt x="5237" y="854"/>
                      </a:lnTo>
                      <a:lnTo>
                        <a:pt x="5279" y="863"/>
                      </a:lnTo>
                      <a:lnTo>
                        <a:pt x="5320" y="872"/>
                      </a:lnTo>
                      <a:lnTo>
                        <a:pt x="5361" y="881"/>
                      </a:lnTo>
                      <a:lnTo>
                        <a:pt x="5403" y="892"/>
                      </a:lnTo>
                      <a:lnTo>
                        <a:pt x="5413" y="893"/>
                      </a:lnTo>
                      <a:lnTo>
                        <a:pt x="5421" y="894"/>
                      </a:lnTo>
                      <a:lnTo>
                        <a:pt x="5430" y="896"/>
                      </a:lnTo>
                      <a:lnTo>
                        <a:pt x="5439" y="896"/>
                      </a:lnTo>
                      <a:lnTo>
                        <a:pt x="5448" y="894"/>
                      </a:lnTo>
                      <a:lnTo>
                        <a:pt x="5456" y="893"/>
                      </a:lnTo>
                      <a:lnTo>
                        <a:pt x="5465" y="891"/>
                      </a:lnTo>
                      <a:lnTo>
                        <a:pt x="5473" y="888"/>
                      </a:lnTo>
                      <a:lnTo>
                        <a:pt x="5481" y="886"/>
                      </a:lnTo>
                      <a:lnTo>
                        <a:pt x="5489" y="881"/>
                      </a:lnTo>
                      <a:lnTo>
                        <a:pt x="5496" y="877"/>
                      </a:lnTo>
                      <a:lnTo>
                        <a:pt x="5504" y="872"/>
                      </a:lnTo>
                      <a:lnTo>
                        <a:pt x="5510" y="866"/>
                      </a:lnTo>
                      <a:lnTo>
                        <a:pt x="5517" y="860"/>
                      </a:lnTo>
                      <a:lnTo>
                        <a:pt x="5523" y="854"/>
                      </a:lnTo>
                      <a:lnTo>
                        <a:pt x="5529" y="847"/>
                      </a:lnTo>
                      <a:lnTo>
                        <a:pt x="5936" y="316"/>
                      </a:lnTo>
                      <a:lnTo>
                        <a:pt x="5943" y="309"/>
                      </a:lnTo>
                      <a:lnTo>
                        <a:pt x="5950" y="301"/>
                      </a:lnTo>
                      <a:lnTo>
                        <a:pt x="5957" y="294"/>
                      </a:lnTo>
                      <a:lnTo>
                        <a:pt x="5965" y="288"/>
                      </a:lnTo>
                      <a:lnTo>
                        <a:pt x="5973" y="283"/>
                      </a:lnTo>
                      <a:lnTo>
                        <a:pt x="5983" y="278"/>
                      </a:lnTo>
                      <a:lnTo>
                        <a:pt x="5991" y="275"/>
                      </a:lnTo>
                      <a:lnTo>
                        <a:pt x="6001" y="272"/>
                      </a:lnTo>
                      <a:lnTo>
                        <a:pt x="6010" y="270"/>
                      </a:lnTo>
                      <a:lnTo>
                        <a:pt x="6019" y="269"/>
                      </a:lnTo>
                      <a:lnTo>
                        <a:pt x="6029" y="269"/>
                      </a:lnTo>
                      <a:lnTo>
                        <a:pt x="6040" y="269"/>
                      </a:lnTo>
                      <a:lnTo>
                        <a:pt x="6050" y="270"/>
                      </a:lnTo>
                      <a:lnTo>
                        <a:pt x="6060" y="271"/>
                      </a:lnTo>
                      <a:lnTo>
                        <a:pt x="6069" y="273"/>
                      </a:lnTo>
                      <a:lnTo>
                        <a:pt x="6079" y="277"/>
                      </a:lnTo>
                      <a:lnTo>
                        <a:pt x="6387" y="405"/>
                      </a:lnTo>
                      <a:lnTo>
                        <a:pt x="6396" y="409"/>
                      </a:lnTo>
                      <a:lnTo>
                        <a:pt x="6405" y="414"/>
                      </a:lnTo>
                      <a:lnTo>
                        <a:pt x="6414" y="419"/>
                      </a:lnTo>
                      <a:lnTo>
                        <a:pt x="6421" y="425"/>
                      </a:lnTo>
                      <a:lnTo>
                        <a:pt x="6428" y="433"/>
                      </a:lnTo>
                      <a:lnTo>
                        <a:pt x="6435" y="440"/>
                      </a:lnTo>
                      <a:lnTo>
                        <a:pt x="6440" y="447"/>
                      </a:lnTo>
                      <a:lnTo>
                        <a:pt x="6446" y="456"/>
                      </a:lnTo>
                      <a:lnTo>
                        <a:pt x="6450" y="464"/>
                      </a:lnTo>
                      <a:lnTo>
                        <a:pt x="6455" y="474"/>
                      </a:lnTo>
                      <a:lnTo>
                        <a:pt x="6457" y="482"/>
                      </a:lnTo>
                      <a:lnTo>
                        <a:pt x="6460" y="492"/>
                      </a:lnTo>
                      <a:lnTo>
                        <a:pt x="6461" y="502"/>
                      </a:lnTo>
                      <a:lnTo>
                        <a:pt x="6462" y="513"/>
                      </a:lnTo>
                      <a:lnTo>
                        <a:pt x="6462" y="522"/>
                      </a:lnTo>
                      <a:lnTo>
                        <a:pt x="6461" y="532"/>
                      </a:lnTo>
                      <a:lnTo>
                        <a:pt x="6375" y="1197"/>
                      </a:lnTo>
                      <a:lnTo>
                        <a:pt x="6373" y="1205"/>
                      </a:lnTo>
                      <a:lnTo>
                        <a:pt x="6373" y="1215"/>
                      </a:lnTo>
                      <a:lnTo>
                        <a:pt x="6373" y="1224"/>
                      </a:lnTo>
                      <a:lnTo>
                        <a:pt x="6375" y="1232"/>
                      </a:lnTo>
                      <a:lnTo>
                        <a:pt x="6376" y="1241"/>
                      </a:lnTo>
                      <a:lnTo>
                        <a:pt x="6378" y="1249"/>
                      </a:lnTo>
                      <a:lnTo>
                        <a:pt x="6381" y="1258"/>
                      </a:lnTo>
                      <a:lnTo>
                        <a:pt x="6384" y="1265"/>
                      </a:lnTo>
                      <a:lnTo>
                        <a:pt x="6389" y="1273"/>
                      </a:lnTo>
                      <a:lnTo>
                        <a:pt x="6393" y="1281"/>
                      </a:lnTo>
                      <a:lnTo>
                        <a:pt x="6399" y="1287"/>
                      </a:lnTo>
                      <a:lnTo>
                        <a:pt x="6404" y="1294"/>
                      </a:lnTo>
                      <a:lnTo>
                        <a:pt x="6410" y="1300"/>
                      </a:lnTo>
                      <a:lnTo>
                        <a:pt x="6417" y="1306"/>
                      </a:lnTo>
                      <a:lnTo>
                        <a:pt x="6424" y="1311"/>
                      </a:lnTo>
                      <a:lnTo>
                        <a:pt x="6432" y="1316"/>
                      </a:lnTo>
                      <a:lnTo>
                        <a:pt x="6469" y="1339"/>
                      </a:lnTo>
                      <a:lnTo>
                        <a:pt x="6506" y="1362"/>
                      </a:lnTo>
                      <a:lnTo>
                        <a:pt x="6542" y="1386"/>
                      </a:lnTo>
                      <a:lnTo>
                        <a:pt x="6579" y="1410"/>
                      </a:lnTo>
                      <a:lnTo>
                        <a:pt x="6615" y="1435"/>
                      </a:lnTo>
                      <a:lnTo>
                        <a:pt x="6651" y="1459"/>
                      </a:lnTo>
                      <a:lnTo>
                        <a:pt x="6687" y="1485"/>
                      </a:lnTo>
                      <a:lnTo>
                        <a:pt x="6721" y="1510"/>
                      </a:lnTo>
                      <a:lnTo>
                        <a:pt x="6730" y="1515"/>
                      </a:lnTo>
                      <a:lnTo>
                        <a:pt x="6737" y="1520"/>
                      </a:lnTo>
                      <a:lnTo>
                        <a:pt x="6746" y="1524"/>
                      </a:lnTo>
                      <a:lnTo>
                        <a:pt x="6753" y="1527"/>
                      </a:lnTo>
                      <a:lnTo>
                        <a:pt x="6761" y="1530"/>
                      </a:lnTo>
                      <a:lnTo>
                        <a:pt x="6770" y="1532"/>
                      </a:lnTo>
                      <a:lnTo>
                        <a:pt x="6778" y="1534"/>
                      </a:lnTo>
                      <a:lnTo>
                        <a:pt x="6787" y="1535"/>
                      </a:lnTo>
                      <a:lnTo>
                        <a:pt x="6795" y="1535"/>
                      </a:lnTo>
                      <a:lnTo>
                        <a:pt x="6804" y="1534"/>
                      </a:lnTo>
                      <a:lnTo>
                        <a:pt x="6814" y="1534"/>
                      </a:lnTo>
                      <a:lnTo>
                        <a:pt x="6822" y="1531"/>
                      </a:lnTo>
                      <a:lnTo>
                        <a:pt x="6831" y="1529"/>
                      </a:lnTo>
                      <a:lnTo>
                        <a:pt x="6839" y="1526"/>
                      </a:lnTo>
                      <a:lnTo>
                        <a:pt x="6847" y="1523"/>
                      </a:lnTo>
                      <a:lnTo>
                        <a:pt x="6855" y="1518"/>
                      </a:lnTo>
                      <a:lnTo>
                        <a:pt x="7435" y="1182"/>
                      </a:lnTo>
                      <a:lnTo>
                        <a:pt x="7445" y="1177"/>
                      </a:lnTo>
                      <a:lnTo>
                        <a:pt x="7455" y="1174"/>
                      </a:lnTo>
                      <a:lnTo>
                        <a:pt x="7464" y="1170"/>
                      </a:lnTo>
                      <a:lnTo>
                        <a:pt x="7474" y="1168"/>
                      </a:lnTo>
                      <a:lnTo>
                        <a:pt x="7484" y="1167"/>
                      </a:lnTo>
                      <a:lnTo>
                        <a:pt x="7494" y="1167"/>
                      </a:lnTo>
                      <a:lnTo>
                        <a:pt x="7503" y="1167"/>
                      </a:lnTo>
                      <a:lnTo>
                        <a:pt x="7513" y="1167"/>
                      </a:lnTo>
                      <a:lnTo>
                        <a:pt x="7522" y="1169"/>
                      </a:lnTo>
                      <a:lnTo>
                        <a:pt x="7531" y="1171"/>
                      </a:lnTo>
                      <a:lnTo>
                        <a:pt x="7541" y="1174"/>
                      </a:lnTo>
                      <a:lnTo>
                        <a:pt x="7550" y="1179"/>
                      </a:lnTo>
                      <a:lnTo>
                        <a:pt x="7558" y="1184"/>
                      </a:lnTo>
                      <a:lnTo>
                        <a:pt x="7567" y="1188"/>
                      </a:lnTo>
                      <a:lnTo>
                        <a:pt x="7575" y="1194"/>
                      </a:lnTo>
                      <a:lnTo>
                        <a:pt x="7582" y="1202"/>
                      </a:lnTo>
                      <a:lnTo>
                        <a:pt x="7818" y="1438"/>
                      </a:lnTo>
                      <a:lnTo>
                        <a:pt x="7826" y="1445"/>
                      </a:lnTo>
                      <a:lnTo>
                        <a:pt x="7832" y="1453"/>
                      </a:lnTo>
                      <a:lnTo>
                        <a:pt x="7837" y="1462"/>
                      </a:lnTo>
                      <a:lnTo>
                        <a:pt x="7841" y="1470"/>
                      </a:lnTo>
                      <a:lnTo>
                        <a:pt x="7846" y="1479"/>
                      </a:lnTo>
                      <a:lnTo>
                        <a:pt x="7849" y="1489"/>
                      </a:lnTo>
                      <a:lnTo>
                        <a:pt x="7851" y="1498"/>
                      </a:lnTo>
                      <a:lnTo>
                        <a:pt x="7854" y="1507"/>
                      </a:lnTo>
                      <a:lnTo>
                        <a:pt x="7854" y="1517"/>
                      </a:lnTo>
                      <a:lnTo>
                        <a:pt x="7854" y="1526"/>
                      </a:lnTo>
                      <a:lnTo>
                        <a:pt x="7854" y="1537"/>
                      </a:lnTo>
                      <a:lnTo>
                        <a:pt x="7852" y="1547"/>
                      </a:lnTo>
                      <a:lnTo>
                        <a:pt x="7850" y="1557"/>
                      </a:lnTo>
                      <a:lnTo>
                        <a:pt x="7846" y="1565"/>
                      </a:lnTo>
                      <a:lnTo>
                        <a:pt x="7843" y="1575"/>
                      </a:lnTo>
                      <a:lnTo>
                        <a:pt x="7838" y="1585"/>
                      </a:lnTo>
                      <a:lnTo>
                        <a:pt x="7502" y="2164"/>
                      </a:lnTo>
                      <a:lnTo>
                        <a:pt x="7497" y="2173"/>
                      </a:lnTo>
                      <a:lnTo>
                        <a:pt x="7494" y="2181"/>
                      </a:lnTo>
                      <a:lnTo>
                        <a:pt x="7491" y="2189"/>
                      </a:lnTo>
                      <a:lnTo>
                        <a:pt x="7489" y="2197"/>
                      </a:lnTo>
                      <a:lnTo>
                        <a:pt x="7486" y="2207"/>
                      </a:lnTo>
                      <a:lnTo>
                        <a:pt x="7486" y="2215"/>
                      </a:lnTo>
                      <a:lnTo>
                        <a:pt x="7485" y="2224"/>
                      </a:lnTo>
                      <a:lnTo>
                        <a:pt x="7485" y="2232"/>
                      </a:lnTo>
                      <a:lnTo>
                        <a:pt x="7486" y="2241"/>
                      </a:lnTo>
                      <a:lnTo>
                        <a:pt x="7488" y="2249"/>
                      </a:lnTo>
                      <a:lnTo>
                        <a:pt x="7490" y="2258"/>
                      </a:lnTo>
                      <a:lnTo>
                        <a:pt x="7492" y="2266"/>
                      </a:lnTo>
                      <a:lnTo>
                        <a:pt x="7496" y="2274"/>
                      </a:lnTo>
                      <a:lnTo>
                        <a:pt x="7500" y="2282"/>
                      </a:lnTo>
                      <a:lnTo>
                        <a:pt x="7505" y="2289"/>
                      </a:lnTo>
                      <a:lnTo>
                        <a:pt x="7509" y="2298"/>
                      </a:lnTo>
                      <a:lnTo>
                        <a:pt x="7535" y="2332"/>
                      </a:lnTo>
                      <a:lnTo>
                        <a:pt x="7559" y="2367"/>
                      </a:lnTo>
                      <a:lnTo>
                        <a:pt x="7584" y="2401"/>
                      </a:lnTo>
                      <a:lnTo>
                        <a:pt x="7608" y="2436"/>
                      </a:lnTo>
                      <a:lnTo>
                        <a:pt x="7631" y="2473"/>
                      </a:lnTo>
                      <a:lnTo>
                        <a:pt x="7654" y="2508"/>
                      </a:lnTo>
                      <a:lnTo>
                        <a:pt x="7677" y="2545"/>
                      </a:lnTo>
                      <a:lnTo>
                        <a:pt x="7699" y="2581"/>
                      </a:lnTo>
                      <a:lnTo>
                        <a:pt x="7704" y="2588"/>
                      </a:lnTo>
                      <a:lnTo>
                        <a:pt x="7710" y="2596"/>
                      </a:lnTo>
                      <a:lnTo>
                        <a:pt x="7716" y="2603"/>
                      </a:lnTo>
                      <a:lnTo>
                        <a:pt x="7722" y="2609"/>
                      </a:lnTo>
                      <a:lnTo>
                        <a:pt x="7728" y="2614"/>
                      </a:lnTo>
                      <a:lnTo>
                        <a:pt x="7736" y="2619"/>
                      </a:lnTo>
                      <a:lnTo>
                        <a:pt x="7743" y="2624"/>
                      </a:lnTo>
                      <a:lnTo>
                        <a:pt x="7750" y="2628"/>
                      </a:lnTo>
                      <a:lnTo>
                        <a:pt x="7759" y="2631"/>
                      </a:lnTo>
                      <a:lnTo>
                        <a:pt x="7767" y="2634"/>
                      </a:lnTo>
                      <a:lnTo>
                        <a:pt x="7776" y="2637"/>
                      </a:lnTo>
                      <a:lnTo>
                        <a:pt x="7784" y="2638"/>
                      </a:lnTo>
                      <a:lnTo>
                        <a:pt x="7793" y="2639"/>
                      </a:lnTo>
                      <a:lnTo>
                        <a:pt x="7801" y="2639"/>
                      </a:lnTo>
                      <a:lnTo>
                        <a:pt x="7811" y="2639"/>
                      </a:lnTo>
                      <a:lnTo>
                        <a:pt x="7820" y="2638"/>
                      </a:lnTo>
                      <a:lnTo>
                        <a:pt x="8484" y="2549"/>
                      </a:lnTo>
                      <a:lnTo>
                        <a:pt x="8495" y="2549"/>
                      </a:lnTo>
                      <a:lnTo>
                        <a:pt x="8504" y="2549"/>
                      </a:lnTo>
                      <a:lnTo>
                        <a:pt x="8515" y="2549"/>
                      </a:lnTo>
                      <a:lnTo>
                        <a:pt x="8525" y="2551"/>
                      </a:lnTo>
                      <a:lnTo>
                        <a:pt x="8535" y="2553"/>
                      </a:lnTo>
                      <a:lnTo>
                        <a:pt x="8543" y="2557"/>
                      </a:lnTo>
                      <a:lnTo>
                        <a:pt x="8553" y="2560"/>
                      </a:lnTo>
                      <a:lnTo>
                        <a:pt x="8561" y="2565"/>
                      </a:lnTo>
                      <a:lnTo>
                        <a:pt x="8570" y="2570"/>
                      </a:lnTo>
                      <a:lnTo>
                        <a:pt x="8577" y="2576"/>
                      </a:lnTo>
                      <a:lnTo>
                        <a:pt x="8585" y="2582"/>
                      </a:lnTo>
                      <a:lnTo>
                        <a:pt x="8592" y="2590"/>
                      </a:lnTo>
                      <a:lnTo>
                        <a:pt x="8598" y="2597"/>
                      </a:lnTo>
                      <a:lnTo>
                        <a:pt x="8603" y="2605"/>
                      </a:lnTo>
                      <a:lnTo>
                        <a:pt x="8609" y="2615"/>
                      </a:lnTo>
                      <a:lnTo>
                        <a:pt x="8613" y="2624"/>
                      </a:lnTo>
                      <a:lnTo>
                        <a:pt x="8740" y="2931"/>
                      </a:lnTo>
                      <a:lnTo>
                        <a:pt x="8744" y="2941"/>
                      </a:lnTo>
                      <a:lnTo>
                        <a:pt x="8746" y="2950"/>
                      </a:lnTo>
                      <a:lnTo>
                        <a:pt x="8749" y="2960"/>
                      </a:lnTo>
                      <a:lnTo>
                        <a:pt x="8750" y="2971"/>
                      </a:lnTo>
                      <a:lnTo>
                        <a:pt x="8750" y="2981"/>
                      </a:lnTo>
                      <a:lnTo>
                        <a:pt x="8750" y="2991"/>
                      </a:lnTo>
                      <a:lnTo>
                        <a:pt x="8748" y="3000"/>
                      </a:lnTo>
                      <a:lnTo>
                        <a:pt x="8746" y="3009"/>
                      </a:lnTo>
                      <a:lnTo>
                        <a:pt x="8743" y="3018"/>
                      </a:lnTo>
                      <a:lnTo>
                        <a:pt x="8739" y="3028"/>
                      </a:lnTo>
                      <a:lnTo>
                        <a:pt x="8735" y="3037"/>
                      </a:lnTo>
                      <a:lnTo>
                        <a:pt x="8729" y="3045"/>
                      </a:lnTo>
                      <a:lnTo>
                        <a:pt x="8724" y="3053"/>
                      </a:lnTo>
                      <a:lnTo>
                        <a:pt x="8717" y="3061"/>
                      </a:lnTo>
                      <a:lnTo>
                        <a:pt x="8710" y="3067"/>
                      </a:lnTo>
                      <a:lnTo>
                        <a:pt x="8703" y="3074"/>
                      </a:lnTo>
                      <a:lnTo>
                        <a:pt x="8171" y="3483"/>
                      </a:lnTo>
                      <a:lnTo>
                        <a:pt x="8164" y="3488"/>
                      </a:lnTo>
                      <a:lnTo>
                        <a:pt x="8158" y="3494"/>
                      </a:lnTo>
                      <a:lnTo>
                        <a:pt x="8152" y="3501"/>
                      </a:lnTo>
                      <a:lnTo>
                        <a:pt x="8146" y="3508"/>
                      </a:lnTo>
                      <a:lnTo>
                        <a:pt x="8141" y="3515"/>
                      </a:lnTo>
                      <a:lnTo>
                        <a:pt x="8137" y="3523"/>
                      </a:lnTo>
                      <a:lnTo>
                        <a:pt x="8133" y="3530"/>
                      </a:lnTo>
                      <a:lnTo>
                        <a:pt x="8130" y="3539"/>
                      </a:lnTo>
                      <a:lnTo>
                        <a:pt x="8127" y="3547"/>
                      </a:lnTo>
                      <a:lnTo>
                        <a:pt x="8125" y="3554"/>
                      </a:lnTo>
                      <a:lnTo>
                        <a:pt x="8124" y="3563"/>
                      </a:lnTo>
                      <a:lnTo>
                        <a:pt x="8124" y="3573"/>
                      </a:lnTo>
                      <a:lnTo>
                        <a:pt x="8124" y="3581"/>
                      </a:lnTo>
                      <a:lnTo>
                        <a:pt x="8124" y="3590"/>
                      </a:lnTo>
                      <a:lnTo>
                        <a:pt x="8125" y="3599"/>
                      </a:lnTo>
                      <a:lnTo>
                        <a:pt x="8127" y="3608"/>
                      </a:lnTo>
                      <a:lnTo>
                        <a:pt x="8137" y="3650"/>
                      </a:lnTo>
                      <a:lnTo>
                        <a:pt x="8147" y="3692"/>
                      </a:lnTo>
                      <a:lnTo>
                        <a:pt x="8156" y="3734"/>
                      </a:lnTo>
                      <a:lnTo>
                        <a:pt x="8165" y="3778"/>
                      </a:lnTo>
                      <a:lnTo>
                        <a:pt x="8174" y="3821"/>
                      </a:lnTo>
                      <a:lnTo>
                        <a:pt x="8181" y="3863"/>
                      </a:lnTo>
                      <a:lnTo>
                        <a:pt x="8188" y="3907"/>
                      </a:lnTo>
                      <a:lnTo>
                        <a:pt x="8195" y="3949"/>
                      </a:lnTo>
                      <a:lnTo>
                        <a:pt x="8197" y="3959"/>
                      </a:lnTo>
                      <a:lnTo>
                        <a:pt x="8199" y="3968"/>
                      </a:lnTo>
                      <a:lnTo>
                        <a:pt x="8201" y="3976"/>
                      </a:lnTo>
                      <a:lnTo>
                        <a:pt x="8205" y="3985"/>
                      </a:lnTo>
                      <a:lnTo>
                        <a:pt x="8209" y="3992"/>
                      </a:lnTo>
                      <a:lnTo>
                        <a:pt x="8214" y="3999"/>
                      </a:lnTo>
                      <a:lnTo>
                        <a:pt x="8219" y="4006"/>
                      </a:lnTo>
                      <a:lnTo>
                        <a:pt x="8225" y="4014"/>
                      </a:lnTo>
                      <a:lnTo>
                        <a:pt x="8231" y="4020"/>
                      </a:lnTo>
                      <a:lnTo>
                        <a:pt x="8237" y="4025"/>
                      </a:lnTo>
                      <a:lnTo>
                        <a:pt x="8244" y="4031"/>
                      </a:lnTo>
                      <a:lnTo>
                        <a:pt x="8251" y="4036"/>
                      </a:lnTo>
                      <a:lnTo>
                        <a:pt x="8259" y="4039"/>
                      </a:lnTo>
                      <a:lnTo>
                        <a:pt x="8267" y="4043"/>
                      </a:lnTo>
                      <a:lnTo>
                        <a:pt x="8276" y="4047"/>
                      </a:lnTo>
                      <a:lnTo>
                        <a:pt x="8284" y="4049"/>
                      </a:lnTo>
                      <a:lnTo>
                        <a:pt x="8931" y="4223"/>
                      </a:lnTo>
                      <a:lnTo>
                        <a:pt x="8941" y="4225"/>
                      </a:lnTo>
                      <a:lnTo>
                        <a:pt x="8951" y="4229"/>
                      </a:lnTo>
                      <a:lnTo>
                        <a:pt x="8959" y="4234"/>
                      </a:lnTo>
                      <a:lnTo>
                        <a:pt x="8968" y="4239"/>
                      </a:lnTo>
                      <a:lnTo>
                        <a:pt x="8976" y="4245"/>
                      </a:lnTo>
                      <a:lnTo>
                        <a:pt x="8984" y="4251"/>
                      </a:lnTo>
                      <a:lnTo>
                        <a:pt x="8991" y="4258"/>
                      </a:lnTo>
                      <a:lnTo>
                        <a:pt x="8997" y="4265"/>
                      </a:lnTo>
                      <a:lnTo>
                        <a:pt x="9002" y="4274"/>
                      </a:lnTo>
                      <a:lnTo>
                        <a:pt x="9008" y="4282"/>
                      </a:lnTo>
                      <a:lnTo>
                        <a:pt x="9012" y="4291"/>
                      </a:lnTo>
                      <a:lnTo>
                        <a:pt x="9015" y="4301"/>
                      </a:lnTo>
                      <a:lnTo>
                        <a:pt x="9018" y="4309"/>
                      </a:lnTo>
                      <a:lnTo>
                        <a:pt x="9020" y="4320"/>
                      </a:lnTo>
                      <a:lnTo>
                        <a:pt x="9021" y="4330"/>
                      </a:lnTo>
                      <a:lnTo>
                        <a:pt x="9021" y="4339"/>
                      </a:lnTo>
                      <a:lnTo>
                        <a:pt x="9021" y="4672"/>
                      </a:lnTo>
                      <a:lnTo>
                        <a:pt x="9021" y="4683"/>
                      </a:lnTo>
                      <a:lnTo>
                        <a:pt x="9020" y="4693"/>
                      </a:lnTo>
                      <a:lnTo>
                        <a:pt x="9018" y="4703"/>
                      </a:lnTo>
                      <a:lnTo>
                        <a:pt x="9015" y="4712"/>
                      </a:lnTo>
                      <a:lnTo>
                        <a:pt x="9012" y="4722"/>
                      </a:lnTo>
                      <a:lnTo>
                        <a:pt x="9008" y="4731"/>
                      </a:lnTo>
                      <a:lnTo>
                        <a:pt x="9002" y="4739"/>
                      </a:lnTo>
                      <a:lnTo>
                        <a:pt x="8997" y="4746"/>
                      </a:lnTo>
                      <a:lnTo>
                        <a:pt x="8991" y="4755"/>
                      </a:lnTo>
                      <a:lnTo>
                        <a:pt x="8984" y="4761"/>
                      </a:lnTo>
                      <a:lnTo>
                        <a:pt x="8976" y="4768"/>
                      </a:lnTo>
                      <a:lnTo>
                        <a:pt x="8968" y="4773"/>
                      </a:lnTo>
                      <a:lnTo>
                        <a:pt x="8959" y="4779"/>
                      </a:lnTo>
                      <a:lnTo>
                        <a:pt x="8951" y="4783"/>
                      </a:lnTo>
                      <a:lnTo>
                        <a:pt x="8941" y="4787"/>
                      </a:lnTo>
                      <a:lnTo>
                        <a:pt x="8931" y="4790"/>
                      </a:lnTo>
                      <a:lnTo>
                        <a:pt x="8284" y="4963"/>
                      </a:lnTo>
                      <a:lnTo>
                        <a:pt x="8276" y="4966"/>
                      </a:lnTo>
                      <a:lnTo>
                        <a:pt x="8267" y="4969"/>
                      </a:lnTo>
                      <a:lnTo>
                        <a:pt x="8259" y="4973"/>
                      </a:lnTo>
                      <a:lnTo>
                        <a:pt x="8251" y="4977"/>
                      </a:lnTo>
                      <a:lnTo>
                        <a:pt x="8244" y="4982"/>
                      </a:lnTo>
                      <a:lnTo>
                        <a:pt x="8237" y="4987"/>
                      </a:lnTo>
                      <a:lnTo>
                        <a:pt x="8231" y="4993"/>
                      </a:lnTo>
                      <a:lnTo>
                        <a:pt x="8225" y="4999"/>
                      </a:lnTo>
                      <a:lnTo>
                        <a:pt x="8219" y="5007"/>
                      </a:lnTo>
                      <a:lnTo>
                        <a:pt x="8214" y="5013"/>
                      </a:lnTo>
                      <a:lnTo>
                        <a:pt x="8209" y="5021"/>
                      </a:lnTo>
                      <a:lnTo>
                        <a:pt x="8205" y="5028"/>
                      </a:lnTo>
                      <a:lnTo>
                        <a:pt x="8201" y="5037"/>
                      </a:lnTo>
                      <a:lnTo>
                        <a:pt x="8199" y="5045"/>
                      </a:lnTo>
                      <a:lnTo>
                        <a:pt x="8197" y="5054"/>
                      </a:lnTo>
                      <a:lnTo>
                        <a:pt x="8195" y="5062"/>
                      </a:lnTo>
                      <a:lnTo>
                        <a:pt x="8188" y="5105"/>
                      </a:lnTo>
                      <a:lnTo>
                        <a:pt x="8181" y="5147"/>
                      </a:lnTo>
                      <a:lnTo>
                        <a:pt x="8174" y="5190"/>
                      </a:lnTo>
                      <a:lnTo>
                        <a:pt x="8166" y="5231"/>
                      </a:lnTo>
                      <a:lnTo>
                        <a:pt x="8158" y="5274"/>
                      </a:lnTo>
                      <a:lnTo>
                        <a:pt x="8148" y="5315"/>
                      </a:lnTo>
                      <a:lnTo>
                        <a:pt x="8138" y="5357"/>
                      </a:lnTo>
                      <a:lnTo>
                        <a:pt x="8128" y="5398"/>
                      </a:lnTo>
                      <a:lnTo>
                        <a:pt x="8127" y="5406"/>
                      </a:lnTo>
                      <a:lnTo>
                        <a:pt x="8126" y="5416"/>
                      </a:lnTo>
                      <a:lnTo>
                        <a:pt x="8125" y="5425"/>
                      </a:lnTo>
                      <a:lnTo>
                        <a:pt x="8125" y="5433"/>
                      </a:lnTo>
                      <a:lnTo>
                        <a:pt x="8126" y="5442"/>
                      </a:lnTo>
                      <a:lnTo>
                        <a:pt x="8127" y="5450"/>
                      </a:lnTo>
                      <a:lnTo>
                        <a:pt x="8130" y="5459"/>
                      </a:lnTo>
                      <a:lnTo>
                        <a:pt x="8132" y="5467"/>
                      </a:lnTo>
                      <a:lnTo>
                        <a:pt x="8135" y="5476"/>
                      </a:lnTo>
                      <a:lnTo>
                        <a:pt x="8138" y="5483"/>
                      </a:lnTo>
                      <a:lnTo>
                        <a:pt x="8143" y="5490"/>
                      </a:lnTo>
                      <a:lnTo>
                        <a:pt x="8148" y="5497"/>
                      </a:lnTo>
                      <a:lnTo>
                        <a:pt x="8154" y="5505"/>
                      </a:lnTo>
                      <a:lnTo>
                        <a:pt x="8159" y="5511"/>
                      </a:lnTo>
                      <a:lnTo>
                        <a:pt x="8166" y="5518"/>
                      </a:lnTo>
                      <a:lnTo>
                        <a:pt x="8174" y="5523"/>
                      </a:lnTo>
                      <a:lnTo>
                        <a:pt x="8705" y="5930"/>
                      </a:lnTo>
                      <a:lnTo>
                        <a:pt x="8714" y="5936"/>
                      </a:lnTo>
                      <a:lnTo>
                        <a:pt x="8721" y="5943"/>
                      </a:lnTo>
                      <a:lnTo>
                        <a:pt x="8727" y="5952"/>
                      </a:lnTo>
                      <a:lnTo>
                        <a:pt x="8733" y="5959"/>
                      </a:lnTo>
                      <a:lnTo>
                        <a:pt x="8738" y="5968"/>
                      </a:lnTo>
                      <a:lnTo>
                        <a:pt x="8743" y="5976"/>
                      </a:lnTo>
                      <a:lnTo>
                        <a:pt x="8746" y="5986"/>
                      </a:lnTo>
                      <a:lnTo>
                        <a:pt x="8749" y="5994"/>
                      </a:lnTo>
                      <a:lnTo>
                        <a:pt x="8751" y="6004"/>
                      </a:lnTo>
                      <a:lnTo>
                        <a:pt x="8752" y="6014"/>
                      </a:lnTo>
                      <a:lnTo>
                        <a:pt x="8752" y="6024"/>
                      </a:lnTo>
                      <a:lnTo>
                        <a:pt x="8752" y="6033"/>
                      </a:lnTo>
                      <a:lnTo>
                        <a:pt x="8751" y="6043"/>
                      </a:lnTo>
                      <a:lnTo>
                        <a:pt x="8750" y="6054"/>
                      </a:lnTo>
                      <a:lnTo>
                        <a:pt x="8748" y="6064"/>
                      </a:lnTo>
                      <a:lnTo>
                        <a:pt x="8744" y="6073"/>
                      </a:lnTo>
                      <a:lnTo>
                        <a:pt x="8616" y="6381"/>
                      </a:lnTo>
                      <a:lnTo>
                        <a:pt x="8613" y="6391"/>
                      </a:lnTo>
                      <a:lnTo>
                        <a:pt x="8607" y="6399"/>
                      </a:lnTo>
                      <a:lnTo>
                        <a:pt x="8602" y="6408"/>
                      </a:lnTo>
                      <a:lnTo>
                        <a:pt x="8596" y="6415"/>
                      </a:lnTo>
                      <a:lnTo>
                        <a:pt x="8588" y="6422"/>
                      </a:lnTo>
                      <a:lnTo>
                        <a:pt x="8581" y="6428"/>
                      </a:lnTo>
                      <a:lnTo>
                        <a:pt x="8574" y="6434"/>
                      </a:lnTo>
                      <a:lnTo>
                        <a:pt x="8565" y="6439"/>
                      </a:lnTo>
                      <a:lnTo>
                        <a:pt x="8557" y="6444"/>
                      </a:lnTo>
                      <a:lnTo>
                        <a:pt x="8547" y="6448"/>
                      </a:lnTo>
                      <a:lnTo>
                        <a:pt x="8538" y="6451"/>
                      </a:lnTo>
                      <a:lnTo>
                        <a:pt x="8529" y="6454"/>
                      </a:lnTo>
                      <a:lnTo>
                        <a:pt x="8519" y="6455"/>
                      </a:lnTo>
                      <a:lnTo>
                        <a:pt x="8509" y="6456"/>
                      </a:lnTo>
                      <a:lnTo>
                        <a:pt x="8498" y="6456"/>
                      </a:lnTo>
                      <a:lnTo>
                        <a:pt x="8489" y="6455"/>
                      </a:lnTo>
                      <a:lnTo>
                        <a:pt x="7823" y="6368"/>
                      </a:lnTo>
                      <a:lnTo>
                        <a:pt x="7815" y="6368"/>
                      </a:lnTo>
                      <a:lnTo>
                        <a:pt x="7805" y="6366"/>
                      </a:lnTo>
                      <a:lnTo>
                        <a:pt x="7796" y="6368"/>
                      </a:lnTo>
                      <a:lnTo>
                        <a:pt x="7788" y="6369"/>
                      </a:lnTo>
                      <a:lnTo>
                        <a:pt x="7779" y="6370"/>
                      </a:lnTo>
                      <a:lnTo>
                        <a:pt x="7771" y="6372"/>
                      </a:lnTo>
                      <a:lnTo>
                        <a:pt x="7762" y="6375"/>
                      </a:lnTo>
                      <a:lnTo>
                        <a:pt x="7755" y="6378"/>
                      </a:lnTo>
                      <a:lnTo>
                        <a:pt x="7747" y="6382"/>
                      </a:lnTo>
                      <a:lnTo>
                        <a:pt x="7739" y="6387"/>
                      </a:lnTo>
                      <a:lnTo>
                        <a:pt x="7733" y="6392"/>
                      </a:lnTo>
                      <a:lnTo>
                        <a:pt x="7726" y="6398"/>
                      </a:lnTo>
                      <a:lnTo>
                        <a:pt x="7720" y="6404"/>
                      </a:lnTo>
                      <a:lnTo>
                        <a:pt x="7714" y="6411"/>
                      </a:lnTo>
                      <a:lnTo>
                        <a:pt x="7709" y="6417"/>
                      </a:lnTo>
                      <a:lnTo>
                        <a:pt x="7703" y="6426"/>
                      </a:lnTo>
                      <a:lnTo>
                        <a:pt x="7681" y="6462"/>
                      </a:lnTo>
                      <a:lnTo>
                        <a:pt x="7658" y="6500"/>
                      </a:lnTo>
                      <a:lnTo>
                        <a:pt x="7633" y="6536"/>
                      </a:lnTo>
                      <a:lnTo>
                        <a:pt x="7609" y="6573"/>
                      </a:lnTo>
                      <a:lnTo>
                        <a:pt x="7585" y="6609"/>
                      </a:lnTo>
                      <a:lnTo>
                        <a:pt x="7560" y="6645"/>
                      </a:lnTo>
                      <a:lnTo>
                        <a:pt x="7535" y="6680"/>
                      </a:lnTo>
                      <a:lnTo>
                        <a:pt x="7509" y="6715"/>
                      </a:lnTo>
                      <a:lnTo>
                        <a:pt x="7505" y="6722"/>
                      </a:lnTo>
                      <a:lnTo>
                        <a:pt x="7500" y="6731"/>
                      </a:lnTo>
                      <a:lnTo>
                        <a:pt x="7496" y="6738"/>
                      </a:lnTo>
                      <a:lnTo>
                        <a:pt x="7492" y="6747"/>
                      </a:lnTo>
                      <a:lnTo>
                        <a:pt x="7490" y="6755"/>
                      </a:lnTo>
                      <a:lnTo>
                        <a:pt x="7488" y="6764"/>
                      </a:lnTo>
                      <a:lnTo>
                        <a:pt x="7486" y="6772"/>
                      </a:lnTo>
                      <a:lnTo>
                        <a:pt x="7485" y="6781"/>
                      </a:lnTo>
                      <a:lnTo>
                        <a:pt x="7485" y="6789"/>
                      </a:lnTo>
                      <a:lnTo>
                        <a:pt x="7486" y="6798"/>
                      </a:lnTo>
                      <a:lnTo>
                        <a:pt x="7486" y="6806"/>
                      </a:lnTo>
                      <a:lnTo>
                        <a:pt x="7489" y="6815"/>
                      </a:lnTo>
                      <a:lnTo>
                        <a:pt x="7491" y="6823"/>
                      </a:lnTo>
                      <a:lnTo>
                        <a:pt x="7494" y="6832"/>
                      </a:lnTo>
                      <a:lnTo>
                        <a:pt x="7497" y="6840"/>
                      </a:lnTo>
                      <a:lnTo>
                        <a:pt x="7502" y="6849"/>
                      </a:lnTo>
                      <a:lnTo>
                        <a:pt x="7838" y="7428"/>
                      </a:lnTo>
                      <a:lnTo>
                        <a:pt x="7843" y="7438"/>
                      </a:lnTo>
                      <a:lnTo>
                        <a:pt x="7846" y="7447"/>
                      </a:lnTo>
                      <a:lnTo>
                        <a:pt x="7850" y="7456"/>
                      </a:lnTo>
                      <a:lnTo>
                        <a:pt x="7852" y="7466"/>
                      </a:lnTo>
                      <a:lnTo>
                        <a:pt x="7854" y="7476"/>
                      </a:lnTo>
                      <a:lnTo>
                        <a:pt x="7854" y="7486"/>
                      </a:lnTo>
                      <a:lnTo>
                        <a:pt x="7854" y="7495"/>
                      </a:lnTo>
                      <a:lnTo>
                        <a:pt x="7854" y="7505"/>
                      </a:lnTo>
                      <a:lnTo>
                        <a:pt x="7851" y="7515"/>
                      </a:lnTo>
                      <a:lnTo>
                        <a:pt x="7849" y="7524"/>
                      </a:lnTo>
                      <a:lnTo>
                        <a:pt x="7846" y="7534"/>
                      </a:lnTo>
                      <a:lnTo>
                        <a:pt x="7841" y="7543"/>
                      </a:lnTo>
                      <a:lnTo>
                        <a:pt x="7837" y="7551"/>
                      </a:lnTo>
                      <a:lnTo>
                        <a:pt x="7832" y="7560"/>
                      </a:lnTo>
                      <a:lnTo>
                        <a:pt x="7826" y="7568"/>
                      </a:lnTo>
                      <a:lnTo>
                        <a:pt x="7818" y="7575"/>
                      </a:lnTo>
                      <a:lnTo>
                        <a:pt x="7582" y="7811"/>
                      </a:lnTo>
                      <a:lnTo>
                        <a:pt x="7575" y="7817"/>
                      </a:lnTo>
                      <a:lnTo>
                        <a:pt x="7567" y="7825"/>
                      </a:lnTo>
                      <a:lnTo>
                        <a:pt x="7558" y="7829"/>
                      </a:lnTo>
                      <a:lnTo>
                        <a:pt x="7550" y="7834"/>
                      </a:lnTo>
                      <a:lnTo>
                        <a:pt x="7541" y="7838"/>
                      </a:lnTo>
                      <a:lnTo>
                        <a:pt x="7531" y="7842"/>
                      </a:lnTo>
                      <a:lnTo>
                        <a:pt x="7522" y="7844"/>
                      </a:lnTo>
                      <a:lnTo>
                        <a:pt x="7513" y="7845"/>
                      </a:lnTo>
                      <a:lnTo>
                        <a:pt x="7503" y="7846"/>
                      </a:lnTo>
                      <a:lnTo>
                        <a:pt x="7494" y="7846"/>
                      </a:lnTo>
                      <a:lnTo>
                        <a:pt x="7484" y="7846"/>
                      </a:lnTo>
                      <a:lnTo>
                        <a:pt x="7474" y="7844"/>
                      </a:lnTo>
                      <a:lnTo>
                        <a:pt x="7464" y="7842"/>
                      </a:lnTo>
                      <a:lnTo>
                        <a:pt x="7455" y="7839"/>
                      </a:lnTo>
                      <a:lnTo>
                        <a:pt x="7445" y="7834"/>
                      </a:lnTo>
                      <a:lnTo>
                        <a:pt x="7435" y="7829"/>
                      </a:lnTo>
                      <a:lnTo>
                        <a:pt x="6855" y="7495"/>
                      </a:lnTo>
                      <a:lnTo>
                        <a:pt x="6847" y="7490"/>
                      </a:lnTo>
                      <a:lnTo>
                        <a:pt x="6839" y="7487"/>
                      </a:lnTo>
                      <a:lnTo>
                        <a:pt x="6831" y="7484"/>
                      </a:lnTo>
                      <a:lnTo>
                        <a:pt x="6822" y="7482"/>
                      </a:lnTo>
                      <a:lnTo>
                        <a:pt x="6814" y="7479"/>
                      </a:lnTo>
                      <a:lnTo>
                        <a:pt x="6804" y="7478"/>
                      </a:lnTo>
                      <a:lnTo>
                        <a:pt x="6795" y="7478"/>
                      </a:lnTo>
                      <a:lnTo>
                        <a:pt x="6787" y="7478"/>
                      </a:lnTo>
                      <a:lnTo>
                        <a:pt x="6778" y="7479"/>
                      </a:lnTo>
                      <a:lnTo>
                        <a:pt x="6770" y="7481"/>
                      </a:lnTo>
                      <a:lnTo>
                        <a:pt x="6761" y="7483"/>
                      </a:lnTo>
                      <a:lnTo>
                        <a:pt x="6753" y="7486"/>
                      </a:lnTo>
                      <a:lnTo>
                        <a:pt x="6746" y="7488"/>
                      </a:lnTo>
                      <a:lnTo>
                        <a:pt x="6737" y="7493"/>
                      </a:lnTo>
                      <a:lnTo>
                        <a:pt x="6730" y="7498"/>
                      </a:lnTo>
                      <a:lnTo>
                        <a:pt x="6721" y="7503"/>
                      </a:lnTo>
                      <a:lnTo>
                        <a:pt x="6687" y="7527"/>
                      </a:lnTo>
                      <a:lnTo>
                        <a:pt x="6653" y="7552"/>
                      </a:lnTo>
                      <a:lnTo>
                        <a:pt x="6618" y="7577"/>
                      </a:lnTo>
                      <a:lnTo>
                        <a:pt x="6583" y="7601"/>
                      </a:lnTo>
                      <a:lnTo>
                        <a:pt x="6546" y="7624"/>
                      </a:lnTo>
                      <a:lnTo>
                        <a:pt x="6511" y="7647"/>
                      </a:lnTo>
                      <a:lnTo>
                        <a:pt x="6474" y="7670"/>
                      </a:lnTo>
                      <a:lnTo>
                        <a:pt x="6438" y="7692"/>
                      </a:lnTo>
                      <a:lnTo>
                        <a:pt x="6431" y="7697"/>
                      </a:lnTo>
                      <a:lnTo>
                        <a:pt x="6423" y="7703"/>
                      </a:lnTo>
                      <a:lnTo>
                        <a:pt x="6417" y="7709"/>
                      </a:lnTo>
                      <a:lnTo>
                        <a:pt x="6410" y="7715"/>
                      </a:lnTo>
                      <a:lnTo>
                        <a:pt x="6405" y="7721"/>
                      </a:lnTo>
                      <a:lnTo>
                        <a:pt x="6400" y="7729"/>
                      </a:lnTo>
                      <a:lnTo>
                        <a:pt x="6395" y="7736"/>
                      </a:lnTo>
                      <a:lnTo>
                        <a:pt x="6392" y="7743"/>
                      </a:lnTo>
                      <a:lnTo>
                        <a:pt x="6388" y="7752"/>
                      </a:lnTo>
                      <a:lnTo>
                        <a:pt x="6384" y="7759"/>
                      </a:lnTo>
                      <a:lnTo>
                        <a:pt x="6383" y="7767"/>
                      </a:lnTo>
                      <a:lnTo>
                        <a:pt x="6381" y="7776"/>
                      </a:lnTo>
                      <a:lnTo>
                        <a:pt x="6379" y="7786"/>
                      </a:lnTo>
                      <a:lnTo>
                        <a:pt x="6379" y="7794"/>
                      </a:lnTo>
                      <a:lnTo>
                        <a:pt x="6379" y="7803"/>
                      </a:lnTo>
                      <a:lnTo>
                        <a:pt x="6381" y="7812"/>
                      </a:lnTo>
                      <a:lnTo>
                        <a:pt x="6469" y="8476"/>
                      </a:lnTo>
                      <a:lnTo>
                        <a:pt x="6469" y="8487"/>
                      </a:lnTo>
                      <a:lnTo>
                        <a:pt x="6469" y="8497"/>
                      </a:lnTo>
                      <a:lnTo>
                        <a:pt x="6469" y="8506"/>
                      </a:lnTo>
                      <a:lnTo>
                        <a:pt x="6468" y="8516"/>
                      </a:lnTo>
                      <a:lnTo>
                        <a:pt x="6466" y="8526"/>
                      </a:lnTo>
                      <a:lnTo>
                        <a:pt x="6462" y="8535"/>
                      </a:lnTo>
                      <a:lnTo>
                        <a:pt x="6459" y="8544"/>
                      </a:lnTo>
                      <a:lnTo>
                        <a:pt x="6454" y="8552"/>
                      </a:lnTo>
                      <a:lnTo>
                        <a:pt x="6449" y="8561"/>
                      </a:lnTo>
                      <a:lnTo>
                        <a:pt x="6443" y="8569"/>
                      </a:lnTo>
                      <a:lnTo>
                        <a:pt x="6437" y="8577"/>
                      </a:lnTo>
                      <a:lnTo>
                        <a:pt x="6429" y="8583"/>
                      </a:lnTo>
                      <a:lnTo>
                        <a:pt x="6422" y="8589"/>
                      </a:lnTo>
                      <a:lnTo>
                        <a:pt x="6414" y="8595"/>
                      </a:lnTo>
                      <a:lnTo>
                        <a:pt x="6404" y="8600"/>
                      </a:lnTo>
                      <a:lnTo>
                        <a:pt x="6395" y="8605"/>
                      </a:lnTo>
                      <a:lnTo>
                        <a:pt x="6088" y="8732"/>
                      </a:lnTo>
                      <a:lnTo>
                        <a:pt x="6078" y="8736"/>
                      </a:lnTo>
                      <a:lnTo>
                        <a:pt x="6068" y="8738"/>
                      </a:lnTo>
                      <a:lnTo>
                        <a:pt x="6058" y="8741"/>
                      </a:lnTo>
                      <a:lnTo>
                        <a:pt x="6049" y="8741"/>
                      </a:lnTo>
                      <a:lnTo>
                        <a:pt x="6038" y="8742"/>
                      </a:lnTo>
                      <a:lnTo>
                        <a:pt x="6028" y="8741"/>
                      </a:lnTo>
                      <a:lnTo>
                        <a:pt x="6018" y="8740"/>
                      </a:lnTo>
                      <a:lnTo>
                        <a:pt x="6010" y="8737"/>
                      </a:lnTo>
                      <a:lnTo>
                        <a:pt x="6000" y="8735"/>
                      </a:lnTo>
                      <a:lnTo>
                        <a:pt x="5990" y="8731"/>
                      </a:lnTo>
                      <a:lnTo>
                        <a:pt x="5982" y="8726"/>
                      </a:lnTo>
                      <a:lnTo>
                        <a:pt x="5973" y="8721"/>
                      </a:lnTo>
                      <a:lnTo>
                        <a:pt x="5966" y="8715"/>
                      </a:lnTo>
                      <a:lnTo>
                        <a:pt x="5957" y="8709"/>
                      </a:lnTo>
                      <a:lnTo>
                        <a:pt x="5951" y="8702"/>
                      </a:lnTo>
                      <a:lnTo>
                        <a:pt x="5944" y="8693"/>
                      </a:lnTo>
                      <a:lnTo>
                        <a:pt x="5537" y="8164"/>
                      </a:lnTo>
                      <a:lnTo>
                        <a:pt x="5530" y="8156"/>
                      </a:lnTo>
                      <a:lnTo>
                        <a:pt x="5524" y="8150"/>
                      </a:lnTo>
                      <a:lnTo>
                        <a:pt x="5517" y="8144"/>
                      </a:lnTo>
                      <a:lnTo>
                        <a:pt x="5511" y="8138"/>
                      </a:lnTo>
                      <a:lnTo>
                        <a:pt x="5504" y="8133"/>
                      </a:lnTo>
                      <a:lnTo>
                        <a:pt x="5495" y="8130"/>
                      </a:lnTo>
                      <a:lnTo>
                        <a:pt x="5488" y="8126"/>
                      </a:lnTo>
                      <a:lnTo>
                        <a:pt x="5479" y="8122"/>
                      </a:lnTo>
                      <a:lnTo>
                        <a:pt x="5472" y="8120"/>
                      </a:lnTo>
                      <a:lnTo>
                        <a:pt x="5464" y="8117"/>
                      </a:lnTo>
                      <a:lnTo>
                        <a:pt x="5455" y="8116"/>
                      </a:lnTo>
                      <a:lnTo>
                        <a:pt x="5447" y="8116"/>
                      </a:lnTo>
                      <a:lnTo>
                        <a:pt x="5437" y="8116"/>
                      </a:lnTo>
                      <a:lnTo>
                        <a:pt x="5428" y="8116"/>
                      </a:lnTo>
                      <a:lnTo>
                        <a:pt x="5420" y="8117"/>
                      </a:lnTo>
                      <a:lnTo>
                        <a:pt x="5410" y="8120"/>
                      </a:lnTo>
                      <a:lnTo>
                        <a:pt x="5368" y="8130"/>
                      </a:lnTo>
                      <a:lnTo>
                        <a:pt x="5326" y="8139"/>
                      </a:lnTo>
                      <a:lnTo>
                        <a:pt x="5284" y="8149"/>
                      </a:lnTo>
                      <a:lnTo>
                        <a:pt x="5241" y="8158"/>
                      </a:lnTo>
                      <a:lnTo>
                        <a:pt x="5197" y="8166"/>
                      </a:lnTo>
                      <a:lnTo>
                        <a:pt x="5155" y="8173"/>
                      </a:lnTo>
                      <a:lnTo>
                        <a:pt x="5111" y="8181"/>
                      </a:lnTo>
                      <a:lnTo>
                        <a:pt x="5068" y="8188"/>
                      </a:lnTo>
                      <a:lnTo>
                        <a:pt x="5059" y="8189"/>
                      </a:lnTo>
                      <a:lnTo>
                        <a:pt x="5050" y="8192"/>
                      </a:lnTo>
                      <a:lnTo>
                        <a:pt x="5042" y="8194"/>
                      </a:lnTo>
                      <a:lnTo>
                        <a:pt x="5033" y="8198"/>
                      </a:lnTo>
                      <a:lnTo>
                        <a:pt x="5026" y="8201"/>
                      </a:lnTo>
                      <a:lnTo>
                        <a:pt x="5018" y="8206"/>
                      </a:lnTo>
                      <a:lnTo>
                        <a:pt x="5011" y="8211"/>
                      </a:lnTo>
                      <a:lnTo>
                        <a:pt x="5004" y="8217"/>
                      </a:lnTo>
                      <a:lnTo>
                        <a:pt x="4998" y="8223"/>
                      </a:lnTo>
                      <a:lnTo>
                        <a:pt x="4993" y="8229"/>
                      </a:lnTo>
                      <a:lnTo>
                        <a:pt x="4987" y="8236"/>
                      </a:lnTo>
                      <a:lnTo>
                        <a:pt x="4982" y="8244"/>
                      </a:lnTo>
                      <a:lnTo>
                        <a:pt x="4978" y="8251"/>
                      </a:lnTo>
                      <a:lnTo>
                        <a:pt x="4975" y="8260"/>
                      </a:lnTo>
                      <a:lnTo>
                        <a:pt x="4971" y="8267"/>
                      </a:lnTo>
                      <a:lnTo>
                        <a:pt x="4969" y="8277"/>
                      </a:lnTo>
                      <a:lnTo>
                        <a:pt x="4795" y="8923"/>
                      </a:lnTo>
                      <a:lnTo>
                        <a:pt x="4792" y="8933"/>
                      </a:lnTo>
                      <a:lnTo>
                        <a:pt x="4789" y="8943"/>
                      </a:lnTo>
                      <a:lnTo>
                        <a:pt x="4784" y="8951"/>
                      </a:lnTo>
                      <a:lnTo>
                        <a:pt x="4779" y="8960"/>
                      </a:lnTo>
                      <a:lnTo>
                        <a:pt x="4773" y="8968"/>
                      </a:lnTo>
                      <a:lnTo>
                        <a:pt x="4767" y="8975"/>
                      </a:lnTo>
                      <a:lnTo>
                        <a:pt x="4759" y="8981"/>
                      </a:lnTo>
                      <a:lnTo>
                        <a:pt x="4752" y="8989"/>
                      </a:lnTo>
                      <a:lnTo>
                        <a:pt x="4744" y="8994"/>
                      </a:lnTo>
                      <a:lnTo>
                        <a:pt x="4735" y="8998"/>
                      </a:lnTo>
                      <a:lnTo>
                        <a:pt x="4727" y="9003"/>
                      </a:lnTo>
                      <a:lnTo>
                        <a:pt x="4717" y="9007"/>
                      </a:lnTo>
                      <a:lnTo>
                        <a:pt x="4708" y="9009"/>
                      </a:lnTo>
                      <a:lnTo>
                        <a:pt x="4697" y="9012"/>
                      </a:lnTo>
                      <a:lnTo>
                        <a:pt x="4688" y="9013"/>
                      </a:lnTo>
                      <a:lnTo>
                        <a:pt x="4678" y="9013"/>
                      </a:lnTo>
                      <a:lnTo>
                        <a:pt x="4345" y="9013"/>
                      </a:lnTo>
                      <a:lnTo>
                        <a:pt x="4334" y="9013"/>
                      </a:lnTo>
                      <a:lnTo>
                        <a:pt x="4324" y="9012"/>
                      </a:lnTo>
                      <a:lnTo>
                        <a:pt x="4314" y="9009"/>
                      </a:lnTo>
                      <a:lnTo>
                        <a:pt x="4304" y="9007"/>
                      </a:lnTo>
                      <a:lnTo>
                        <a:pt x="4295" y="9003"/>
                      </a:lnTo>
                      <a:lnTo>
                        <a:pt x="4286" y="8998"/>
                      </a:lnTo>
                      <a:lnTo>
                        <a:pt x="4278" y="8994"/>
                      </a:lnTo>
                      <a:lnTo>
                        <a:pt x="4270" y="8989"/>
                      </a:lnTo>
                      <a:lnTo>
                        <a:pt x="4262" y="8981"/>
                      </a:lnTo>
                      <a:lnTo>
                        <a:pt x="4256" y="8975"/>
                      </a:lnTo>
                      <a:lnTo>
                        <a:pt x="4249" y="8968"/>
                      </a:lnTo>
                      <a:lnTo>
                        <a:pt x="4244" y="8960"/>
                      </a:lnTo>
                      <a:lnTo>
                        <a:pt x="4238" y="8951"/>
                      </a:lnTo>
                      <a:lnTo>
                        <a:pt x="4234" y="8943"/>
                      </a:lnTo>
                      <a:lnTo>
                        <a:pt x="4230" y="8933"/>
                      </a:lnTo>
                      <a:lnTo>
                        <a:pt x="4227" y="8923"/>
                      </a:lnTo>
                      <a:lnTo>
                        <a:pt x="4054" y="8277"/>
                      </a:lnTo>
                      <a:lnTo>
                        <a:pt x="4050" y="8267"/>
                      </a:lnTo>
                      <a:lnTo>
                        <a:pt x="4048" y="8260"/>
                      </a:lnTo>
                      <a:lnTo>
                        <a:pt x="4044" y="8251"/>
                      </a:lnTo>
                      <a:lnTo>
                        <a:pt x="4039" y="8244"/>
                      </a:lnTo>
                      <a:lnTo>
                        <a:pt x="4034" y="8236"/>
                      </a:lnTo>
                      <a:lnTo>
                        <a:pt x="4030" y="8229"/>
                      </a:lnTo>
                      <a:lnTo>
                        <a:pt x="4024" y="8223"/>
                      </a:lnTo>
                      <a:lnTo>
                        <a:pt x="4017" y="8217"/>
                      </a:lnTo>
                      <a:lnTo>
                        <a:pt x="4010" y="8211"/>
                      </a:lnTo>
                      <a:lnTo>
                        <a:pt x="4004" y="8206"/>
                      </a:lnTo>
                      <a:lnTo>
                        <a:pt x="3997" y="8201"/>
                      </a:lnTo>
                      <a:lnTo>
                        <a:pt x="3988" y="8198"/>
                      </a:lnTo>
                      <a:lnTo>
                        <a:pt x="3980" y="8194"/>
                      </a:lnTo>
                      <a:lnTo>
                        <a:pt x="3971" y="8192"/>
                      </a:lnTo>
                      <a:lnTo>
                        <a:pt x="3963" y="8189"/>
                      </a:lnTo>
                      <a:lnTo>
                        <a:pt x="3954" y="8188"/>
                      </a:lnTo>
                      <a:lnTo>
                        <a:pt x="3912" y="8181"/>
                      </a:lnTo>
                      <a:lnTo>
                        <a:pt x="3869" y="8173"/>
                      </a:lnTo>
                      <a:lnTo>
                        <a:pt x="3826" y="8166"/>
                      </a:lnTo>
                      <a:lnTo>
                        <a:pt x="3785" y="8158"/>
                      </a:lnTo>
                      <a:lnTo>
                        <a:pt x="3743" y="8149"/>
                      </a:lnTo>
                      <a:lnTo>
                        <a:pt x="3701" y="8140"/>
                      </a:lnTo>
                      <a:lnTo>
                        <a:pt x="3660" y="8131"/>
                      </a:lnTo>
                      <a:lnTo>
                        <a:pt x="3618" y="8121"/>
                      </a:lnTo>
                      <a:lnTo>
                        <a:pt x="3610" y="8120"/>
                      </a:lnTo>
                      <a:lnTo>
                        <a:pt x="3600" y="8119"/>
                      </a:lnTo>
                      <a:lnTo>
                        <a:pt x="3592" y="8117"/>
                      </a:lnTo>
                      <a:lnTo>
                        <a:pt x="3583" y="8117"/>
                      </a:lnTo>
                      <a:lnTo>
                        <a:pt x="3573" y="8119"/>
                      </a:lnTo>
                      <a:lnTo>
                        <a:pt x="3565" y="8120"/>
                      </a:lnTo>
                      <a:lnTo>
                        <a:pt x="3558" y="8121"/>
                      </a:lnTo>
                      <a:lnTo>
                        <a:pt x="3549" y="8125"/>
                      </a:lnTo>
                      <a:lnTo>
                        <a:pt x="3541" y="8127"/>
                      </a:lnTo>
                      <a:lnTo>
                        <a:pt x="3533" y="8131"/>
                      </a:lnTo>
                      <a:lnTo>
                        <a:pt x="3526" y="8136"/>
                      </a:lnTo>
                      <a:lnTo>
                        <a:pt x="3519" y="8140"/>
                      </a:lnTo>
                      <a:lnTo>
                        <a:pt x="3511" y="8145"/>
                      </a:lnTo>
                      <a:lnTo>
                        <a:pt x="3505" y="8151"/>
                      </a:lnTo>
                      <a:lnTo>
                        <a:pt x="3498" y="8159"/>
                      </a:lnTo>
                      <a:lnTo>
                        <a:pt x="3493" y="8165"/>
                      </a:lnTo>
                      <a:lnTo>
                        <a:pt x="3086" y="8697"/>
                      </a:lnTo>
                      <a:lnTo>
                        <a:pt x="3080" y="8704"/>
                      </a:lnTo>
                      <a:lnTo>
                        <a:pt x="3072" y="8712"/>
                      </a:lnTo>
                      <a:lnTo>
                        <a:pt x="3064" y="8719"/>
                      </a:lnTo>
                      <a:lnTo>
                        <a:pt x="3057" y="8724"/>
                      </a:lnTo>
                      <a:lnTo>
                        <a:pt x="3048" y="8730"/>
                      </a:lnTo>
                      <a:lnTo>
                        <a:pt x="3040" y="8734"/>
                      </a:lnTo>
                      <a:lnTo>
                        <a:pt x="3030" y="8737"/>
                      </a:lnTo>
                      <a:lnTo>
                        <a:pt x="3021" y="8741"/>
                      </a:lnTo>
                      <a:lnTo>
                        <a:pt x="3012" y="8743"/>
                      </a:lnTo>
                      <a:lnTo>
                        <a:pt x="3002" y="8744"/>
                      </a:lnTo>
                      <a:lnTo>
                        <a:pt x="2992" y="8744"/>
                      </a:lnTo>
                      <a:lnTo>
                        <a:pt x="2982" y="8744"/>
                      </a:lnTo>
                      <a:lnTo>
                        <a:pt x="2973" y="8743"/>
                      </a:lnTo>
                      <a:lnTo>
                        <a:pt x="2962" y="8742"/>
                      </a:lnTo>
                      <a:lnTo>
                        <a:pt x="2952" y="8738"/>
                      </a:lnTo>
                      <a:lnTo>
                        <a:pt x="2942" y="8735"/>
                      </a:lnTo>
                      <a:lnTo>
                        <a:pt x="2634" y="8608"/>
                      </a:lnTo>
                      <a:lnTo>
                        <a:pt x="2626" y="8603"/>
                      </a:lnTo>
                      <a:lnTo>
                        <a:pt x="2616" y="8599"/>
                      </a:lnTo>
                      <a:lnTo>
                        <a:pt x="2608" y="8593"/>
                      </a:lnTo>
                      <a:lnTo>
                        <a:pt x="2600" y="8586"/>
                      </a:lnTo>
                      <a:lnTo>
                        <a:pt x="2593" y="8580"/>
                      </a:lnTo>
                      <a:lnTo>
                        <a:pt x="2587" y="8573"/>
                      </a:lnTo>
                      <a:lnTo>
                        <a:pt x="2581" y="8565"/>
                      </a:lnTo>
                      <a:lnTo>
                        <a:pt x="2576" y="8557"/>
                      </a:lnTo>
                      <a:lnTo>
                        <a:pt x="2571" y="8548"/>
                      </a:lnTo>
                      <a:lnTo>
                        <a:pt x="2568" y="8539"/>
                      </a:lnTo>
                      <a:lnTo>
                        <a:pt x="2564" y="8529"/>
                      </a:lnTo>
                      <a:lnTo>
                        <a:pt x="2562" y="8521"/>
                      </a:lnTo>
                      <a:lnTo>
                        <a:pt x="2560" y="8510"/>
                      </a:lnTo>
                      <a:lnTo>
                        <a:pt x="2559" y="8500"/>
                      </a:lnTo>
                      <a:lnTo>
                        <a:pt x="2559" y="8490"/>
                      </a:lnTo>
                      <a:lnTo>
                        <a:pt x="2560" y="8480"/>
                      </a:lnTo>
                      <a:lnTo>
                        <a:pt x="2648" y="7816"/>
                      </a:lnTo>
                      <a:lnTo>
                        <a:pt x="2649" y="7806"/>
                      </a:lnTo>
                      <a:lnTo>
                        <a:pt x="2649" y="7798"/>
                      </a:lnTo>
                      <a:lnTo>
                        <a:pt x="2648" y="7789"/>
                      </a:lnTo>
                      <a:lnTo>
                        <a:pt x="2647" y="7780"/>
                      </a:lnTo>
                      <a:lnTo>
                        <a:pt x="2645" y="7771"/>
                      </a:lnTo>
                      <a:lnTo>
                        <a:pt x="2643" y="7764"/>
                      </a:lnTo>
                      <a:lnTo>
                        <a:pt x="2641" y="7755"/>
                      </a:lnTo>
                      <a:lnTo>
                        <a:pt x="2637" y="7747"/>
                      </a:lnTo>
                      <a:lnTo>
                        <a:pt x="2633" y="7739"/>
                      </a:lnTo>
                      <a:lnTo>
                        <a:pt x="2628" y="7732"/>
                      </a:lnTo>
                      <a:lnTo>
                        <a:pt x="2624" y="7725"/>
                      </a:lnTo>
                      <a:lnTo>
                        <a:pt x="2617" y="7719"/>
                      </a:lnTo>
                      <a:lnTo>
                        <a:pt x="2611" y="7713"/>
                      </a:lnTo>
                      <a:lnTo>
                        <a:pt x="2604" y="7707"/>
                      </a:lnTo>
                      <a:lnTo>
                        <a:pt x="2598" y="7701"/>
                      </a:lnTo>
                      <a:lnTo>
                        <a:pt x="2589" y="7696"/>
                      </a:lnTo>
                      <a:lnTo>
                        <a:pt x="2553" y="7673"/>
                      </a:lnTo>
                      <a:lnTo>
                        <a:pt x="2515" y="7650"/>
                      </a:lnTo>
                      <a:lnTo>
                        <a:pt x="2479" y="7626"/>
                      </a:lnTo>
                      <a:lnTo>
                        <a:pt x="2442" y="7602"/>
                      </a:lnTo>
                      <a:lnTo>
                        <a:pt x="2406" y="7578"/>
                      </a:lnTo>
                      <a:lnTo>
                        <a:pt x="2371" y="7554"/>
                      </a:lnTo>
                      <a:lnTo>
                        <a:pt x="2335" y="7528"/>
                      </a:lnTo>
                      <a:lnTo>
                        <a:pt x="2300" y="7503"/>
                      </a:lnTo>
                      <a:lnTo>
                        <a:pt x="2293" y="7498"/>
                      </a:lnTo>
                      <a:lnTo>
                        <a:pt x="2284" y="7493"/>
                      </a:lnTo>
                      <a:lnTo>
                        <a:pt x="2277" y="7489"/>
                      </a:lnTo>
                      <a:lnTo>
                        <a:pt x="2268" y="7486"/>
                      </a:lnTo>
                      <a:lnTo>
                        <a:pt x="2260" y="7483"/>
                      </a:lnTo>
                      <a:lnTo>
                        <a:pt x="2251" y="7481"/>
                      </a:lnTo>
                      <a:lnTo>
                        <a:pt x="2243" y="7479"/>
                      </a:lnTo>
                      <a:lnTo>
                        <a:pt x="2234" y="7478"/>
                      </a:lnTo>
                      <a:lnTo>
                        <a:pt x="2226" y="7478"/>
                      </a:lnTo>
                      <a:lnTo>
                        <a:pt x="2217" y="7478"/>
                      </a:lnTo>
                      <a:lnTo>
                        <a:pt x="2209" y="7479"/>
                      </a:lnTo>
                      <a:lnTo>
                        <a:pt x="2200" y="7482"/>
                      </a:lnTo>
                      <a:lnTo>
                        <a:pt x="2192" y="7484"/>
                      </a:lnTo>
                      <a:lnTo>
                        <a:pt x="2183" y="7487"/>
                      </a:lnTo>
                      <a:lnTo>
                        <a:pt x="2175" y="7490"/>
                      </a:lnTo>
                      <a:lnTo>
                        <a:pt x="2166" y="7495"/>
                      </a:lnTo>
                      <a:lnTo>
                        <a:pt x="1586" y="7829"/>
                      </a:lnTo>
                      <a:lnTo>
                        <a:pt x="1576" y="7834"/>
                      </a:lnTo>
                      <a:lnTo>
                        <a:pt x="1568" y="7839"/>
                      </a:lnTo>
                      <a:lnTo>
                        <a:pt x="1558" y="7842"/>
                      </a:lnTo>
                      <a:lnTo>
                        <a:pt x="1548" y="7844"/>
                      </a:lnTo>
                      <a:lnTo>
                        <a:pt x="1539" y="7846"/>
                      </a:lnTo>
                      <a:lnTo>
                        <a:pt x="1529" y="7846"/>
                      </a:lnTo>
                      <a:lnTo>
                        <a:pt x="1519" y="7846"/>
                      </a:lnTo>
                      <a:lnTo>
                        <a:pt x="1509" y="7845"/>
                      </a:lnTo>
                      <a:lnTo>
                        <a:pt x="1500" y="7844"/>
                      </a:lnTo>
                      <a:lnTo>
                        <a:pt x="1490" y="7842"/>
                      </a:lnTo>
                      <a:lnTo>
                        <a:pt x="1480" y="7838"/>
                      </a:lnTo>
                      <a:lnTo>
                        <a:pt x="1472" y="7834"/>
                      </a:lnTo>
                      <a:lnTo>
                        <a:pt x="1463" y="7829"/>
                      </a:lnTo>
                      <a:lnTo>
                        <a:pt x="1455" y="7825"/>
                      </a:lnTo>
                      <a:lnTo>
                        <a:pt x="1446" y="7817"/>
                      </a:lnTo>
                      <a:lnTo>
                        <a:pt x="1439" y="7811"/>
                      </a:lnTo>
                      <a:lnTo>
                        <a:pt x="1203" y="7575"/>
                      </a:lnTo>
                      <a:lnTo>
                        <a:pt x="1197" y="7568"/>
                      </a:lnTo>
                      <a:lnTo>
                        <a:pt x="1190" y="7560"/>
                      </a:lnTo>
                      <a:lnTo>
                        <a:pt x="1185" y="7551"/>
                      </a:lnTo>
                      <a:lnTo>
                        <a:pt x="1180" y="7543"/>
                      </a:lnTo>
                      <a:lnTo>
                        <a:pt x="1176" y="7534"/>
                      </a:lnTo>
                      <a:lnTo>
                        <a:pt x="1173" y="7524"/>
                      </a:lnTo>
                      <a:lnTo>
                        <a:pt x="1170" y="7515"/>
                      </a:lnTo>
                      <a:lnTo>
                        <a:pt x="1169" y="7505"/>
                      </a:lnTo>
                      <a:lnTo>
                        <a:pt x="1168" y="7495"/>
                      </a:lnTo>
                      <a:lnTo>
                        <a:pt x="1168" y="7486"/>
                      </a:lnTo>
                      <a:lnTo>
                        <a:pt x="1168" y="7476"/>
                      </a:lnTo>
                      <a:lnTo>
                        <a:pt x="1170" y="7466"/>
                      </a:lnTo>
                      <a:lnTo>
                        <a:pt x="1173" y="7456"/>
                      </a:lnTo>
                      <a:lnTo>
                        <a:pt x="1175" y="7447"/>
                      </a:lnTo>
                      <a:lnTo>
                        <a:pt x="1180" y="7438"/>
                      </a:lnTo>
                      <a:lnTo>
                        <a:pt x="1185" y="7428"/>
                      </a:lnTo>
                      <a:lnTo>
                        <a:pt x="1519" y="6849"/>
                      </a:lnTo>
                      <a:lnTo>
                        <a:pt x="1524" y="6840"/>
                      </a:lnTo>
                      <a:lnTo>
                        <a:pt x="1528" y="6832"/>
                      </a:lnTo>
                      <a:lnTo>
                        <a:pt x="1530" y="6823"/>
                      </a:lnTo>
                      <a:lnTo>
                        <a:pt x="1533" y="6815"/>
                      </a:lnTo>
                      <a:lnTo>
                        <a:pt x="1535" y="6806"/>
                      </a:lnTo>
                      <a:lnTo>
                        <a:pt x="1536" y="6798"/>
                      </a:lnTo>
                      <a:lnTo>
                        <a:pt x="1536" y="6789"/>
                      </a:lnTo>
                      <a:lnTo>
                        <a:pt x="1536" y="6781"/>
                      </a:lnTo>
                      <a:lnTo>
                        <a:pt x="1535" y="6772"/>
                      </a:lnTo>
                      <a:lnTo>
                        <a:pt x="1534" y="6764"/>
                      </a:lnTo>
                      <a:lnTo>
                        <a:pt x="1533" y="6755"/>
                      </a:lnTo>
                      <a:lnTo>
                        <a:pt x="1529" y="6747"/>
                      </a:lnTo>
                      <a:lnTo>
                        <a:pt x="1526" y="6738"/>
                      </a:lnTo>
                      <a:lnTo>
                        <a:pt x="1522" y="6731"/>
                      </a:lnTo>
                      <a:lnTo>
                        <a:pt x="1518" y="6722"/>
                      </a:lnTo>
                      <a:lnTo>
                        <a:pt x="1512" y="6715"/>
                      </a:lnTo>
                      <a:lnTo>
                        <a:pt x="1488" y="6681"/>
                      </a:lnTo>
                      <a:lnTo>
                        <a:pt x="1462" y="6646"/>
                      </a:lnTo>
                      <a:lnTo>
                        <a:pt x="1438" y="6611"/>
                      </a:lnTo>
                      <a:lnTo>
                        <a:pt x="1415" y="6575"/>
                      </a:lnTo>
                      <a:lnTo>
                        <a:pt x="1390" y="6540"/>
                      </a:lnTo>
                      <a:lnTo>
                        <a:pt x="1367" y="6505"/>
                      </a:lnTo>
                      <a:lnTo>
                        <a:pt x="1344" y="6468"/>
                      </a:lnTo>
                      <a:lnTo>
                        <a:pt x="1322" y="6432"/>
                      </a:lnTo>
                      <a:lnTo>
                        <a:pt x="1317" y="6425"/>
                      </a:lnTo>
                      <a:lnTo>
                        <a:pt x="1311" y="6417"/>
                      </a:lnTo>
                      <a:lnTo>
                        <a:pt x="1306" y="6410"/>
                      </a:lnTo>
                      <a:lnTo>
                        <a:pt x="1299" y="6404"/>
                      </a:lnTo>
                      <a:lnTo>
                        <a:pt x="1293" y="6398"/>
                      </a:lnTo>
                      <a:lnTo>
                        <a:pt x="1286" y="6393"/>
                      </a:lnTo>
                      <a:lnTo>
                        <a:pt x="1278" y="6389"/>
                      </a:lnTo>
                      <a:lnTo>
                        <a:pt x="1271" y="6385"/>
                      </a:lnTo>
                      <a:lnTo>
                        <a:pt x="1263" y="6381"/>
                      </a:lnTo>
                      <a:lnTo>
                        <a:pt x="1255" y="6378"/>
                      </a:lnTo>
                      <a:lnTo>
                        <a:pt x="1247" y="6376"/>
                      </a:lnTo>
                      <a:lnTo>
                        <a:pt x="1238" y="6375"/>
                      </a:lnTo>
                      <a:lnTo>
                        <a:pt x="1230" y="6374"/>
                      </a:lnTo>
                      <a:lnTo>
                        <a:pt x="1220" y="6374"/>
                      </a:lnTo>
                      <a:lnTo>
                        <a:pt x="1211" y="6374"/>
                      </a:lnTo>
                      <a:lnTo>
                        <a:pt x="1202" y="6375"/>
                      </a:lnTo>
                      <a:lnTo>
                        <a:pt x="538" y="6462"/>
                      </a:lnTo>
                      <a:lnTo>
                        <a:pt x="527" y="6464"/>
                      </a:lnTo>
                      <a:lnTo>
                        <a:pt x="517" y="6464"/>
                      </a:lnTo>
                      <a:lnTo>
                        <a:pt x="507" y="6464"/>
                      </a:lnTo>
                      <a:lnTo>
                        <a:pt x="497" y="6461"/>
                      </a:lnTo>
                      <a:lnTo>
                        <a:pt x="488" y="6459"/>
                      </a:lnTo>
                      <a:lnTo>
                        <a:pt x="478" y="6456"/>
                      </a:lnTo>
                      <a:lnTo>
                        <a:pt x="469" y="6453"/>
                      </a:lnTo>
                      <a:lnTo>
                        <a:pt x="461" y="6448"/>
                      </a:lnTo>
                      <a:lnTo>
                        <a:pt x="452" y="6443"/>
                      </a:lnTo>
                      <a:lnTo>
                        <a:pt x="444" y="6437"/>
                      </a:lnTo>
                      <a:lnTo>
                        <a:pt x="437" y="6431"/>
                      </a:lnTo>
                      <a:lnTo>
                        <a:pt x="431" y="6423"/>
                      </a:lnTo>
                      <a:lnTo>
                        <a:pt x="424" y="6415"/>
                      </a:lnTo>
                      <a:lnTo>
                        <a:pt x="418" y="6406"/>
                      </a:lnTo>
                      <a:lnTo>
                        <a:pt x="414" y="6398"/>
                      </a:lnTo>
                      <a:lnTo>
                        <a:pt x="409" y="6388"/>
                      </a:lnTo>
                      <a:lnTo>
                        <a:pt x="281" y="6082"/>
                      </a:lnTo>
                      <a:lnTo>
                        <a:pt x="277" y="6072"/>
                      </a:lnTo>
                      <a:lnTo>
                        <a:pt x="275" y="6061"/>
                      </a:lnTo>
                      <a:lnTo>
                        <a:pt x="272" y="6052"/>
                      </a:lnTo>
                      <a:lnTo>
                        <a:pt x="272" y="6042"/>
                      </a:lnTo>
                      <a:lnTo>
                        <a:pt x="271" y="6032"/>
                      </a:lnTo>
                      <a:lnTo>
                        <a:pt x="272" y="6022"/>
                      </a:lnTo>
                      <a:lnTo>
                        <a:pt x="274" y="6013"/>
                      </a:lnTo>
                      <a:lnTo>
                        <a:pt x="276" y="6003"/>
                      </a:lnTo>
                      <a:lnTo>
                        <a:pt x="279" y="5994"/>
                      </a:lnTo>
                      <a:lnTo>
                        <a:pt x="282" y="5985"/>
                      </a:lnTo>
                      <a:lnTo>
                        <a:pt x="287" y="5976"/>
                      </a:lnTo>
                      <a:lnTo>
                        <a:pt x="292" y="5968"/>
                      </a:lnTo>
                      <a:lnTo>
                        <a:pt x="298" y="5959"/>
                      </a:lnTo>
                      <a:lnTo>
                        <a:pt x="304" y="5952"/>
                      </a:lnTo>
                      <a:lnTo>
                        <a:pt x="311" y="5945"/>
                      </a:lnTo>
                      <a:lnTo>
                        <a:pt x="320" y="5939"/>
                      </a:lnTo>
                      <a:lnTo>
                        <a:pt x="850" y="5530"/>
                      </a:lnTo>
                      <a:lnTo>
                        <a:pt x="857" y="5524"/>
                      </a:lnTo>
                      <a:lnTo>
                        <a:pt x="865" y="5518"/>
                      </a:lnTo>
                      <a:lnTo>
                        <a:pt x="870" y="5512"/>
                      </a:lnTo>
                      <a:lnTo>
                        <a:pt x="876" y="5505"/>
                      </a:lnTo>
                      <a:lnTo>
                        <a:pt x="881" y="5497"/>
                      </a:lnTo>
                      <a:lnTo>
                        <a:pt x="885" y="5490"/>
                      </a:lnTo>
                      <a:lnTo>
                        <a:pt x="889" y="5483"/>
                      </a:lnTo>
                      <a:lnTo>
                        <a:pt x="892" y="5474"/>
                      </a:lnTo>
                      <a:lnTo>
                        <a:pt x="894" y="5466"/>
                      </a:lnTo>
                      <a:lnTo>
                        <a:pt x="896" y="5457"/>
                      </a:lnTo>
                      <a:lnTo>
                        <a:pt x="898" y="5449"/>
                      </a:lnTo>
                      <a:lnTo>
                        <a:pt x="899" y="5440"/>
                      </a:lnTo>
                      <a:lnTo>
                        <a:pt x="899" y="5432"/>
                      </a:lnTo>
                      <a:lnTo>
                        <a:pt x="898" y="5423"/>
                      </a:lnTo>
                      <a:lnTo>
                        <a:pt x="896" y="5414"/>
                      </a:lnTo>
                      <a:lnTo>
                        <a:pt x="894" y="5405"/>
                      </a:lnTo>
                      <a:lnTo>
                        <a:pt x="884" y="5363"/>
                      </a:lnTo>
                      <a:lnTo>
                        <a:pt x="875" y="5320"/>
                      </a:lnTo>
                      <a:lnTo>
                        <a:pt x="866" y="5278"/>
                      </a:lnTo>
                      <a:lnTo>
                        <a:pt x="856" y="5235"/>
                      </a:lnTo>
                      <a:lnTo>
                        <a:pt x="849" y="5192"/>
                      </a:lnTo>
                      <a:lnTo>
                        <a:pt x="840" y="5149"/>
                      </a:lnTo>
                      <a:lnTo>
                        <a:pt x="833" y="5106"/>
                      </a:lnTo>
                      <a:lnTo>
                        <a:pt x="827" y="5062"/>
                      </a:lnTo>
                      <a:lnTo>
                        <a:pt x="825" y="5054"/>
                      </a:lnTo>
                      <a:lnTo>
                        <a:pt x="822" y="5045"/>
                      </a:lnTo>
                      <a:lnTo>
                        <a:pt x="820" y="5037"/>
                      </a:lnTo>
                      <a:lnTo>
                        <a:pt x="816" y="5028"/>
                      </a:lnTo>
                      <a:lnTo>
                        <a:pt x="812" y="5021"/>
                      </a:lnTo>
                      <a:lnTo>
                        <a:pt x="808" y="5013"/>
                      </a:lnTo>
                      <a:lnTo>
                        <a:pt x="803" y="5007"/>
                      </a:lnTo>
                      <a:lnTo>
                        <a:pt x="798" y="4999"/>
                      </a:lnTo>
                      <a:lnTo>
                        <a:pt x="792" y="4993"/>
                      </a:lnTo>
                      <a:lnTo>
                        <a:pt x="785" y="4987"/>
                      </a:lnTo>
                      <a:lnTo>
                        <a:pt x="778" y="4982"/>
                      </a:lnTo>
                      <a:lnTo>
                        <a:pt x="771" y="4977"/>
                      </a:lnTo>
                      <a:lnTo>
                        <a:pt x="763" y="4973"/>
                      </a:lnTo>
                      <a:lnTo>
                        <a:pt x="755" y="4969"/>
                      </a:lnTo>
                      <a:lnTo>
                        <a:pt x="747" y="4966"/>
                      </a:lnTo>
                      <a:lnTo>
                        <a:pt x="737" y="4963"/>
                      </a:lnTo>
                      <a:lnTo>
                        <a:pt x="90" y="4790"/>
                      </a:lnTo>
                      <a:lnTo>
                        <a:pt x="80" y="4787"/>
                      </a:lnTo>
                      <a:lnTo>
                        <a:pt x="71" y="4783"/>
                      </a:lnTo>
                      <a:lnTo>
                        <a:pt x="62" y="4779"/>
                      </a:lnTo>
                      <a:lnTo>
                        <a:pt x="54" y="4773"/>
                      </a:lnTo>
                      <a:lnTo>
                        <a:pt x="45" y="4768"/>
                      </a:lnTo>
                      <a:lnTo>
                        <a:pt x="38" y="4761"/>
                      </a:lnTo>
                      <a:lnTo>
                        <a:pt x="32" y="4755"/>
                      </a:lnTo>
                      <a:lnTo>
                        <a:pt x="24" y="4746"/>
                      </a:lnTo>
                      <a:lnTo>
                        <a:pt x="19" y="4739"/>
                      </a:lnTo>
                      <a:lnTo>
                        <a:pt x="15" y="4731"/>
                      </a:lnTo>
                      <a:lnTo>
                        <a:pt x="10" y="4722"/>
                      </a:lnTo>
                      <a:lnTo>
                        <a:pt x="6" y="4712"/>
                      </a:lnTo>
                      <a:lnTo>
                        <a:pt x="4" y="4703"/>
                      </a:lnTo>
                      <a:lnTo>
                        <a:pt x="1" y="4693"/>
                      </a:lnTo>
                      <a:lnTo>
                        <a:pt x="0" y="4683"/>
                      </a:lnTo>
                      <a:lnTo>
                        <a:pt x="0" y="4672"/>
                      </a:lnTo>
                      <a:lnTo>
                        <a:pt x="0" y="4339"/>
                      </a:lnTo>
                      <a:lnTo>
                        <a:pt x="0" y="4330"/>
                      </a:lnTo>
                      <a:lnTo>
                        <a:pt x="1" y="4320"/>
                      </a:lnTo>
                      <a:lnTo>
                        <a:pt x="4" y="4309"/>
                      </a:lnTo>
                      <a:lnTo>
                        <a:pt x="6" y="4301"/>
                      </a:lnTo>
                      <a:lnTo>
                        <a:pt x="10" y="4291"/>
                      </a:lnTo>
                      <a:lnTo>
                        <a:pt x="15" y="4282"/>
                      </a:lnTo>
                      <a:lnTo>
                        <a:pt x="19" y="4274"/>
                      </a:lnTo>
                      <a:lnTo>
                        <a:pt x="24" y="4265"/>
                      </a:lnTo>
                      <a:lnTo>
                        <a:pt x="32" y="4258"/>
                      </a:lnTo>
                      <a:lnTo>
                        <a:pt x="38" y="4251"/>
                      </a:lnTo>
                      <a:lnTo>
                        <a:pt x="45" y="4245"/>
                      </a:lnTo>
                      <a:lnTo>
                        <a:pt x="54" y="4239"/>
                      </a:lnTo>
                      <a:lnTo>
                        <a:pt x="62" y="4234"/>
                      </a:lnTo>
                      <a:lnTo>
                        <a:pt x="71" y="4229"/>
                      </a:lnTo>
                      <a:lnTo>
                        <a:pt x="80" y="4225"/>
                      </a:lnTo>
                      <a:lnTo>
                        <a:pt x="90" y="4223"/>
                      </a:lnTo>
                      <a:lnTo>
                        <a:pt x="737" y="4049"/>
                      </a:lnTo>
                      <a:lnTo>
                        <a:pt x="747" y="4047"/>
                      </a:lnTo>
                      <a:lnTo>
                        <a:pt x="755" y="4043"/>
                      </a:lnTo>
                      <a:lnTo>
                        <a:pt x="763" y="4039"/>
                      </a:lnTo>
                      <a:lnTo>
                        <a:pt x="771" y="4036"/>
                      </a:lnTo>
                      <a:lnTo>
                        <a:pt x="778" y="4031"/>
                      </a:lnTo>
                      <a:lnTo>
                        <a:pt x="785" y="4025"/>
                      </a:lnTo>
                      <a:lnTo>
                        <a:pt x="792" y="4020"/>
                      </a:lnTo>
                      <a:lnTo>
                        <a:pt x="798" y="4014"/>
                      </a:lnTo>
                      <a:lnTo>
                        <a:pt x="803" y="4006"/>
                      </a:lnTo>
                      <a:lnTo>
                        <a:pt x="808" y="3999"/>
                      </a:lnTo>
                      <a:lnTo>
                        <a:pt x="812" y="3992"/>
                      </a:lnTo>
                      <a:lnTo>
                        <a:pt x="816" y="3985"/>
                      </a:lnTo>
                      <a:lnTo>
                        <a:pt x="820" y="3976"/>
                      </a:lnTo>
                      <a:lnTo>
                        <a:pt x="822" y="3968"/>
                      </a:lnTo>
                      <a:lnTo>
                        <a:pt x="825" y="3959"/>
                      </a:lnTo>
                      <a:lnTo>
                        <a:pt x="827" y="3949"/>
                      </a:lnTo>
                      <a:lnTo>
                        <a:pt x="833" y="3908"/>
                      </a:lnTo>
                      <a:lnTo>
                        <a:pt x="840" y="3865"/>
                      </a:lnTo>
                      <a:lnTo>
                        <a:pt x="848" y="3823"/>
                      </a:lnTo>
                      <a:lnTo>
                        <a:pt x="856" y="3782"/>
                      </a:lnTo>
                      <a:lnTo>
                        <a:pt x="865" y="3739"/>
                      </a:lnTo>
                      <a:lnTo>
                        <a:pt x="873" y="3698"/>
                      </a:lnTo>
                      <a:lnTo>
                        <a:pt x="883" y="3656"/>
                      </a:lnTo>
                      <a:lnTo>
                        <a:pt x="893" y="3615"/>
                      </a:lnTo>
                      <a:lnTo>
                        <a:pt x="895" y="3605"/>
                      </a:lnTo>
                      <a:lnTo>
                        <a:pt x="896" y="3597"/>
                      </a:lnTo>
                      <a:lnTo>
                        <a:pt x="896" y="3588"/>
                      </a:lnTo>
                      <a:lnTo>
                        <a:pt x="896" y="3579"/>
                      </a:lnTo>
                      <a:lnTo>
                        <a:pt x="895" y="3570"/>
                      </a:lnTo>
                      <a:lnTo>
                        <a:pt x="894" y="3562"/>
                      </a:lnTo>
                      <a:lnTo>
                        <a:pt x="893" y="3553"/>
                      </a:lnTo>
                      <a:lnTo>
                        <a:pt x="890" y="3546"/>
                      </a:lnTo>
                      <a:lnTo>
                        <a:pt x="887" y="3537"/>
                      </a:lnTo>
                      <a:lnTo>
                        <a:pt x="883" y="3530"/>
                      </a:lnTo>
                      <a:lnTo>
                        <a:pt x="878" y="3522"/>
                      </a:lnTo>
                      <a:lnTo>
                        <a:pt x="873" y="3514"/>
                      </a:lnTo>
                      <a:lnTo>
                        <a:pt x="868" y="3508"/>
                      </a:lnTo>
                      <a:lnTo>
                        <a:pt x="862" y="3501"/>
                      </a:lnTo>
                      <a:lnTo>
                        <a:pt x="855" y="3495"/>
                      </a:lnTo>
                      <a:lnTo>
                        <a:pt x="849" y="3489"/>
                      </a:lnTo>
                      <a:lnTo>
                        <a:pt x="316" y="3083"/>
                      </a:lnTo>
                      <a:lnTo>
                        <a:pt x="309" y="3076"/>
                      </a:lnTo>
                      <a:lnTo>
                        <a:pt x="302" y="3068"/>
                      </a:lnTo>
                      <a:lnTo>
                        <a:pt x="294" y="3061"/>
                      </a:lnTo>
                      <a:lnTo>
                        <a:pt x="289" y="3054"/>
                      </a:lnTo>
                      <a:lnTo>
                        <a:pt x="283" y="3045"/>
                      </a:lnTo>
                      <a:lnTo>
                        <a:pt x="280" y="3035"/>
                      </a:lnTo>
                      <a:lnTo>
                        <a:pt x="276" y="3027"/>
                      </a:lnTo>
                      <a:lnTo>
                        <a:pt x="272" y="3017"/>
                      </a:lnTo>
                      <a:lnTo>
                        <a:pt x="270" y="3009"/>
                      </a:lnTo>
                      <a:lnTo>
                        <a:pt x="269" y="2999"/>
                      </a:lnTo>
                      <a:lnTo>
                        <a:pt x="269" y="2989"/>
                      </a:lnTo>
                      <a:lnTo>
                        <a:pt x="269" y="2978"/>
                      </a:lnTo>
                      <a:lnTo>
                        <a:pt x="270" y="2969"/>
                      </a:lnTo>
                      <a:lnTo>
                        <a:pt x="271" y="2959"/>
                      </a:lnTo>
                      <a:lnTo>
                        <a:pt x="275" y="2949"/>
                      </a:lnTo>
                      <a:lnTo>
                        <a:pt x="279" y="2939"/>
                      </a:lnTo>
                      <a:lnTo>
                        <a:pt x="405" y="2632"/>
                      </a:lnTo>
                      <a:lnTo>
                        <a:pt x="410" y="2622"/>
                      </a:lnTo>
                      <a:lnTo>
                        <a:pt x="415" y="2614"/>
                      </a:lnTo>
                      <a:lnTo>
                        <a:pt x="421" y="2605"/>
                      </a:lnTo>
                      <a:lnTo>
                        <a:pt x="427" y="2598"/>
                      </a:lnTo>
                      <a:lnTo>
                        <a:pt x="433" y="2591"/>
                      </a:lnTo>
                      <a:lnTo>
                        <a:pt x="440" y="2583"/>
                      </a:lnTo>
                      <a:lnTo>
                        <a:pt x="449" y="2579"/>
                      </a:lnTo>
                      <a:lnTo>
                        <a:pt x="456" y="2573"/>
                      </a:lnTo>
                      <a:lnTo>
                        <a:pt x="466" y="2569"/>
                      </a:lnTo>
                      <a:lnTo>
                        <a:pt x="474" y="2564"/>
                      </a:lnTo>
                      <a:lnTo>
                        <a:pt x="484" y="2562"/>
                      </a:lnTo>
                      <a:lnTo>
                        <a:pt x="493" y="2559"/>
                      </a:lnTo>
                      <a:lnTo>
                        <a:pt x="504" y="2558"/>
                      </a:lnTo>
                      <a:lnTo>
                        <a:pt x="513" y="2557"/>
                      </a:lnTo>
                      <a:lnTo>
                        <a:pt x="523" y="2557"/>
                      </a:lnTo>
                      <a:lnTo>
                        <a:pt x="534" y="2558"/>
                      </a:lnTo>
                      <a:lnTo>
                        <a:pt x="1198" y="2645"/>
                      </a:lnTo>
                      <a:lnTo>
                        <a:pt x="1208" y="2645"/>
                      </a:lnTo>
                      <a:lnTo>
                        <a:pt x="1216" y="2645"/>
                      </a:lnTo>
                      <a:lnTo>
                        <a:pt x="1225" y="2645"/>
                      </a:lnTo>
                      <a:lnTo>
                        <a:pt x="1235" y="2644"/>
                      </a:lnTo>
                      <a:lnTo>
                        <a:pt x="1243" y="2643"/>
                      </a:lnTo>
                      <a:lnTo>
                        <a:pt x="1252" y="2641"/>
                      </a:lnTo>
                      <a:lnTo>
                        <a:pt x="1259" y="2638"/>
                      </a:lnTo>
                      <a:lnTo>
                        <a:pt x="1267" y="2634"/>
                      </a:lnTo>
                      <a:lnTo>
                        <a:pt x="1275" y="2630"/>
                      </a:lnTo>
                      <a:lnTo>
                        <a:pt x="1282" y="2626"/>
                      </a:lnTo>
                      <a:lnTo>
                        <a:pt x="1289" y="2620"/>
                      </a:lnTo>
                      <a:lnTo>
                        <a:pt x="1295" y="2615"/>
                      </a:lnTo>
                      <a:lnTo>
                        <a:pt x="1301" y="2609"/>
                      </a:lnTo>
                      <a:lnTo>
                        <a:pt x="1308" y="2602"/>
                      </a:lnTo>
                      <a:lnTo>
                        <a:pt x="1314" y="2594"/>
                      </a:lnTo>
                      <a:lnTo>
                        <a:pt x="1318" y="2587"/>
                      </a:lnTo>
                      <a:lnTo>
                        <a:pt x="1342" y="2549"/>
                      </a:lnTo>
                      <a:lnTo>
                        <a:pt x="1365" y="2513"/>
                      </a:lnTo>
                      <a:lnTo>
                        <a:pt x="1388" y="2477"/>
                      </a:lnTo>
                      <a:lnTo>
                        <a:pt x="1412" y="2440"/>
                      </a:lnTo>
                      <a:lnTo>
                        <a:pt x="1436" y="2404"/>
                      </a:lnTo>
                      <a:lnTo>
                        <a:pt x="1461" y="2368"/>
                      </a:lnTo>
                      <a:lnTo>
                        <a:pt x="1486" y="2333"/>
                      </a:lnTo>
                      <a:lnTo>
                        <a:pt x="1512" y="2298"/>
                      </a:lnTo>
                      <a:lnTo>
                        <a:pt x="1518" y="2289"/>
                      </a:lnTo>
                      <a:lnTo>
                        <a:pt x="1522" y="2282"/>
                      </a:lnTo>
                      <a:lnTo>
                        <a:pt x="1526" y="2274"/>
                      </a:lnTo>
                      <a:lnTo>
                        <a:pt x="1529" y="2266"/>
                      </a:lnTo>
                      <a:lnTo>
                        <a:pt x="1531" y="2258"/>
                      </a:lnTo>
                      <a:lnTo>
                        <a:pt x="1534" y="2249"/>
                      </a:lnTo>
                      <a:lnTo>
                        <a:pt x="1535" y="2241"/>
                      </a:lnTo>
                      <a:lnTo>
                        <a:pt x="1536" y="2232"/>
                      </a:lnTo>
                      <a:lnTo>
                        <a:pt x="1536" y="2224"/>
                      </a:lnTo>
                      <a:lnTo>
                        <a:pt x="1536" y="2215"/>
                      </a:lnTo>
                      <a:lnTo>
                        <a:pt x="1535" y="2207"/>
                      </a:lnTo>
                      <a:lnTo>
                        <a:pt x="1533" y="2197"/>
                      </a:lnTo>
                      <a:lnTo>
                        <a:pt x="1530" y="2189"/>
                      </a:lnTo>
                      <a:lnTo>
                        <a:pt x="1528" y="2181"/>
                      </a:lnTo>
                      <a:lnTo>
                        <a:pt x="1524" y="2173"/>
                      </a:lnTo>
                      <a:lnTo>
                        <a:pt x="1519" y="2164"/>
                      </a:lnTo>
                      <a:lnTo>
                        <a:pt x="1185" y="1585"/>
                      </a:lnTo>
                      <a:lnTo>
                        <a:pt x="1180" y="1575"/>
                      </a:lnTo>
                      <a:lnTo>
                        <a:pt x="1175" y="1565"/>
                      </a:lnTo>
                      <a:lnTo>
                        <a:pt x="1173" y="1557"/>
                      </a:lnTo>
                      <a:lnTo>
                        <a:pt x="1170" y="1547"/>
                      </a:lnTo>
                      <a:lnTo>
                        <a:pt x="1168" y="1537"/>
                      </a:lnTo>
                      <a:lnTo>
                        <a:pt x="1168" y="1526"/>
                      </a:lnTo>
                      <a:lnTo>
                        <a:pt x="1168" y="1517"/>
                      </a:lnTo>
                      <a:lnTo>
                        <a:pt x="1169" y="1507"/>
                      </a:lnTo>
                      <a:lnTo>
                        <a:pt x="1170" y="1498"/>
                      </a:lnTo>
                      <a:lnTo>
                        <a:pt x="1173" y="1489"/>
                      </a:lnTo>
                      <a:lnTo>
                        <a:pt x="1176" y="1479"/>
                      </a:lnTo>
                      <a:lnTo>
                        <a:pt x="1180" y="1470"/>
                      </a:lnTo>
                      <a:lnTo>
                        <a:pt x="1185" y="1462"/>
                      </a:lnTo>
                      <a:lnTo>
                        <a:pt x="1190" y="1453"/>
                      </a:lnTo>
                      <a:lnTo>
                        <a:pt x="1197" y="1445"/>
                      </a:lnTo>
                      <a:lnTo>
                        <a:pt x="1203" y="1438"/>
                      </a:lnTo>
                      <a:lnTo>
                        <a:pt x="1439" y="1202"/>
                      </a:lnTo>
                      <a:lnTo>
                        <a:pt x="1446" y="1194"/>
                      </a:lnTo>
                      <a:lnTo>
                        <a:pt x="1455" y="1188"/>
                      </a:lnTo>
                      <a:lnTo>
                        <a:pt x="1463" y="1184"/>
                      </a:lnTo>
                      <a:lnTo>
                        <a:pt x="1472" y="1179"/>
                      </a:lnTo>
                      <a:lnTo>
                        <a:pt x="1480" y="1174"/>
                      </a:lnTo>
                      <a:lnTo>
                        <a:pt x="1490" y="1171"/>
                      </a:lnTo>
                      <a:lnTo>
                        <a:pt x="1500" y="1169"/>
                      </a:lnTo>
                      <a:lnTo>
                        <a:pt x="1509" y="1167"/>
                      </a:lnTo>
                      <a:lnTo>
                        <a:pt x="1519" y="1167"/>
                      </a:lnTo>
                      <a:lnTo>
                        <a:pt x="1529" y="1167"/>
                      </a:lnTo>
                      <a:lnTo>
                        <a:pt x="1539" y="1167"/>
                      </a:lnTo>
                      <a:lnTo>
                        <a:pt x="1548" y="1168"/>
                      </a:lnTo>
                      <a:lnTo>
                        <a:pt x="1558" y="1170"/>
                      </a:lnTo>
                      <a:lnTo>
                        <a:pt x="1568" y="1174"/>
                      </a:lnTo>
                      <a:lnTo>
                        <a:pt x="1576" y="1177"/>
                      </a:lnTo>
                      <a:lnTo>
                        <a:pt x="1586" y="1182"/>
                      </a:lnTo>
                      <a:lnTo>
                        <a:pt x="2166" y="1518"/>
                      </a:lnTo>
                      <a:lnTo>
                        <a:pt x="2175" y="1523"/>
                      </a:lnTo>
                      <a:lnTo>
                        <a:pt x="2183" y="1526"/>
                      </a:lnTo>
                      <a:lnTo>
                        <a:pt x="2192" y="1529"/>
                      </a:lnTo>
                      <a:lnTo>
                        <a:pt x="2200" y="1531"/>
                      </a:lnTo>
                      <a:lnTo>
                        <a:pt x="2209" y="1534"/>
                      </a:lnTo>
                      <a:lnTo>
                        <a:pt x="2217" y="1534"/>
                      </a:lnTo>
                      <a:lnTo>
                        <a:pt x="2226" y="1535"/>
                      </a:lnTo>
                      <a:lnTo>
                        <a:pt x="2234" y="1535"/>
                      </a:lnTo>
                      <a:lnTo>
                        <a:pt x="2243" y="1534"/>
                      </a:lnTo>
                      <a:lnTo>
                        <a:pt x="2251" y="1532"/>
                      </a:lnTo>
                      <a:lnTo>
                        <a:pt x="2260" y="1530"/>
                      </a:lnTo>
                      <a:lnTo>
                        <a:pt x="2268" y="1527"/>
                      </a:lnTo>
                      <a:lnTo>
                        <a:pt x="2277" y="1524"/>
                      </a:lnTo>
                      <a:lnTo>
                        <a:pt x="2284" y="1520"/>
                      </a:lnTo>
                      <a:lnTo>
                        <a:pt x="2293" y="1515"/>
                      </a:lnTo>
                      <a:lnTo>
                        <a:pt x="2300" y="1510"/>
                      </a:lnTo>
                      <a:lnTo>
                        <a:pt x="2334" y="1485"/>
                      </a:lnTo>
                      <a:lnTo>
                        <a:pt x="2369" y="1461"/>
                      </a:lnTo>
                      <a:lnTo>
                        <a:pt x="2405" y="1436"/>
                      </a:lnTo>
                      <a:lnTo>
                        <a:pt x="2440" y="1412"/>
                      </a:lnTo>
                      <a:lnTo>
                        <a:pt x="2475" y="1389"/>
                      </a:lnTo>
                      <a:lnTo>
                        <a:pt x="2510" y="1366"/>
                      </a:lnTo>
                      <a:lnTo>
                        <a:pt x="2547" y="1343"/>
                      </a:lnTo>
                      <a:lnTo>
                        <a:pt x="2583" y="1321"/>
                      </a:lnTo>
                      <a:lnTo>
                        <a:pt x="2591" y="1315"/>
                      </a:lnTo>
                      <a:lnTo>
                        <a:pt x="2598" y="1310"/>
                      </a:lnTo>
                      <a:lnTo>
                        <a:pt x="2605" y="1304"/>
                      </a:lnTo>
                      <a:lnTo>
                        <a:pt x="2611" y="1298"/>
                      </a:lnTo>
                      <a:lnTo>
                        <a:pt x="2617" y="1290"/>
                      </a:lnTo>
                      <a:lnTo>
                        <a:pt x="2622" y="1284"/>
                      </a:lnTo>
                      <a:lnTo>
                        <a:pt x="2626" y="1277"/>
                      </a:lnTo>
                      <a:lnTo>
                        <a:pt x="2631" y="1269"/>
                      </a:lnTo>
                      <a:lnTo>
                        <a:pt x="2634" y="1261"/>
                      </a:lnTo>
                      <a:lnTo>
                        <a:pt x="2637" y="1253"/>
                      </a:lnTo>
                      <a:lnTo>
                        <a:pt x="2639" y="1244"/>
                      </a:lnTo>
                      <a:lnTo>
                        <a:pt x="2641" y="1236"/>
                      </a:lnTo>
                      <a:lnTo>
                        <a:pt x="2642" y="1227"/>
                      </a:lnTo>
                      <a:lnTo>
                        <a:pt x="2642" y="1219"/>
                      </a:lnTo>
                      <a:lnTo>
                        <a:pt x="2642" y="1209"/>
                      </a:lnTo>
                      <a:lnTo>
                        <a:pt x="2641" y="1201"/>
                      </a:lnTo>
                      <a:lnTo>
                        <a:pt x="2553" y="537"/>
                      </a:lnTo>
                      <a:lnTo>
                        <a:pt x="2552" y="526"/>
                      </a:lnTo>
                      <a:lnTo>
                        <a:pt x="2552" y="516"/>
                      </a:lnTo>
                      <a:lnTo>
                        <a:pt x="2552" y="505"/>
                      </a:lnTo>
                      <a:lnTo>
                        <a:pt x="2554" y="496"/>
                      </a:lnTo>
                      <a:lnTo>
                        <a:pt x="2557" y="486"/>
                      </a:lnTo>
                      <a:lnTo>
                        <a:pt x="2559" y="478"/>
                      </a:lnTo>
                      <a:lnTo>
                        <a:pt x="2563" y="468"/>
                      </a:lnTo>
                      <a:lnTo>
                        <a:pt x="2568" y="459"/>
                      </a:lnTo>
                      <a:lnTo>
                        <a:pt x="2572" y="452"/>
                      </a:lnTo>
                      <a:lnTo>
                        <a:pt x="2579" y="443"/>
                      </a:lnTo>
                      <a:lnTo>
                        <a:pt x="2585" y="436"/>
                      </a:lnTo>
                      <a:lnTo>
                        <a:pt x="2592" y="429"/>
                      </a:lnTo>
                      <a:lnTo>
                        <a:pt x="2600" y="423"/>
                      </a:lnTo>
                      <a:lnTo>
                        <a:pt x="2609" y="418"/>
                      </a:lnTo>
                      <a:lnTo>
                        <a:pt x="2617" y="413"/>
                      </a:lnTo>
                      <a:lnTo>
                        <a:pt x="2627" y="408"/>
                      </a:lnTo>
                      <a:lnTo>
                        <a:pt x="2934" y="281"/>
                      </a:lnTo>
                      <a:lnTo>
                        <a:pt x="2943" y="277"/>
                      </a:lnTo>
                      <a:lnTo>
                        <a:pt x="2954" y="275"/>
                      </a:lnTo>
                      <a:lnTo>
                        <a:pt x="2964" y="272"/>
                      </a:lnTo>
                      <a:lnTo>
                        <a:pt x="2974" y="271"/>
                      </a:lnTo>
                      <a:lnTo>
                        <a:pt x="2984" y="271"/>
                      </a:lnTo>
                      <a:lnTo>
                        <a:pt x="2993" y="272"/>
                      </a:lnTo>
                      <a:lnTo>
                        <a:pt x="3003" y="273"/>
                      </a:lnTo>
                      <a:lnTo>
                        <a:pt x="3013" y="275"/>
                      </a:lnTo>
                      <a:lnTo>
                        <a:pt x="3021" y="278"/>
                      </a:lnTo>
                      <a:lnTo>
                        <a:pt x="3031" y="282"/>
                      </a:lnTo>
                      <a:lnTo>
                        <a:pt x="3040" y="286"/>
                      </a:lnTo>
                      <a:lnTo>
                        <a:pt x="3048" y="292"/>
                      </a:lnTo>
                      <a:lnTo>
                        <a:pt x="3057" y="296"/>
                      </a:lnTo>
                      <a:lnTo>
                        <a:pt x="3064" y="304"/>
                      </a:lnTo>
                      <a:lnTo>
                        <a:pt x="3071" y="311"/>
                      </a:lnTo>
                      <a:lnTo>
                        <a:pt x="3077" y="318"/>
                      </a:lnTo>
                      <a:lnTo>
                        <a:pt x="3486" y="849"/>
                      </a:lnTo>
                      <a:lnTo>
                        <a:pt x="3491" y="857"/>
                      </a:lnTo>
                      <a:lnTo>
                        <a:pt x="3498" y="863"/>
                      </a:lnTo>
                      <a:lnTo>
                        <a:pt x="3504" y="869"/>
                      </a:lnTo>
                      <a:lnTo>
                        <a:pt x="3511" y="875"/>
                      </a:lnTo>
                      <a:lnTo>
                        <a:pt x="3519" y="880"/>
                      </a:lnTo>
                      <a:lnTo>
                        <a:pt x="3526" y="883"/>
                      </a:lnTo>
                      <a:lnTo>
                        <a:pt x="3533" y="887"/>
                      </a:lnTo>
                      <a:lnTo>
                        <a:pt x="3542" y="891"/>
                      </a:lnTo>
                      <a:lnTo>
                        <a:pt x="3550" y="893"/>
                      </a:lnTo>
                      <a:lnTo>
                        <a:pt x="3559" y="894"/>
                      </a:lnTo>
                      <a:lnTo>
                        <a:pt x="3567" y="897"/>
                      </a:lnTo>
                      <a:lnTo>
                        <a:pt x="3576" y="897"/>
                      </a:lnTo>
                      <a:lnTo>
                        <a:pt x="3584" y="897"/>
                      </a:lnTo>
                      <a:lnTo>
                        <a:pt x="3593" y="897"/>
                      </a:lnTo>
                      <a:lnTo>
                        <a:pt x="3603" y="896"/>
                      </a:lnTo>
                      <a:lnTo>
                        <a:pt x="3611" y="893"/>
                      </a:lnTo>
                      <a:lnTo>
                        <a:pt x="3654" y="883"/>
                      </a:lnTo>
                      <a:lnTo>
                        <a:pt x="3696" y="874"/>
                      </a:lnTo>
                      <a:lnTo>
                        <a:pt x="3739" y="864"/>
                      </a:lnTo>
                      <a:lnTo>
                        <a:pt x="3781" y="855"/>
                      </a:lnTo>
                      <a:lnTo>
                        <a:pt x="3824" y="847"/>
                      </a:lnTo>
                      <a:lnTo>
                        <a:pt x="3868" y="840"/>
                      </a:lnTo>
                      <a:lnTo>
                        <a:pt x="3910" y="832"/>
                      </a:lnTo>
                      <a:lnTo>
                        <a:pt x="3954" y="825"/>
                      </a:lnTo>
                      <a:lnTo>
                        <a:pt x="3963" y="824"/>
                      </a:lnTo>
                      <a:lnTo>
                        <a:pt x="3971" y="821"/>
                      </a:lnTo>
                      <a:lnTo>
                        <a:pt x="3980" y="819"/>
                      </a:lnTo>
                      <a:lnTo>
                        <a:pt x="3988" y="815"/>
                      </a:lnTo>
                      <a:lnTo>
                        <a:pt x="3997" y="810"/>
                      </a:lnTo>
                      <a:lnTo>
                        <a:pt x="4004" y="807"/>
                      </a:lnTo>
                      <a:lnTo>
                        <a:pt x="4010" y="802"/>
                      </a:lnTo>
                      <a:lnTo>
                        <a:pt x="4017" y="796"/>
                      </a:lnTo>
                      <a:lnTo>
                        <a:pt x="4024" y="790"/>
                      </a:lnTo>
                      <a:lnTo>
                        <a:pt x="4030" y="784"/>
                      </a:lnTo>
                      <a:lnTo>
                        <a:pt x="4034" y="776"/>
                      </a:lnTo>
                      <a:lnTo>
                        <a:pt x="4039" y="769"/>
                      </a:lnTo>
                      <a:lnTo>
                        <a:pt x="4044" y="762"/>
                      </a:lnTo>
                      <a:lnTo>
                        <a:pt x="4048" y="753"/>
                      </a:lnTo>
                      <a:lnTo>
                        <a:pt x="4050" y="745"/>
                      </a:lnTo>
                      <a:lnTo>
                        <a:pt x="4054" y="736"/>
                      </a:lnTo>
                      <a:lnTo>
                        <a:pt x="4227" y="90"/>
                      </a:lnTo>
                      <a:lnTo>
                        <a:pt x="4230" y="80"/>
                      </a:lnTo>
                      <a:lnTo>
                        <a:pt x="4234" y="70"/>
                      </a:lnTo>
                      <a:lnTo>
                        <a:pt x="4238" y="62"/>
                      </a:lnTo>
                      <a:lnTo>
                        <a:pt x="4244" y="53"/>
                      </a:lnTo>
                      <a:lnTo>
                        <a:pt x="4249" y="45"/>
                      </a:lnTo>
                      <a:lnTo>
                        <a:pt x="4256" y="38"/>
                      </a:lnTo>
                      <a:lnTo>
                        <a:pt x="4262" y="30"/>
                      </a:lnTo>
                      <a:lnTo>
                        <a:pt x="4270" y="24"/>
                      </a:lnTo>
                      <a:lnTo>
                        <a:pt x="4278" y="19"/>
                      </a:lnTo>
                      <a:lnTo>
                        <a:pt x="4286" y="15"/>
                      </a:lnTo>
                      <a:lnTo>
                        <a:pt x="4295" y="10"/>
                      </a:lnTo>
                      <a:lnTo>
                        <a:pt x="4304" y="6"/>
                      </a:lnTo>
                      <a:lnTo>
                        <a:pt x="4314" y="4"/>
                      </a:lnTo>
                      <a:lnTo>
                        <a:pt x="4324" y="1"/>
                      </a:lnTo>
                      <a:lnTo>
                        <a:pt x="4334" y="0"/>
                      </a:lnTo>
                      <a:lnTo>
                        <a:pt x="4345" y="0"/>
                      </a:lnTo>
                      <a:lnTo>
                        <a:pt x="4678" y="0"/>
                      </a:lnTo>
                      <a:lnTo>
                        <a:pt x="4688" y="0"/>
                      </a:lnTo>
                      <a:lnTo>
                        <a:pt x="4697" y="1"/>
                      </a:lnTo>
                      <a:lnTo>
                        <a:pt x="4708" y="4"/>
                      </a:lnTo>
                      <a:lnTo>
                        <a:pt x="4717" y="6"/>
                      </a:lnTo>
                      <a:lnTo>
                        <a:pt x="4727" y="10"/>
                      </a:lnTo>
                      <a:lnTo>
                        <a:pt x="4735" y="15"/>
                      </a:lnTo>
                      <a:lnTo>
                        <a:pt x="4744" y="19"/>
                      </a:lnTo>
                      <a:lnTo>
                        <a:pt x="4752" y="24"/>
                      </a:lnTo>
                      <a:lnTo>
                        <a:pt x="4759" y="30"/>
                      </a:lnTo>
                      <a:lnTo>
                        <a:pt x="4767" y="38"/>
                      </a:lnTo>
                      <a:lnTo>
                        <a:pt x="4773" y="45"/>
                      </a:lnTo>
                      <a:lnTo>
                        <a:pt x="4779" y="53"/>
                      </a:lnTo>
                      <a:lnTo>
                        <a:pt x="4784" y="62"/>
                      </a:lnTo>
                      <a:lnTo>
                        <a:pt x="4789" y="70"/>
                      </a:lnTo>
                      <a:lnTo>
                        <a:pt x="4792" y="80"/>
                      </a:lnTo>
                      <a:lnTo>
                        <a:pt x="4795" y="90"/>
                      </a:lnTo>
                      <a:lnTo>
                        <a:pt x="4969" y="736"/>
                      </a:lnTo>
                      <a:lnTo>
                        <a:pt x="4971" y="745"/>
                      </a:lnTo>
                      <a:lnTo>
                        <a:pt x="4975" y="753"/>
                      </a:lnTo>
                      <a:lnTo>
                        <a:pt x="4978" y="762"/>
                      </a:lnTo>
                      <a:lnTo>
                        <a:pt x="4982" y="769"/>
                      </a:lnTo>
                      <a:lnTo>
                        <a:pt x="4987" y="776"/>
                      </a:lnTo>
                      <a:lnTo>
                        <a:pt x="4993" y="784"/>
                      </a:lnTo>
                      <a:lnTo>
                        <a:pt x="4998" y="790"/>
                      </a:lnTo>
                      <a:lnTo>
                        <a:pt x="5004" y="796"/>
                      </a:lnTo>
                      <a:lnTo>
                        <a:pt x="5011" y="802"/>
                      </a:lnTo>
                      <a:lnTo>
                        <a:pt x="5018" y="807"/>
                      </a:lnTo>
                      <a:lnTo>
                        <a:pt x="5026" y="810"/>
                      </a:lnTo>
                      <a:lnTo>
                        <a:pt x="5033" y="815"/>
                      </a:lnTo>
                      <a:lnTo>
                        <a:pt x="5042" y="819"/>
                      </a:lnTo>
                      <a:lnTo>
                        <a:pt x="5050" y="821"/>
                      </a:lnTo>
                      <a:lnTo>
                        <a:pt x="5059" y="824"/>
                      </a:lnTo>
                      <a:lnTo>
                        <a:pt x="5068" y="825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0951" tIns="30475" rIns="60951" bIns="30475" numCol="1" anchor="ctr" anchorCtr="0" compatLnSpc="1">
                  <a:prstTxWarp prst="textNoShape">
                    <a:avLst/>
                  </a:prstTxWarp>
                </a:bodyPr>
                <a:lstStyle/>
                <a:p>
                  <a:pPr defTabSz="609539" eaLnBrk="0" fontAlgn="base" hangingPunct="0">
                    <a:spcBef>
                      <a:spcPts val="600"/>
                    </a:spcBef>
                  </a:pPr>
                  <a:endParaRPr lang="en-US" sz="1200" dirty="0">
                    <a:solidFill>
                      <a:prstClr val="black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4" name="Freeform 7">
                  <a:extLst>
                    <a:ext uri="{FF2B5EF4-FFF2-40B4-BE49-F238E27FC236}">
                      <a16:creationId xmlns:a16="http://schemas.microsoft.com/office/drawing/2014/main" id="{B79C7624-1834-4062-AB63-AC10126526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92951" y="7115175"/>
                  <a:ext cx="1576388" cy="1576388"/>
                </a:xfrm>
                <a:custGeom>
                  <a:avLst/>
                  <a:gdLst>
                    <a:gd name="T0" fmla="*/ 908 w 6953"/>
                    <a:gd name="T1" fmla="*/ 908 w 6953"/>
                    <a:gd name="T2" fmla="*/ 908 w 6953"/>
                    <a:gd name="T3" fmla="*/ 908 w 6953"/>
                    <a:gd name="T4" fmla="*/ 908 w 6953"/>
                    <a:gd name="T5" fmla="*/ 908 w 6953"/>
                    <a:gd name="T6" fmla="*/ 908 w 6953"/>
                    <a:gd name="T7" fmla="*/ 908 w 6953"/>
                    <a:gd name="T8" fmla="*/ 908 w 6953"/>
                    <a:gd name="T9" fmla="*/ 908 w 6953"/>
                    <a:gd name="T10" fmla="*/ 908 w 6953"/>
                    <a:gd name="T11" fmla="*/ 908 w 6953"/>
                    <a:gd name="T12" fmla="*/ 908 w 6953"/>
                    <a:gd name="T13" fmla="*/ 908 w 6953"/>
                    <a:gd name="T14" fmla="*/ 908 w 6953"/>
                    <a:gd name="T15" fmla="*/ 908 w 6953"/>
                    <a:gd name="T16" fmla="*/ 908 w 6953"/>
                    <a:gd name="T17" fmla="*/ 908 w 6953"/>
                    <a:gd name="T18" fmla="*/ 908 w 6953"/>
                    <a:gd name="T19" fmla="*/ 908 w 6953"/>
                    <a:gd name="T20" fmla="*/ 908 w 6953"/>
                    <a:gd name="T21" fmla="*/ 908 w 6953"/>
                    <a:gd name="T22" fmla="*/ 908 w 6953"/>
                    <a:gd name="T23" fmla="*/ 908 w 6953"/>
                    <a:gd name="T24" fmla="*/ 908 w 6953"/>
                    <a:gd name="T25" fmla="*/ 908 w 6953"/>
                    <a:gd name="T26" fmla="*/ 908 w 6953"/>
                    <a:gd name="T27" fmla="*/ 908 w 6953"/>
                    <a:gd name="T28" fmla="*/ 908 w 6953"/>
                    <a:gd name="T29" fmla="*/ 908 w 6953"/>
                    <a:gd name="T30" fmla="*/ 908 w 6953"/>
                    <a:gd name="T31" fmla="*/ 908 w 6953"/>
                    <a:gd name="T32" fmla="*/ 908 w 6953"/>
                    <a:gd name="T33" fmla="*/ 908 w 6953"/>
                    <a:gd name="T34" fmla="*/ 908 w 6953"/>
                    <a:gd name="T35" fmla="*/ 908 w 6953"/>
                    <a:gd name="T36" fmla="*/ 908 w 6953"/>
                    <a:gd name="T37" fmla="*/ 908 w 6953"/>
                    <a:gd name="T38" fmla="*/ 908 w 6953"/>
                    <a:gd name="T39" fmla="*/ 908 w 6953"/>
                    <a:gd name="T40" fmla="*/ 908 w 6953"/>
                    <a:gd name="T41" fmla="*/ 908 w 6953"/>
                    <a:gd name="T42" fmla="*/ 908 w 6953"/>
                    <a:gd name="T43" fmla="*/ 908 w 6953"/>
                    <a:gd name="T44" fmla="*/ 908 w 6953"/>
                    <a:gd name="T45" fmla="*/ 908 w 6953"/>
                    <a:gd name="T46" fmla="*/ 908 w 6953"/>
                    <a:gd name="T47" fmla="*/ 908 w 6953"/>
                    <a:gd name="T48" fmla="*/ 908 w 6953"/>
                    <a:gd name="T49" fmla="*/ 908 w 6953"/>
                    <a:gd name="T50" fmla="*/ 908 w 6953"/>
                    <a:gd name="T51" fmla="*/ 908 w 6953"/>
                    <a:gd name="T52" fmla="*/ 908 w 6953"/>
                    <a:gd name="T53" fmla="*/ 908 w 6953"/>
                    <a:gd name="T54" fmla="*/ 908 w 6953"/>
                    <a:gd name="T55" fmla="*/ 908 w 6953"/>
                    <a:gd name="T56" fmla="*/ 908 w 6953"/>
                    <a:gd name="T57" fmla="*/ 908 w 6953"/>
                    <a:gd name="T58" fmla="*/ 908 w 6953"/>
                    <a:gd name="T59" fmla="*/ 908 w 6953"/>
                    <a:gd name="T60" fmla="*/ 908 w 6953"/>
                    <a:gd name="T61" fmla="*/ 908 w 6953"/>
                    <a:gd name="T62" fmla="*/ 908 w 6953"/>
                    <a:gd name="T63" fmla="*/ 908 w 6953"/>
                    <a:gd name="T64" fmla="*/ 908 w 6953"/>
                    <a:gd name="T65" fmla="*/ 908 w 6953"/>
                    <a:gd name="T66" fmla="*/ 908 w 6953"/>
                    <a:gd name="T67" fmla="*/ 908 w 6953"/>
                    <a:gd name="T68" fmla="*/ 908 w 6953"/>
                    <a:gd name="T69" fmla="*/ 908 w 6953"/>
                    <a:gd name="T70" fmla="*/ 908 w 6953"/>
                    <a:gd name="T71" fmla="*/ 908 w 6953"/>
                    <a:gd name="T72" fmla="*/ 908 w 6953"/>
                    <a:gd name="T73" fmla="*/ 908 w 6953"/>
                    <a:gd name="T74" fmla="*/ 908 w 6953"/>
                    <a:gd name="T75" fmla="*/ 908 w 6953"/>
                    <a:gd name="T76" fmla="*/ 908 w 6953"/>
                    <a:gd name="T77" fmla="*/ 908 w 6953"/>
                    <a:gd name="T78" fmla="*/ 908 w 6953"/>
                    <a:gd name="T79" fmla="*/ 908 w 6953"/>
                    <a:gd name="T80" fmla="*/ 908 w 6953"/>
                    <a:gd name="T81" fmla="*/ 908 w 6953"/>
                    <a:gd name="T82" fmla="*/ 908 w 6953"/>
                    <a:gd name="T83" fmla="*/ 908 w 6953"/>
                    <a:gd name="T84" fmla="*/ 908 w 6953"/>
                    <a:gd name="T85" fmla="*/ 908 w 69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981" h="2979">
                      <a:moveTo>
                        <a:pt x="1491" y="0"/>
                      </a:moveTo>
                      <a:lnTo>
                        <a:pt x="1568" y="3"/>
                      </a:lnTo>
                      <a:lnTo>
                        <a:pt x="1643" y="8"/>
                      </a:lnTo>
                      <a:lnTo>
                        <a:pt x="1717" y="17"/>
                      </a:lnTo>
                      <a:lnTo>
                        <a:pt x="1792" y="31"/>
                      </a:lnTo>
                      <a:lnTo>
                        <a:pt x="1863" y="46"/>
                      </a:lnTo>
                      <a:lnTo>
                        <a:pt x="1934" y="67"/>
                      </a:lnTo>
                      <a:lnTo>
                        <a:pt x="2003" y="90"/>
                      </a:lnTo>
                      <a:lnTo>
                        <a:pt x="2071" y="117"/>
                      </a:lnTo>
                      <a:lnTo>
                        <a:pt x="2137" y="147"/>
                      </a:lnTo>
                      <a:lnTo>
                        <a:pt x="2202" y="180"/>
                      </a:lnTo>
                      <a:lnTo>
                        <a:pt x="2264" y="215"/>
                      </a:lnTo>
                      <a:lnTo>
                        <a:pt x="2324" y="254"/>
                      </a:lnTo>
                      <a:lnTo>
                        <a:pt x="2383" y="296"/>
                      </a:lnTo>
                      <a:lnTo>
                        <a:pt x="2439" y="341"/>
                      </a:lnTo>
                      <a:lnTo>
                        <a:pt x="2493" y="387"/>
                      </a:lnTo>
                      <a:lnTo>
                        <a:pt x="2545" y="437"/>
                      </a:lnTo>
                      <a:lnTo>
                        <a:pt x="2594" y="488"/>
                      </a:lnTo>
                      <a:lnTo>
                        <a:pt x="2641" y="542"/>
                      </a:lnTo>
                      <a:lnTo>
                        <a:pt x="2686" y="598"/>
                      </a:lnTo>
                      <a:lnTo>
                        <a:pt x="2727" y="656"/>
                      </a:lnTo>
                      <a:lnTo>
                        <a:pt x="2766" y="717"/>
                      </a:lnTo>
                      <a:lnTo>
                        <a:pt x="2801" y="779"/>
                      </a:lnTo>
                      <a:lnTo>
                        <a:pt x="2834" y="844"/>
                      </a:lnTo>
                      <a:lnTo>
                        <a:pt x="2864" y="909"/>
                      </a:lnTo>
                      <a:lnTo>
                        <a:pt x="2891" y="977"/>
                      </a:lnTo>
                      <a:lnTo>
                        <a:pt x="2914" y="1047"/>
                      </a:lnTo>
                      <a:lnTo>
                        <a:pt x="2935" y="1117"/>
                      </a:lnTo>
                      <a:lnTo>
                        <a:pt x="2951" y="1189"/>
                      </a:lnTo>
                      <a:lnTo>
                        <a:pt x="2964" y="1263"/>
                      </a:lnTo>
                      <a:lnTo>
                        <a:pt x="2974" y="1337"/>
                      </a:lnTo>
                      <a:lnTo>
                        <a:pt x="2980" y="1412"/>
                      </a:lnTo>
                      <a:lnTo>
                        <a:pt x="2981" y="1489"/>
                      </a:lnTo>
                      <a:lnTo>
                        <a:pt x="2980" y="1565"/>
                      </a:lnTo>
                      <a:lnTo>
                        <a:pt x="2974" y="1642"/>
                      </a:lnTo>
                      <a:lnTo>
                        <a:pt x="2964" y="1716"/>
                      </a:lnTo>
                      <a:lnTo>
                        <a:pt x="2951" y="1789"/>
                      </a:lnTo>
                      <a:lnTo>
                        <a:pt x="2935" y="1862"/>
                      </a:lnTo>
                      <a:lnTo>
                        <a:pt x="2914" y="1932"/>
                      </a:lnTo>
                      <a:lnTo>
                        <a:pt x="2891" y="2002"/>
                      </a:lnTo>
                      <a:lnTo>
                        <a:pt x="2864" y="2069"/>
                      </a:lnTo>
                      <a:lnTo>
                        <a:pt x="2834" y="2135"/>
                      </a:lnTo>
                      <a:lnTo>
                        <a:pt x="2801" y="2199"/>
                      </a:lnTo>
                      <a:lnTo>
                        <a:pt x="2766" y="2262"/>
                      </a:lnTo>
                      <a:lnTo>
                        <a:pt x="2727" y="2321"/>
                      </a:lnTo>
                      <a:lnTo>
                        <a:pt x="2686" y="2381"/>
                      </a:lnTo>
                      <a:lnTo>
                        <a:pt x="2641" y="2437"/>
                      </a:lnTo>
                      <a:lnTo>
                        <a:pt x="2594" y="2490"/>
                      </a:lnTo>
                      <a:lnTo>
                        <a:pt x="2545" y="2542"/>
                      </a:lnTo>
                      <a:lnTo>
                        <a:pt x="2493" y="2591"/>
                      </a:lnTo>
                      <a:lnTo>
                        <a:pt x="2439" y="2638"/>
                      </a:lnTo>
                      <a:lnTo>
                        <a:pt x="2383" y="2682"/>
                      </a:lnTo>
                      <a:lnTo>
                        <a:pt x="2324" y="2725"/>
                      </a:lnTo>
                      <a:lnTo>
                        <a:pt x="2264" y="2762"/>
                      </a:lnTo>
                      <a:lnTo>
                        <a:pt x="2202" y="2799"/>
                      </a:lnTo>
                      <a:lnTo>
                        <a:pt x="2137" y="2832"/>
                      </a:lnTo>
                      <a:lnTo>
                        <a:pt x="2071" y="2862"/>
                      </a:lnTo>
                      <a:lnTo>
                        <a:pt x="2003" y="2888"/>
                      </a:lnTo>
                      <a:lnTo>
                        <a:pt x="1934" y="2912"/>
                      </a:lnTo>
                      <a:lnTo>
                        <a:pt x="1863" y="2931"/>
                      </a:lnTo>
                      <a:lnTo>
                        <a:pt x="1792" y="2948"/>
                      </a:lnTo>
                      <a:lnTo>
                        <a:pt x="1717" y="2962"/>
                      </a:lnTo>
                      <a:lnTo>
                        <a:pt x="1643" y="2971"/>
                      </a:lnTo>
                      <a:lnTo>
                        <a:pt x="1568" y="2976"/>
                      </a:lnTo>
                      <a:lnTo>
                        <a:pt x="1491" y="2979"/>
                      </a:lnTo>
                      <a:lnTo>
                        <a:pt x="1415" y="2976"/>
                      </a:lnTo>
                      <a:lnTo>
                        <a:pt x="1338" y="2971"/>
                      </a:lnTo>
                      <a:lnTo>
                        <a:pt x="1264" y="2962"/>
                      </a:lnTo>
                      <a:lnTo>
                        <a:pt x="1191" y="2948"/>
                      </a:lnTo>
                      <a:lnTo>
                        <a:pt x="1118" y="2931"/>
                      </a:lnTo>
                      <a:lnTo>
                        <a:pt x="1047" y="2912"/>
                      </a:lnTo>
                      <a:lnTo>
                        <a:pt x="978" y="2888"/>
                      </a:lnTo>
                      <a:lnTo>
                        <a:pt x="911" y="2862"/>
                      </a:lnTo>
                      <a:lnTo>
                        <a:pt x="844" y="2832"/>
                      </a:lnTo>
                      <a:lnTo>
                        <a:pt x="781" y="2799"/>
                      </a:lnTo>
                      <a:lnTo>
                        <a:pt x="718" y="2762"/>
                      </a:lnTo>
                      <a:lnTo>
                        <a:pt x="658" y="2725"/>
                      </a:lnTo>
                      <a:lnTo>
                        <a:pt x="598" y="2682"/>
                      </a:lnTo>
                      <a:lnTo>
                        <a:pt x="543" y="2638"/>
                      </a:lnTo>
                      <a:lnTo>
                        <a:pt x="489" y="2591"/>
                      </a:lnTo>
                      <a:lnTo>
                        <a:pt x="437" y="2542"/>
                      </a:lnTo>
                      <a:lnTo>
                        <a:pt x="388" y="2490"/>
                      </a:lnTo>
                      <a:lnTo>
                        <a:pt x="341" y="2437"/>
                      </a:lnTo>
                      <a:lnTo>
                        <a:pt x="297" y="2381"/>
                      </a:lnTo>
                      <a:lnTo>
                        <a:pt x="255" y="2321"/>
                      </a:lnTo>
                      <a:lnTo>
                        <a:pt x="217" y="2262"/>
                      </a:lnTo>
                      <a:lnTo>
                        <a:pt x="180" y="2199"/>
                      </a:lnTo>
                      <a:lnTo>
                        <a:pt x="147" y="2135"/>
                      </a:lnTo>
                      <a:lnTo>
                        <a:pt x="118" y="2069"/>
                      </a:lnTo>
                      <a:lnTo>
                        <a:pt x="91" y="2002"/>
                      </a:lnTo>
                      <a:lnTo>
                        <a:pt x="67" y="1932"/>
                      </a:lnTo>
                      <a:lnTo>
                        <a:pt x="47" y="1862"/>
                      </a:lnTo>
                      <a:lnTo>
                        <a:pt x="30" y="1789"/>
                      </a:lnTo>
                      <a:lnTo>
                        <a:pt x="17" y="1716"/>
                      </a:lnTo>
                      <a:lnTo>
                        <a:pt x="9" y="1642"/>
                      </a:lnTo>
                      <a:lnTo>
                        <a:pt x="2" y="1565"/>
                      </a:lnTo>
                      <a:lnTo>
                        <a:pt x="0" y="1489"/>
                      </a:lnTo>
                      <a:lnTo>
                        <a:pt x="2" y="1412"/>
                      </a:lnTo>
                      <a:lnTo>
                        <a:pt x="9" y="1337"/>
                      </a:lnTo>
                      <a:lnTo>
                        <a:pt x="17" y="1263"/>
                      </a:lnTo>
                      <a:lnTo>
                        <a:pt x="30" y="1189"/>
                      </a:lnTo>
                      <a:lnTo>
                        <a:pt x="47" y="1117"/>
                      </a:lnTo>
                      <a:lnTo>
                        <a:pt x="67" y="1047"/>
                      </a:lnTo>
                      <a:lnTo>
                        <a:pt x="91" y="977"/>
                      </a:lnTo>
                      <a:lnTo>
                        <a:pt x="118" y="909"/>
                      </a:lnTo>
                      <a:lnTo>
                        <a:pt x="147" y="844"/>
                      </a:lnTo>
                      <a:lnTo>
                        <a:pt x="180" y="779"/>
                      </a:lnTo>
                      <a:lnTo>
                        <a:pt x="217" y="717"/>
                      </a:lnTo>
                      <a:lnTo>
                        <a:pt x="255" y="656"/>
                      </a:lnTo>
                      <a:lnTo>
                        <a:pt x="297" y="598"/>
                      </a:lnTo>
                      <a:lnTo>
                        <a:pt x="341" y="542"/>
                      </a:lnTo>
                      <a:lnTo>
                        <a:pt x="388" y="488"/>
                      </a:lnTo>
                      <a:lnTo>
                        <a:pt x="437" y="437"/>
                      </a:lnTo>
                      <a:lnTo>
                        <a:pt x="489" y="387"/>
                      </a:lnTo>
                      <a:lnTo>
                        <a:pt x="543" y="341"/>
                      </a:lnTo>
                      <a:lnTo>
                        <a:pt x="598" y="296"/>
                      </a:lnTo>
                      <a:lnTo>
                        <a:pt x="658" y="254"/>
                      </a:lnTo>
                      <a:lnTo>
                        <a:pt x="718" y="215"/>
                      </a:lnTo>
                      <a:lnTo>
                        <a:pt x="781" y="180"/>
                      </a:lnTo>
                      <a:lnTo>
                        <a:pt x="844" y="147"/>
                      </a:lnTo>
                      <a:lnTo>
                        <a:pt x="911" y="117"/>
                      </a:lnTo>
                      <a:lnTo>
                        <a:pt x="978" y="90"/>
                      </a:lnTo>
                      <a:lnTo>
                        <a:pt x="1047" y="67"/>
                      </a:lnTo>
                      <a:lnTo>
                        <a:pt x="1118" y="46"/>
                      </a:lnTo>
                      <a:lnTo>
                        <a:pt x="1191" y="31"/>
                      </a:lnTo>
                      <a:lnTo>
                        <a:pt x="1264" y="17"/>
                      </a:lnTo>
                      <a:lnTo>
                        <a:pt x="1338" y="8"/>
                      </a:lnTo>
                      <a:lnTo>
                        <a:pt x="1415" y="3"/>
                      </a:lnTo>
                      <a:lnTo>
                        <a:pt x="149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0951" tIns="30475" rIns="60951" bIns="30475" numCol="1" anchor="ctr" anchorCtr="0" compatLnSpc="1">
                  <a:prstTxWarp prst="textNoShape">
                    <a:avLst/>
                  </a:prstTxWarp>
                </a:bodyPr>
                <a:lstStyle/>
                <a:p>
                  <a:pPr defTabSz="609539" eaLnBrk="0" fontAlgn="base" hangingPunct="0">
                    <a:spcBef>
                      <a:spcPts val="600"/>
                    </a:spcBef>
                  </a:pPr>
                  <a:endParaRPr lang="en-US" sz="1200" dirty="0">
                    <a:solidFill>
                      <a:prstClr val="black"/>
                    </a:solidFill>
                    <a:latin typeface="Calibri" panose="020F0502020204030204" pitchFamily="34" charset="0"/>
                  </a:endParaRPr>
                </a:p>
              </p:txBody>
            </p:sp>
          </p:grp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0B209285-2888-4A41-A115-C511B14F1B74}"/>
                  </a:ext>
                </a:extLst>
              </p:cNvPr>
              <p:cNvSpPr/>
              <p:nvPr/>
            </p:nvSpPr>
            <p:spPr>
              <a:xfrm>
                <a:off x="2299010" y="3092401"/>
                <a:ext cx="2414016" cy="2414016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ts val="600"/>
                  </a:spcBef>
                </a:pPr>
                <a:endParaRPr lang="en-IN" dirty="0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2267DB4-0811-411D-A020-5BCDBA4850A2}"/>
                  </a:ext>
                </a:extLst>
              </p:cNvPr>
              <p:cNvSpPr txBox="1"/>
              <p:nvPr/>
            </p:nvSpPr>
            <p:spPr>
              <a:xfrm>
                <a:off x="2350409" y="3976244"/>
                <a:ext cx="2311219" cy="64633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spcBef>
                    <a:spcPts val="600"/>
                  </a:spcBef>
                </a:pPr>
                <a:r>
                  <a:rPr lang="en-US" b="1" dirty="0">
                    <a:latin typeface="Rockwell" panose="02060603020205020403" pitchFamily="18" charset="0"/>
                  </a:rPr>
                  <a:t>Network Virtualization (NV)</a:t>
                </a:r>
                <a:endParaRPr lang="en-US" altLang="en-US" b="1" dirty="0">
                  <a:latin typeface="Rockwell" panose="02060603020205020403" pitchFamily="18" charset="0"/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FE2B58D-8A8E-4905-B2DE-3C7FDF7AB3D4}"/>
                </a:ext>
              </a:extLst>
            </p:cNvPr>
            <p:cNvGrpSpPr/>
            <p:nvPr/>
          </p:nvGrpSpPr>
          <p:grpSpPr>
            <a:xfrm>
              <a:off x="4322365" y="805256"/>
              <a:ext cx="2841489" cy="2839155"/>
              <a:chOff x="2982740" y="883470"/>
              <a:chExt cx="2841489" cy="2839155"/>
            </a:xfrm>
          </p:grpSpPr>
          <p:grpSp>
            <p:nvGrpSpPr>
              <p:cNvPr id="8" name="Группа 42">
                <a:extLst>
                  <a:ext uri="{FF2B5EF4-FFF2-40B4-BE49-F238E27FC236}">
                    <a16:creationId xmlns:a16="http://schemas.microsoft.com/office/drawing/2014/main" id="{6C426892-638B-4FA3-93D5-E3A33093B048}"/>
                  </a:ext>
                </a:extLst>
              </p:cNvPr>
              <p:cNvGrpSpPr/>
              <p:nvPr/>
            </p:nvGrpSpPr>
            <p:grpSpPr>
              <a:xfrm rot="396997">
                <a:off x="2982740" y="883470"/>
                <a:ext cx="2841489" cy="2839155"/>
                <a:chOff x="12619744" y="2475389"/>
                <a:chExt cx="4253865" cy="4250373"/>
              </a:xfrm>
              <a:solidFill>
                <a:schemeClr val="accent5">
                  <a:lumMod val="60000"/>
                  <a:lumOff val="40000"/>
                </a:schemeClr>
              </a:solidFill>
            </p:grpSpPr>
            <p:sp>
              <p:nvSpPr>
                <p:cNvPr id="9" name="Freeform 6">
                  <a:extLst>
                    <a:ext uri="{FF2B5EF4-FFF2-40B4-BE49-F238E27FC236}">
                      <a16:creationId xmlns:a16="http://schemas.microsoft.com/office/drawing/2014/main" id="{7D5358C2-0B4C-46DF-9D82-8ACD3F6A24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19744" y="2475389"/>
                  <a:ext cx="4253865" cy="4250373"/>
                </a:xfrm>
                <a:custGeom>
                  <a:avLst/>
                  <a:gdLst>
                    <a:gd name="T0" fmla="*/ 908 w 6953"/>
                    <a:gd name="T1" fmla="*/ 908 w 6953"/>
                    <a:gd name="T2" fmla="*/ 908 w 6953"/>
                    <a:gd name="T3" fmla="*/ 908 w 6953"/>
                    <a:gd name="T4" fmla="*/ 908 w 6953"/>
                    <a:gd name="T5" fmla="*/ 908 w 6953"/>
                    <a:gd name="T6" fmla="*/ 908 w 6953"/>
                    <a:gd name="T7" fmla="*/ 908 w 6953"/>
                    <a:gd name="T8" fmla="*/ 908 w 6953"/>
                    <a:gd name="T9" fmla="*/ 908 w 6953"/>
                    <a:gd name="T10" fmla="*/ 908 w 6953"/>
                    <a:gd name="T11" fmla="*/ 908 w 6953"/>
                    <a:gd name="T12" fmla="*/ 908 w 6953"/>
                    <a:gd name="T13" fmla="*/ 908 w 6953"/>
                    <a:gd name="T14" fmla="*/ 908 w 6953"/>
                    <a:gd name="T15" fmla="*/ 908 w 6953"/>
                    <a:gd name="T16" fmla="*/ 908 w 6953"/>
                    <a:gd name="T17" fmla="*/ 908 w 6953"/>
                    <a:gd name="T18" fmla="*/ 908 w 6953"/>
                    <a:gd name="T19" fmla="*/ 908 w 6953"/>
                    <a:gd name="T20" fmla="*/ 908 w 6953"/>
                    <a:gd name="T21" fmla="*/ 908 w 6953"/>
                    <a:gd name="T22" fmla="*/ 908 w 6953"/>
                    <a:gd name="T23" fmla="*/ 908 w 6953"/>
                    <a:gd name="T24" fmla="*/ 908 w 6953"/>
                    <a:gd name="T25" fmla="*/ 908 w 6953"/>
                    <a:gd name="T26" fmla="*/ 908 w 6953"/>
                    <a:gd name="T27" fmla="*/ 908 w 6953"/>
                    <a:gd name="T28" fmla="*/ 908 w 6953"/>
                    <a:gd name="T29" fmla="*/ 908 w 6953"/>
                    <a:gd name="T30" fmla="*/ 908 w 6953"/>
                    <a:gd name="T31" fmla="*/ 908 w 6953"/>
                    <a:gd name="T32" fmla="*/ 908 w 6953"/>
                    <a:gd name="T33" fmla="*/ 908 w 6953"/>
                    <a:gd name="T34" fmla="*/ 908 w 6953"/>
                    <a:gd name="T35" fmla="*/ 908 w 6953"/>
                    <a:gd name="T36" fmla="*/ 908 w 6953"/>
                    <a:gd name="T37" fmla="*/ 908 w 6953"/>
                    <a:gd name="T38" fmla="*/ 908 w 6953"/>
                    <a:gd name="T39" fmla="*/ 908 w 6953"/>
                    <a:gd name="T40" fmla="*/ 908 w 6953"/>
                    <a:gd name="T41" fmla="*/ 908 w 6953"/>
                    <a:gd name="T42" fmla="*/ 908 w 6953"/>
                    <a:gd name="T43" fmla="*/ 908 w 6953"/>
                    <a:gd name="T44" fmla="*/ 908 w 6953"/>
                    <a:gd name="T45" fmla="*/ 908 w 6953"/>
                    <a:gd name="T46" fmla="*/ 908 w 6953"/>
                    <a:gd name="T47" fmla="*/ 908 w 6953"/>
                    <a:gd name="T48" fmla="*/ 908 w 6953"/>
                    <a:gd name="T49" fmla="*/ 908 w 6953"/>
                    <a:gd name="T50" fmla="*/ 908 w 6953"/>
                    <a:gd name="T51" fmla="*/ 908 w 6953"/>
                    <a:gd name="T52" fmla="*/ 908 w 6953"/>
                    <a:gd name="T53" fmla="*/ 908 w 6953"/>
                    <a:gd name="T54" fmla="*/ 908 w 6953"/>
                    <a:gd name="T55" fmla="*/ 908 w 6953"/>
                    <a:gd name="T56" fmla="*/ 908 w 6953"/>
                    <a:gd name="T57" fmla="*/ 908 w 6953"/>
                    <a:gd name="T58" fmla="*/ 908 w 6953"/>
                    <a:gd name="T59" fmla="*/ 908 w 6953"/>
                    <a:gd name="T60" fmla="*/ 908 w 6953"/>
                    <a:gd name="T61" fmla="*/ 908 w 6953"/>
                    <a:gd name="T62" fmla="*/ 908 w 6953"/>
                    <a:gd name="T63" fmla="*/ 908 w 6953"/>
                    <a:gd name="T64" fmla="*/ 908 w 6953"/>
                    <a:gd name="T65" fmla="*/ 908 w 6953"/>
                    <a:gd name="T66" fmla="*/ 908 w 6953"/>
                    <a:gd name="T67" fmla="*/ 908 w 6953"/>
                    <a:gd name="T68" fmla="*/ 908 w 6953"/>
                    <a:gd name="T69" fmla="*/ 908 w 6953"/>
                    <a:gd name="T70" fmla="*/ 908 w 6953"/>
                    <a:gd name="T71" fmla="*/ 908 w 6953"/>
                    <a:gd name="T72" fmla="*/ 908 w 6953"/>
                    <a:gd name="T73" fmla="*/ 908 w 6953"/>
                    <a:gd name="T74" fmla="*/ 908 w 6953"/>
                    <a:gd name="T75" fmla="*/ 908 w 6953"/>
                    <a:gd name="T76" fmla="*/ 908 w 6953"/>
                    <a:gd name="T77" fmla="*/ 908 w 6953"/>
                    <a:gd name="T78" fmla="*/ 908 w 6953"/>
                    <a:gd name="T79" fmla="*/ 908 w 6953"/>
                    <a:gd name="T80" fmla="*/ 908 w 6953"/>
                    <a:gd name="T81" fmla="*/ 908 w 6953"/>
                    <a:gd name="T82" fmla="*/ 908 w 6953"/>
                    <a:gd name="T83" fmla="*/ 908 w 6953"/>
                    <a:gd name="T84" fmla="*/ 908 w 6953"/>
                    <a:gd name="T85" fmla="*/ 908 w 6953"/>
                    <a:gd name="T86" fmla="*/ 908 w 6953"/>
                    <a:gd name="T87" fmla="*/ 908 w 6953"/>
                    <a:gd name="T88" fmla="*/ 908 w 6953"/>
                    <a:gd name="T89" fmla="*/ 908 w 6953"/>
                    <a:gd name="T90" fmla="*/ 908 w 6953"/>
                    <a:gd name="T91" fmla="*/ 908 w 6953"/>
                    <a:gd name="T92" fmla="*/ 908 w 6953"/>
                    <a:gd name="T93" fmla="*/ 908 w 6953"/>
                    <a:gd name="T94" fmla="*/ 908 w 6953"/>
                    <a:gd name="T95" fmla="*/ 908 w 6953"/>
                    <a:gd name="T96" fmla="*/ 908 w 6953"/>
                    <a:gd name="T97" fmla="*/ 908 w 6953"/>
                    <a:gd name="T98" fmla="*/ 908 w 6953"/>
                    <a:gd name="T99" fmla="*/ 908 w 6953"/>
                    <a:gd name="T100" fmla="*/ 908 w 6953"/>
                    <a:gd name="T101" fmla="*/ 908 w 6953"/>
                    <a:gd name="T102" fmla="*/ 908 w 6953"/>
                    <a:gd name="T103" fmla="*/ 908 w 6953"/>
                    <a:gd name="T104" fmla="*/ 908 w 6953"/>
                    <a:gd name="T105" fmla="*/ 908 w 6953"/>
                    <a:gd name="T106" fmla="*/ 908 w 6953"/>
                    <a:gd name="T107" fmla="*/ 908 w 6953"/>
                    <a:gd name="T108" fmla="*/ 908 w 6953"/>
                    <a:gd name="T109" fmla="*/ 908 w 6953"/>
                    <a:gd name="T110" fmla="*/ 908 w 6953"/>
                    <a:gd name="T111" fmla="*/ 908 w 6953"/>
                    <a:gd name="T112" fmla="*/ 908 w 6953"/>
                    <a:gd name="T113" fmla="*/ 908 w 6953"/>
                    <a:gd name="T114" fmla="*/ 908 w 6953"/>
                    <a:gd name="T115" fmla="*/ 908 w 6953"/>
                    <a:gd name="T116" fmla="*/ 908 w 6953"/>
                    <a:gd name="T117" fmla="*/ 908 w 6953"/>
                    <a:gd name="T118" fmla="*/ 908 w 6953"/>
                    <a:gd name="T119" fmla="*/ 908 w 6953"/>
                    <a:gd name="T120" fmla="*/ 908 w 6953"/>
                    <a:gd name="T121" fmla="*/ 908 w 6953"/>
                    <a:gd name="T122" fmla="*/ 908 w 6953"/>
                    <a:gd name="T123" fmla="*/ 908 w 69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7309" h="7302">
                      <a:moveTo>
                        <a:pt x="3641" y="746"/>
                      </a:moveTo>
                      <a:lnTo>
                        <a:pt x="3659" y="746"/>
                      </a:lnTo>
                      <a:lnTo>
                        <a:pt x="3677" y="746"/>
                      </a:lnTo>
                      <a:lnTo>
                        <a:pt x="3694" y="746"/>
                      </a:lnTo>
                      <a:lnTo>
                        <a:pt x="3712" y="746"/>
                      </a:lnTo>
                      <a:lnTo>
                        <a:pt x="3728" y="746"/>
                      </a:lnTo>
                      <a:lnTo>
                        <a:pt x="3744" y="742"/>
                      </a:lnTo>
                      <a:lnTo>
                        <a:pt x="3759" y="737"/>
                      </a:lnTo>
                      <a:lnTo>
                        <a:pt x="3773" y="730"/>
                      </a:lnTo>
                      <a:lnTo>
                        <a:pt x="3785" y="722"/>
                      </a:lnTo>
                      <a:lnTo>
                        <a:pt x="3798" y="711"/>
                      </a:lnTo>
                      <a:lnTo>
                        <a:pt x="3807" y="699"/>
                      </a:lnTo>
                      <a:lnTo>
                        <a:pt x="3816" y="684"/>
                      </a:lnTo>
                      <a:lnTo>
                        <a:pt x="4124" y="70"/>
                      </a:lnTo>
                      <a:lnTo>
                        <a:pt x="4127" y="62"/>
                      </a:lnTo>
                      <a:lnTo>
                        <a:pt x="4133" y="54"/>
                      </a:lnTo>
                      <a:lnTo>
                        <a:pt x="4139" y="47"/>
                      </a:lnTo>
                      <a:lnTo>
                        <a:pt x="4145" y="40"/>
                      </a:lnTo>
                      <a:lnTo>
                        <a:pt x="4151" y="34"/>
                      </a:lnTo>
                      <a:lnTo>
                        <a:pt x="4159" y="28"/>
                      </a:lnTo>
                      <a:lnTo>
                        <a:pt x="4166" y="23"/>
                      </a:lnTo>
                      <a:lnTo>
                        <a:pt x="4175" y="19"/>
                      </a:lnTo>
                      <a:lnTo>
                        <a:pt x="4183" y="16"/>
                      </a:lnTo>
                      <a:lnTo>
                        <a:pt x="4192" y="12"/>
                      </a:lnTo>
                      <a:lnTo>
                        <a:pt x="4200" y="11"/>
                      </a:lnTo>
                      <a:lnTo>
                        <a:pt x="4209" y="8"/>
                      </a:lnTo>
                      <a:lnTo>
                        <a:pt x="4218" y="8"/>
                      </a:lnTo>
                      <a:lnTo>
                        <a:pt x="4228" y="8"/>
                      </a:lnTo>
                      <a:lnTo>
                        <a:pt x="4237" y="8"/>
                      </a:lnTo>
                      <a:lnTo>
                        <a:pt x="4246" y="11"/>
                      </a:lnTo>
                      <a:lnTo>
                        <a:pt x="4549" y="73"/>
                      </a:lnTo>
                      <a:lnTo>
                        <a:pt x="4559" y="75"/>
                      </a:lnTo>
                      <a:lnTo>
                        <a:pt x="4567" y="78"/>
                      </a:lnTo>
                      <a:lnTo>
                        <a:pt x="4576" y="81"/>
                      </a:lnTo>
                      <a:lnTo>
                        <a:pt x="4584" y="86"/>
                      </a:lnTo>
                      <a:lnTo>
                        <a:pt x="4592" y="91"/>
                      </a:lnTo>
                      <a:lnTo>
                        <a:pt x="4599" y="96"/>
                      </a:lnTo>
                      <a:lnTo>
                        <a:pt x="4606" y="102"/>
                      </a:lnTo>
                      <a:lnTo>
                        <a:pt x="4612" y="109"/>
                      </a:lnTo>
                      <a:lnTo>
                        <a:pt x="4617" y="116"/>
                      </a:lnTo>
                      <a:lnTo>
                        <a:pt x="4622" y="124"/>
                      </a:lnTo>
                      <a:lnTo>
                        <a:pt x="4627" y="131"/>
                      </a:lnTo>
                      <a:lnTo>
                        <a:pt x="4631" y="140"/>
                      </a:lnTo>
                      <a:lnTo>
                        <a:pt x="4634" y="148"/>
                      </a:lnTo>
                      <a:lnTo>
                        <a:pt x="4637" y="158"/>
                      </a:lnTo>
                      <a:lnTo>
                        <a:pt x="4638" y="166"/>
                      </a:lnTo>
                      <a:lnTo>
                        <a:pt x="4639" y="176"/>
                      </a:lnTo>
                      <a:lnTo>
                        <a:pt x="4679" y="863"/>
                      </a:lnTo>
                      <a:lnTo>
                        <a:pt x="4682" y="878"/>
                      </a:lnTo>
                      <a:lnTo>
                        <a:pt x="4685" y="894"/>
                      </a:lnTo>
                      <a:lnTo>
                        <a:pt x="4692" y="909"/>
                      </a:lnTo>
                      <a:lnTo>
                        <a:pt x="4700" y="921"/>
                      </a:lnTo>
                      <a:lnTo>
                        <a:pt x="4710" y="933"/>
                      </a:lnTo>
                      <a:lnTo>
                        <a:pt x="4722" y="944"/>
                      </a:lnTo>
                      <a:lnTo>
                        <a:pt x="4734" y="952"/>
                      </a:lnTo>
                      <a:lnTo>
                        <a:pt x="4750" y="960"/>
                      </a:lnTo>
                      <a:lnTo>
                        <a:pt x="4768" y="968"/>
                      </a:lnTo>
                      <a:lnTo>
                        <a:pt x="4788" y="976"/>
                      </a:lnTo>
                      <a:lnTo>
                        <a:pt x="4806" y="984"/>
                      </a:lnTo>
                      <a:lnTo>
                        <a:pt x="4824" y="991"/>
                      </a:lnTo>
                      <a:lnTo>
                        <a:pt x="4840" y="997"/>
                      </a:lnTo>
                      <a:lnTo>
                        <a:pt x="4856" y="1001"/>
                      </a:lnTo>
                      <a:lnTo>
                        <a:pt x="4872" y="1001"/>
                      </a:lnTo>
                      <a:lnTo>
                        <a:pt x="4887" y="1001"/>
                      </a:lnTo>
                      <a:lnTo>
                        <a:pt x="4902" y="997"/>
                      </a:lnTo>
                      <a:lnTo>
                        <a:pt x="4917" y="991"/>
                      </a:lnTo>
                      <a:lnTo>
                        <a:pt x="4931" y="984"/>
                      </a:lnTo>
                      <a:lnTo>
                        <a:pt x="4943" y="974"/>
                      </a:lnTo>
                      <a:lnTo>
                        <a:pt x="5256" y="705"/>
                      </a:lnTo>
                      <a:lnTo>
                        <a:pt x="5530" y="469"/>
                      </a:lnTo>
                      <a:lnTo>
                        <a:pt x="5530" y="469"/>
                      </a:lnTo>
                      <a:lnTo>
                        <a:pt x="5663" y="559"/>
                      </a:lnTo>
                      <a:lnTo>
                        <a:pt x="5929" y="740"/>
                      </a:lnTo>
                      <a:lnTo>
                        <a:pt x="5929" y="740"/>
                      </a:lnTo>
                      <a:lnTo>
                        <a:pt x="5673" y="1470"/>
                      </a:lnTo>
                      <a:lnTo>
                        <a:pt x="5669" y="1486"/>
                      </a:lnTo>
                      <a:lnTo>
                        <a:pt x="5667" y="1502"/>
                      </a:lnTo>
                      <a:lnTo>
                        <a:pt x="5667" y="1518"/>
                      </a:lnTo>
                      <a:lnTo>
                        <a:pt x="5669" y="1532"/>
                      </a:lnTo>
                      <a:lnTo>
                        <a:pt x="5674" y="1547"/>
                      </a:lnTo>
                      <a:lnTo>
                        <a:pt x="5680" y="1561"/>
                      </a:lnTo>
                      <a:lnTo>
                        <a:pt x="5690" y="1575"/>
                      </a:lnTo>
                      <a:lnTo>
                        <a:pt x="5701" y="1587"/>
                      </a:lnTo>
                      <a:lnTo>
                        <a:pt x="5713" y="1600"/>
                      </a:lnTo>
                      <a:lnTo>
                        <a:pt x="5725" y="1612"/>
                      </a:lnTo>
                      <a:lnTo>
                        <a:pt x="5739" y="1624"/>
                      </a:lnTo>
                      <a:lnTo>
                        <a:pt x="5751" y="1638"/>
                      </a:lnTo>
                      <a:lnTo>
                        <a:pt x="5763" y="1649"/>
                      </a:lnTo>
                      <a:lnTo>
                        <a:pt x="5776" y="1657"/>
                      </a:lnTo>
                      <a:lnTo>
                        <a:pt x="5790" y="1665"/>
                      </a:lnTo>
                      <a:lnTo>
                        <a:pt x="5804" y="1669"/>
                      </a:lnTo>
                      <a:lnTo>
                        <a:pt x="5820" y="1672"/>
                      </a:lnTo>
                      <a:lnTo>
                        <a:pt x="5836" y="1672"/>
                      </a:lnTo>
                      <a:lnTo>
                        <a:pt x="5852" y="1671"/>
                      </a:lnTo>
                      <a:lnTo>
                        <a:pt x="5868" y="1667"/>
                      </a:lnTo>
                      <a:lnTo>
                        <a:pt x="6520" y="1450"/>
                      </a:lnTo>
                      <a:lnTo>
                        <a:pt x="6529" y="1447"/>
                      </a:lnTo>
                      <a:lnTo>
                        <a:pt x="6539" y="1445"/>
                      </a:lnTo>
                      <a:lnTo>
                        <a:pt x="6548" y="1445"/>
                      </a:lnTo>
                      <a:lnTo>
                        <a:pt x="6557" y="1443"/>
                      </a:lnTo>
                      <a:lnTo>
                        <a:pt x="6566" y="1445"/>
                      </a:lnTo>
                      <a:lnTo>
                        <a:pt x="6576" y="1446"/>
                      </a:lnTo>
                      <a:lnTo>
                        <a:pt x="6584" y="1447"/>
                      </a:lnTo>
                      <a:lnTo>
                        <a:pt x="6593" y="1450"/>
                      </a:lnTo>
                      <a:lnTo>
                        <a:pt x="6601" y="1453"/>
                      </a:lnTo>
                      <a:lnTo>
                        <a:pt x="6610" y="1457"/>
                      </a:lnTo>
                      <a:lnTo>
                        <a:pt x="6617" y="1462"/>
                      </a:lnTo>
                      <a:lnTo>
                        <a:pt x="6624" y="1467"/>
                      </a:lnTo>
                      <a:lnTo>
                        <a:pt x="6632" y="1473"/>
                      </a:lnTo>
                      <a:lnTo>
                        <a:pt x="6638" y="1480"/>
                      </a:lnTo>
                      <a:lnTo>
                        <a:pt x="6644" y="1487"/>
                      </a:lnTo>
                      <a:lnTo>
                        <a:pt x="6650" y="1494"/>
                      </a:lnTo>
                      <a:lnTo>
                        <a:pt x="6820" y="1752"/>
                      </a:lnTo>
                      <a:lnTo>
                        <a:pt x="6825" y="1761"/>
                      </a:lnTo>
                      <a:lnTo>
                        <a:pt x="6829" y="1769"/>
                      </a:lnTo>
                      <a:lnTo>
                        <a:pt x="6832" y="1778"/>
                      </a:lnTo>
                      <a:lnTo>
                        <a:pt x="6835" y="1786"/>
                      </a:lnTo>
                      <a:lnTo>
                        <a:pt x="6837" y="1796"/>
                      </a:lnTo>
                      <a:lnTo>
                        <a:pt x="6838" y="1804"/>
                      </a:lnTo>
                      <a:lnTo>
                        <a:pt x="6838" y="1813"/>
                      </a:lnTo>
                      <a:lnTo>
                        <a:pt x="6838" y="1823"/>
                      </a:lnTo>
                      <a:lnTo>
                        <a:pt x="6837" y="1831"/>
                      </a:lnTo>
                      <a:lnTo>
                        <a:pt x="6836" y="1841"/>
                      </a:lnTo>
                      <a:lnTo>
                        <a:pt x="6833" y="1849"/>
                      </a:lnTo>
                      <a:lnTo>
                        <a:pt x="6830" y="1858"/>
                      </a:lnTo>
                      <a:lnTo>
                        <a:pt x="6826" y="1866"/>
                      </a:lnTo>
                      <a:lnTo>
                        <a:pt x="6821" y="1874"/>
                      </a:lnTo>
                      <a:lnTo>
                        <a:pt x="6816" y="1882"/>
                      </a:lnTo>
                      <a:lnTo>
                        <a:pt x="6810" y="1889"/>
                      </a:lnTo>
                      <a:lnTo>
                        <a:pt x="6353" y="2402"/>
                      </a:lnTo>
                      <a:lnTo>
                        <a:pt x="6343" y="2416"/>
                      </a:lnTo>
                      <a:lnTo>
                        <a:pt x="6335" y="2429"/>
                      </a:lnTo>
                      <a:lnTo>
                        <a:pt x="6330" y="2444"/>
                      </a:lnTo>
                      <a:lnTo>
                        <a:pt x="6326" y="2458"/>
                      </a:lnTo>
                      <a:lnTo>
                        <a:pt x="6324" y="2474"/>
                      </a:lnTo>
                      <a:lnTo>
                        <a:pt x="6325" y="2490"/>
                      </a:lnTo>
                      <a:lnTo>
                        <a:pt x="6329" y="2506"/>
                      </a:lnTo>
                      <a:lnTo>
                        <a:pt x="6334" y="2521"/>
                      </a:lnTo>
                      <a:lnTo>
                        <a:pt x="6342" y="2540"/>
                      </a:lnTo>
                      <a:lnTo>
                        <a:pt x="6349" y="2559"/>
                      </a:lnTo>
                      <a:lnTo>
                        <a:pt x="6357" y="2577"/>
                      </a:lnTo>
                      <a:lnTo>
                        <a:pt x="6364" y="2597"/>
                      </a:lnTo>
                      <a:lnTo>
                        <a:pt x="6371" y="2611"/>
                      </a:lnTo>
                      <a:lnTo>
                        <a:pt x="6380" y="2625"/>
                      </a:lnTo>
                      <a:lnTo>
                        <a:pt x="6391" y="2637"/>
                      </a:lnTo>
                      <a:lnTo>
                        <a:pt x="6402" y="2646"/>
                      </a:lnTo>
                      <a:lnTo>
                        <a:pt x="6415" y="2655"/>
                      </a:lnTo>
                      <a:lnTo>
                        <a:pt x="6430" y="2662"/>
                      </a:lnTo>
                      <a:lnTo>
                        <a:pt x="6445" y="2666"/>
                      </a:lnTo>
                      <a:lnTo>
                        <a:pt x="6461" y="2668"/>
                      </a:lnTo>
                      <a:lnTo>
                        <a:pt x="7147" y="2719"/>
                      </a:lnTo>
                      <a:lnTo>
                        <a:pt x="7156" y="2719"/>
                      </a:lnTo>
                      <a:lnTo>
                        <a:pt x="7165" y="2722"/>
                      </a:lnTo>
                      <a:lnTo>
                        <a:pt x="7174" y="2724"/>
                      </a:lnTo>
                      <a:lnTo>
                        <a:pt x="7183" y="2728"/>
                      </a:lnTo>
                      <a:lnTo>
                        <a:pt x="7191" y="2732"/>
                      </a:lnTo>
                      <a:lnTo>
                        <a:pt x="7200" y="2736"/>
                      </a:lnTo>
                      <a:lnTo>
                        <a:pt x="7207" y="2741"/>
                      </a:lnTo>
                      <a:lnTo>
                        <a:pt x="7214" y="2747"/>
                      </a:lnTo>
                      <a:lnTo>
                        <a:pt x="7220" y="2753"/>
                      </a:lnTo>
                      <a:lnTo>
                        <a:pt x="7226" y="2759"/>
                      </a:lnTo>
                      <a:lnTo>
                        <a:pt x="7231" y="2767"/>
                      </a:lnTo>
                      <a:lnTo>
                        <a:pt x="7236" y="2775"/>
                      </a:lnTo>
                      <a:lnTo>
                        <a:pt x="7241" y="2784"/>
                      </a:lnTo>
                      <a:lnTo>
                        <a:pt x="7245" y="2792"/>
                      </a:lnTo>
                      <a:lnTo>
                        <a:pt x="7247" y="2801"/>
                      </a:lnTo>
                      <a:lnTo>
                        <a:pt x="7249" y="2811"/>
                      </a:lnTo>
                      <a:lnTo>
                        <a:pt x="7307" y="3113"/>
                      </a:lnTo>
                      <a:lnTo>
                        <a:pt x="7308" y="3123"/>
                      </a:lnTo>
                      <a:lnTo>
                        <a:pt x="7309" y="3133"/>
                      </a:lnTo>
                      <a:lnTo>
                        <a:pt x="7309" y="3141"/>
                      </a:lnTo>
                      <a:lnTo>
                        <a:pt x="7308" y="3151"/>
                      </a:lnTo>
                      <a:lnTo>
                        <a:pt x="7307" y="3159"/>
                      </a:lnTo>
                      <a:lnTo>
                        <a:pt x="7304" y="3169"/>
                      </a:lnTo>
                      <a:lnTo>
                        <a:pt x="7300" y="3178"/>
                      </a:lnTo>
                      <a:lnTo>
                        <a:pt x="7297" y="3185"/>
                      </a:lnTo>
                      <a:lnTo>
                        <a:pt x="7293" y="3193"/>
                      </a:lnTo>
                      <a:lnTo>
                        <a:pt x="7288" y="3201"/>
                      </a:lnTo>
                      <a:lnTo>
                        <a:pt x="7282" y="3208"/>
                      </a:lnTo>
                      <a:lnTo>
                        <a:pt x="7276" y="3214"/>
                      </a:lnTo>
                      <a:lnTo>
                        <a:pt x="7269" y="3220"/>
                      </a:lnTo>
                      <a:lnTo>
                        <a:pt x="7262" y="3226"/>
                      </a:lnTo>
                      <a:lnTo>
                        <a:pt x="7253" y="3231"/>
                      </a:lnTo>
                      <a:lnTo>
                        <a:pt x="7245" y="3236"/>
                      </a:lnTo>
                      <a:lnTo>
                        <a:pt x="6627" y="3535"/>
                      </a:lnTo>
                      <a:lnTo>
                        <a:pt x="6612" y="3542"/>
                      </a:lnTo>
                      <a:lnTo>
                        <a:pt x="6599" y="3552"/>
                      </a:lnTo>
                      <a:lnTo>
                        <a:pt x="6588" y="3563"/>
                      </a:lnTo>
                      <a:lnTo>
                        <a:pt x="6579" y="3576"/>
                      </a:lnTo>
                      <a:lnTo>
                        <a:pt x="6572" y="3589"/>
                      </a:lnTo>
                      <a:lnTo>
                        <a:pt x="6567" y="3604"/>
                      </a:lnTo>
                      <a:lnTo>
                        <a:pt x="6563" y="3620"/>
                      </a:lnTo>
                      <a:lnTo>
                        <a:pt x="6562" y="3637"/>
                      </a:lnTo>
                      <a:lnTo>
                        <a:pt x="6562" y="3654"/>
                      </a:lnTo>
                      <a:lnTo>
                        <a:pt x="6562" y="3672"/>
                      </a:lnTo>
                      <a:lnTo>
                        <a:pt x="6562" y="3690"/>
                      </a:lnTo>
                      <a:lnTo>
                        <a:pt x="6562" y="3709"/>
                      </a:lnTo>
                      <a:lnTo>
                        <a:pt x="6562" y="3724"/>
                      </a:lnTo>
                      <a:lnTo>
                        <a:pt x="6566" y="3740"/>
                      </a:lnTo>
                      <a:lnTo>
                        <a:pt x="6571" y="3755"/>
                      </a:lnTo>
                      <a:lnTo>
                        <a:pt x="6578" y="3768"/>
                      </a:lnTo>
                      <a:lnTo>
                        <a:pt x="6587" y="3781"/>
                      </a:lnTo>
                      <a:lnTo>
                        <a:pt x="6597" y="3792"/>
                      </a:lnTo>
                      <a:lnTo>
                        <a:pt x="6610" y="3802"/>
                      </a:lnTo>
                      <a:lnTo>
                        <a:pt x="6624" y="3811"/>
                      </a:lnTo>
                      <a:lnTo>
                        <a:pt x="7238" y="4118"/>
                      </a:lnTo>
                      <a:lnTo>
                        <a:pt x="7247" y="4123"/>
                      </a:lnTo>
                      <a:lnTo>
                        <a:pt x="7255" y="4128"/>
                      </a:lnTo>
                      <a:lnTo>
                        <a:pt x="7263" y="4134"/>
                      </a:lnTo>
                      <a:lnTo>
                        <a:pt x="7269" y="4140"/>
                      </a:lnTo>
                      <a:lnTo>
                        <a:pt x="7275" y="4147"/>
                      </a:lnTo>
                      <a:lnTo>
                        <a:pt x="7281" y="4155"/>
                      </a:lnTo>
                      <a:lnTo>
                        <a:pt x="7286" y="4162"/>
                      </a:lnTo>
                      <a:lnTo>
                        <a:pt x="7290" y="4170"/>
                      </a:lnTo>
                      <a:lnTo>
                        <a:pt x="7293" y="4178"/>
                      </a:lnTo>
                      <a:lnTo>
                        <a:pt x="7297" y="4186"/>
                      </a:lnTo>
                      <a:lnTo>
                        <a:pt x="7298" y="4196"/>
                      </a:lnTo>
                      <a:lnTo>
                        <a:pt x="7300" y="4204"/>
                      </a:lnTo>
                      <a:lnTo>
                        <a:pt x="7300" y="4214"/>
                      </a:lnTo>
                      <a:lnTo>
                        <a:pt x="7300" y="4223"/>
                      </a:lnTo>
                      <a:lnTo>
                        <a:pt x="7300" y="4232"/>
                      </a:lnTo>
                      <a:lnTo>
                        <a:pt x="7298" y="4242"/>
                      </a:lnTo>
                      <a:lnTo>
                        <a:pt x="7236" y="4545"/>
                      </a:lnTo>
                      <a:lnTo>
                        <a:pt x="7234" y="4553"/>
                      </a:lnTo>
                      <a:lnTo>
                        <a:pt x="7231" y="4563"/>
                      </a:lnTo>
                      <a:lnTo>
                        <a:pt x="7228" y="4571"/>
                      </a:lnTo>
                      <a:lnTo>
                        <a:pt x="7223" y="4579"/>
                      </a:lnTo>
                      <a:lnTo>
                        <a:pt x="7218" y="4587"/>
                      </a:lnTo>
                      <a:lnTo>
                        <a:pt x="7213" y="4594"/>
                      </a:lnTo>
                      <a:lnTo>
                        <a:pt x="7207" y="4600"/>
                      </a:lnTo>
                      <a:lnTo>
                        <a:pt x="7200" y="4607"/>
                      </a:lnTo>
                      <a:lnTo>
                        <a:pt x="7192" y="4613"/>
                      </a:lnTo>
                      <a:lnTo>
                        <a:pt x="7185" y="4617"/>
                      </a:lnTo>
                      <a:lnTo>
                        <a:pt x="7178" y="4622"/>
                      </a:lnTo>
                      <a:lnTo>
                        <a:pt x="7169" y="4626"/>
                      </a:lnTo>
                      <a:lnTo>
                        <a:pt x="7161" y="4628"/>
                      </a:lnTo>
                      <a:lnTo>
                        <a:pt x="7151" y="4631"/>
                      </a:lnTo>
                      <a:lnTo>
                        <a:pt x="7142" y="4633"/>
                      </a:lnTo>
                      <a:lnTo>
                        <a:pt x="7133" y="4633"/>
                      </a:lnTo>
                      <a:lnTo>
                        <a:pt x="6445" y="4675"/>
                      </a:lnTo>
                      <a:lnTo>
                        <a:pt x="6430" y="4676"/>
                      </a:lnTo>
                      <a:lnTo>
                        <a:pt x="6414" y="4681"/>
                      </a:lnTo>
                      <a:lnTo>
                        <a:pt x="6400" y="4687"/>
                      </a:lnTo>
                      <a:lnTo>
                        <a:pt x="6387" y="4694"/>
                      </a:lnTo>
                      <a:lnTo>
                        <a:pt x="6375" y="4705"/>
                      </a:lnTo>
                      <a:lnTo>
                        <a:pt x="6364" y="4716"/>
                      </a:lnTo>
                      <a:lnTo>
                        <a:pt x="6355" y="4729"/>
                      </a:lnTo>
                      <a:lnTo>
                        <a:pt x="6348" y="4744"/>
                      </a:lnTo>
                      <a:lnTo>
                        <a:pt x="6341" y="4763"/>
                      </a:lnTo>
                      <a:lnTo>
                        <a:pt x="6332" y="4782"/>
                      </a:lnTo>
                      <a:lnTo>
                        <a:pt x="6325" y="4801"/>
                      </a:lnTo>
                      <a:lnTo>
                        <a:pt x="6317" y="4819"/>
                      </a:lnTo>
                      <a:lnTo>
                        <a:pt x="6310" y="4835"/>
                      </a:lnTo>
                      <a:lnTo>
                        <a:pt x="6307" y="4851"/>
                      </a:lnTo>
                      <a:lnTo>
                        <a:pt x="6307" y="4865"/>
                      </a:lnTo>
                      <a:lnTo>
                        <a:pt x="6308" y="4881"/>
                      </a:lnTo>
                      <a:lnTo>
                        <a:pt x="6310" y="4897"/>
                      </a:lnTo>
                      <a:lnTo>
                        <a:pt x="6317" y="4912"/>
                      </a:lnTo>
                      <a:lnTo>
                        <a:pt x="6324" y="4925"/>
                      </a:lnTo>
                      <a:lnTo>
                        <a:pt x="6334" y="4938"/>
                      </a:lnTo>
                      <a:lnTo>
                        <a:pt x="6784" y="5458"/>
                      </a:lnTo>
                      <a:lnTo>
                        <a:pt x="6790" y="5466"/>
                      </a:lnTo>
                      <a:lnTo>
                        <a:pt x="6795" y="5474"/>
                      </a:lnTo>
                      <a:lnTo>
                        <a:pt x="6799" y="5481"/>
                      </a:lnTo>
                      <a:lnTo>
                        <a:pt x="6803" y="5490"/>
                      </a:lnTo>
                      <a:lnTo>
                        <a:pt x="6807" y="5499"/>
                      </a:lnTo>
                      <a:lnTo>
                        <a:pt x="6808" y="5508"/>
                      </a:lnTo>
                      <a:lnTo>
                        <a:pt x="6810" y="5517"/>
                      </a:lnTo>
                      <a:lnTo>
                        <a:pt x="6812" y="5525"/>
                      </a:lnTo>
                      <a:lnTo>
                        <a:pt x="6812" y="5535"/>
                      </a:lnTo>
                      <a:lnTo>
                        <a:pt x="6810" y="5543"/>
                      </a:lnTo>
                      <a:lnTo>
                        <a:pt x="6809" y="5553"/>
                      </a:lnTo>
                      <a:lnTo>
                        <a:pt x="6807" y="5562"/>
                      </a:lnTo>
                      <a:lnTo>
                        <a:pt x="6804" y="5570"/>
                      </a:lnTo>
                      <a:lnTo>
                        <a:pt x="6801" y="5579"/>
                      </a:lnTo>
                      <a:lnTo>
                        <a:pt x="6797" y="5587"/>
                      </a:lnTo>
                      <a:lnTo>
                        <a:pt x="6791" y="5596"/>
                      </a:lnTo>
                      <a:lnTo>
                        <a:pt x="6750" y="5656"/>
                      </a:lnTo>
                      <a:lnTo>
                        <a:pt x="6618" y="5851"/>
                      </a:lnTo>
                      <a:lnTo>
                        <a:pt x="6612" y="5858"/>
                      </a:lnTo>
                      <a:lnTo>
                        <a:pt x="6606" y="5865"/>
                      </a:lnTo>
                      <a:lnTo>
                        <a:pt x="6599" y="5872"/>
                      </a:lnTo>
                      <a:lnTo>
                        <a:pt x="6591" y="5878"/>
                      </a:lnTo>
                      <a:lnTo>
                        <a:pt x="6584" y="5883"/>
                      </a:lnTo>
                      <a:lnTo>
                        <a:pt x="6577" y="5887"/>
                      </a:lnTo>
                      <a:lnTo>
                        <a:pt x="6568" y="5891"/>
                      </a:lnTo>
                      <a:lnTo>
                        <a:pt x="6560" y="5895"/>
                      </a:lnTo>
                      <a:lnTo>
                        <a:pt x="6551" y="5897"/>
                      </a:lnTo>
                      <a:lnTo>
                        <a:pt x="6543" y="5898"/>
                      </a:lnTo>
                      <a:lnTo>
                        <a:pt x="6533" y="5900"/>
                      </a:lnTo>
                      <a:lnTo>
                        <a:pt x="6524" y="5901"/>
                      </a:lnTo>
                      <a:lnTo>
                        <a:pt x="6515" y="5900"/>
                      </a:lnTo>
                      <a:lnTo>
                        <a:pt x="6505" y="5898"/>
                      </a:lnTo>
                      <a:lnTo>
                        <a:pt x="6497" y="5896"/>
                      </a:lnTo>
                      <a:lnTo>
                        <a:pt x="6487" y="5893"/>
                      </a:lnTo>
                      <a:lnTo>
                        <a:pt x="5837" y="5667"/>
                      </a:lnTo>
                      <a:lnTo>
                        <a:pt x="5821" y="5663"/>
                      </a:lnTo>
                      <a:lnTo>
                        <a:pt x="5806" y="5661"/>
                      </a:lnTo>
                      <a:lnTo>
                        <a:pt x="5790" y="5661"/>
                      </a:lnTo>
                      <a:lnTo>
                        <a:pt x="5775" y="5664"/>
                      </a:lnTo>
                      <a:lnTo>
                        <a:pt x="5761" y="5667"/>
                      </a:lnTo>
                      <a:lnTo>
                        <a:pt x="5746" y="5675"/>
                      </a:lnTo>
                      <a:lnTo>
                        <a:pt x="5733" y="5683"/>
                      </a:lnTo>
                      <a:lnTo>
                        <a:pt x="5721" y="5694"/>
                      </a:lnTo>
                      <a:lnTo>
                        <a:pt x="5708" y="5708"/>
                      </a:lnTo>
                      <a:lnTo>
                        <a:pt x="5695" y="5720"/>
                      </a:lnTo>
                      <a:lnTo>
                        <a:pt x="5683" y="5732"/>
                      </a:lnTo>
                      <a:lnTo>
                        <a:pt x="5669" y="5744"/>
                      </a:lnTo>
                      <a:lnTo>
                        <a:pt x="5658" y="5756"/>
                      </a:lnTo>
                      <a:lnTo>
                        <a:pt x="5650" y="5769"/>
                      </a:lnTo>
                      <a:lnTo>
                        <a:pt x="5643" y="5784"/>
                      </a:lnTo>
                      <a:lnTo>
                        <a:pt x="5638" y="5799"/>
                      </a:lnTo>
                      <a:lnTo>
                        <a:pt x="5635" y="5813"/>
                      </a:lnTo>
                      <a:lnTo>
                        <a:pt x="5635" y="5829"/>
                      </a:lnTo>
                      <a:lnTo>
                        <a:pt x="5637" y="5845"/>
                      </a:lnTo>
                      <a:lnTo>
                        <a:pt x="5641" y="5861"/>
                      </a:lnTo>
                      <a:lnTo>
                        <a:pt x="5858" y="6513"/>
                      </a:lnTo>
                      <a:lnTo>
                        <a:pt x="5860" y="6522"/>
                      </a:lnTo>
                      <a:lnTo>
                        <a:pt x="5863" y="6531"/>
                      </a:lnTo>
                      <a:lnTo>
                        <a:pt x="5864" y="6541"/>
                      </a:lnTo>
                      <a:lnTo>
                        <a:pt x="5864" y="6550"/>
                      </a:lnTo>
                      <a:lnTo>
                        <a:pt x="5864" y="6559"/>
                      </a:lnTo>
                      <a:lnTo>
                        <a:pt x="5863" y="6568"/>
                      </a:lnTo>
                      <a:lnTo>
                        <a:pt x="5860" y="6578"/>
                      </a:lnTo>
                      <a:lnTo>
                        <a:pt x="5858" y="6586"/>
                      </a:lnTo>
                      <a:lnTo>
                        <a:pt x="5854" y="6595"/>
                      </a:lnTo>
                      <a:lnTo>
                        <a:pt x="5851" y="6602"/>
                      </a:lnTo>
                      <a:lnTo>
                        <a:pt x="5846" y="6610"/>
                      </a:lnTo>
                      <a:lnTo>
                        <a:pt x="5841" y="6618"/>
                      </a:lnTo>
                      <a:lnTo>
                        <a:pt x="5835" y="6625"/>
                      </a:lnTo>
                      <a:lnTo>
                        <a:pt x="5828" y="6631"/>
                      </a:lnTo>
                      <a:lnTo>
                        <a:pt x="5820" y="6637"/>
                      </a:lnTo>
                      <a:lnTo>
                        <a:pt x="5813" y="6643"/>
                      </a:lnTo>
                      <a:lnTo>
                        <a:pt x="5555" y="6812"/>
                      </a:lnTo>
                      <a:lnTo>
                        <a:pt x="5547" y="6817"/>
                      </a:lnTo>
                      <a:lnTo>
                        <a:pt x="5538" y="6822"/>
                      </a:lnTo>
                      <a:lnTo>
                        <a:pt x="5530" y="6825"/>
                      </a:lnTo>
                      <a:lnTo>
                        <a:pt x="5521" y="6828"/>
                      </a:lnTo>
                      <a:lnTo>
                        <a:pt x="5513" y="6830"/>
                      </a:lnTo>
                      <a:lnTo>
                        <a:pt x="5503" y="6830"/>
                      </a:lnTo>
                      <a:lnTo>
                        <a:pt x="5494" y="6832"/>
                      </a:lnTo>
                      <a:lnTo>
                        <a:pt x="5485" y="6832"/>
                      </a:lnTo>
                      <a:lnTo>
                        <a:pt x="5476" y="6830"/>
                      </a:lnTo>
                      <a:lnTo>
                        <a:pt x="5468" y="6828"/>
                      </a:lnTo>
                      <a:lnTo>
                        <a:pt x="5458" y="6825"/>
                      </a:lnTo>
                      <a:lnTo>
                        <a:pt x="5449" y="6823"/>
                      </a:lnTo>
                      <a:lnTo>
                        <a:pt x="5441" y="6818"/>
                      </a:lnTo>
                      <a:lnTo>
                        <a:pt x="5433" y="6815"/>
                      </a:lnTo>
                      <a:lnTo>
                        <a:pt x="5425" y="6808"/>
                      </a:lnTo>
                      <a:lnTo>
                        <a:pt x="5418" y="6802"/>
                      </a:lnTo>
                      <a:lnTo>
                        <a:pt x="4904" y="6347"/>
                      </a:lnTo>
                      <a:lnTo>
                        <a:pt x="4891" y="6336"/>
                      </a:lnTo>
                      <a:lnTo>
                        <a:pt x="4878" y="6328"/>
                      </a:lnTo>
                      <a:lnTo>
                        <a:pt x="4863" y="6322"/>
                      </a:lnTo>
                      <a:lnTo>
                        <a:pt x="4848" y="6319"/>
                      </a:lnTo>
                      <a:lnTo>
                        <a:pt x="4833" y="6318"/>
                      </a:lnTo>
                      <a:lnTo>
                        <a:pt x="4817" y="6319"/>
                      </a:lnTo>
                      <a:lnTo>
                        <a:pt x="4801" y="6321"/>
                      </a:lnTo>
                      <a:lnTo>
                        <a:pt x="4785" y="6327"/>
                      </a:lnTo>
                      <a:lnTo>
                        <a:pt x="4767" y="6335"/>
                      </a:lnTo>
                      <a:lnTo>
                        <a:pt x="4747" y="6342"/>
                      </a:lnTo>
                      <a:lnTo>
                        <a:pt x="4729" y="6350"/>
                      </a:lnTo>
                      <a:lnTo>
                        <a:pt x="4710" y="6358"/>
                      </a:lnTo>
                      <a:lnTo>
                        <a:pt x="4695" y="6365"/>
                      </a:lnTo>
                      <a:lnTo>
                        <a:pt x="4682" y="6373"/>
                      </a:lnTo>
                      <a:lnTo>
                        <a:pt x="4670" y="6383"/>
                      </a:lnTo>
                      <a:lnTo>
                        <a:pt x="4660" y="6395"/>
                      </a:lnTo>
                      <a:lnTo>
                        <a:pt x="4651" y="6409"/>
                      </a:lnTo>
                      <a:lnTo>
                        <a:pt x="4645" y="6423"/>
                      </a:lnTo>
                      <a:lnTo>
                        <a:pt x="4640" y="6438"/>
                      </a:lnTo>
                      <a:lnTo>
                        <a:pt x="4638" y="6455"/>
                      </a:lnTo>
                      <a:lnTo>
                        <a:pt x="4588" y="7139"/>
                      </a:lnTo>
                      <a:lnTo>
                        <a:pt x="4587" y="7149"/>
                      </a:lnTo>
                      <a:lnTo>
                        <a:pt x="4584" y="7158"/>
                      </a:lnTo>
                      <a:lnTo>
                        <a:pt x="4582" y="7167"/>
                      </a:lnTo>
                      <a:lnTo>
                        <a:pt x="4578" y="7175"/>
                      </a:lnTo>
                      <a:lnTo>
                        <a:pt x="4575" y="7184"/>
                      </a:lnTo>
                      <a:lnTo>
                        <a:pt x="4570" y="7191"/>
                      </a:lnTo>
                      <a:lnTo>
                        <a:pt x="4565" y="7199"/>
                      </a:lnTo>
                      <a:lnTo>
                        <a:pt x="4559" y="7206"/>
                      </a:lnTo>
                      <a:lnTo>
                        <a:pt x="4553" y="7213"/>
                      </a:lnTo>
                      <a:lnTo>
                        <a:pt x="4547" y="7218"/>
                      </a:lnTo>
                      <a:lnTo>
                        <a:pt x="4539" y="7224"/>
                      </a:lnTo>
                      <a:lnTo>
                        <a:pt x="4531" y="7229"/>
                      </a:lnTo>
                      <a:lnTo>
                        <a:pt x="4524" y="7233"/>
                      </a:lnTo>
                      <a:lnTo>
                        <a:pt x="4514" y="7236"/>
                      </a:lnTo>
                      <a:lnTo>
                        <a:pt x="4505" y="7240"/>
                      </a:lnTo>
                      <a:lnTo>
                        <a:pt x="4496" y="7241"/>
                      </a:lnTo>
                      <a:lnTo>
                        <a:pt x="4193" y="7299"/>
                      </a:lnTo>
                      <a:lnTo>
                        <a:pt x="4183" y="7301"/>
                      </a:lnTo>
                      <a:lnTo>
                        <a:pt x="4173" y="7302"/>
                      </a:lnTo>
                      <a:lnTo>
                        <a:pt x="4165" y="7301"/>
                      </a:lnTo>
                      <a:lnTo>
                        <a:pt x="4155" y="7301"/>
                      </a:lnTo>
                      <a:lnTo>
                        <a:pt x="4147" y="7298"/>
                      </a:lnTo>
                      <a:lnTo>
                        <a:pt x="4138" y="7296"/>
                      </a:lnTo>
                      <a:lnTo>
                        <a:pt x="4130" y="7293"/>
                      </a:lnTo>
                      <a:lnTo>
                        <a:pt x="4121" y="7290"/>
                      </a:lnTo>
                      <a:lnTo>
                        <a:pt x="4113" y="7285"/>
                      </a:lnTo>
                      <a:lnTo>
                        <a:pt x="4105" y="7280"/>
                      </a:lnTo>
                      <a:lnTo>
                        <a:pt x="4098" y="7274"/>
                      </a:lnTo>
                      <a:lnTo>
                        <a:pt x="4092" y="7268"/>
                      </a:lnTo>
                      <a:lnTo>
                        <a:pt x="4086" y="7262"/>
                      </a:lnTo>
                      <a:lnTo>
                        <a:pt x="4080" y="7254"/>
                      </a:lnTo>
                      <a:lnTo>
                        <a:pt x="4075" y="7246"/>
                      </a:lnTo>
                      <a:lnTo>
                        <a:pt x="4070" y="7237"/>
                      </a:lnTo>
                      <a:lnTo>
                        <a:pt x="3771" y="6619"/>
                      </a:lnTo>
                      <a:lnTo>
                        <a:pt x="3764" y="6604"/>
                      </a:lnTo>
                      <a:lnTo>
                        <a:pt x="3754" y="6592"/>
                      </a:lnTo>
                      <a:lnTo>
                        <a:pt x="3743" y="6581"/>
                      </a:lnTo>
                      <a:lnTo>
                        <a:pt x="3729" y="6572"/>
                      </a:lnTo>
                      <a:lnTo>
                        <a:pt x="3716" y="6564"/>
                      </a:lnTo>
                      <a:lnTo>
                        <a:pt x="3701" y="6559"/>
                      </a:lnTo>
                      <a:lnTo>
                        <a:pt x="3686" y="6557"/>
                      </a:lnTo>
                      <a:lnTo>
                        <a:pt x="3669" y="6556"/>
                      </a:lnTo>
                      <a:lnTo>
                        <a:pt x="3652" y="6556"/>
                      </a:lnTo>
                      <a:lnTo>
                        <a:pt x="3633" y="6556"/>
                      </a:lnTo>
                      <a:lnTo>
                        <a:pt x="3615" y="6556"/>
                      </a:lnTo>
                      <a:lnTo>
                        <a:pt x="3598" y="6555"/>
                      </a:lnTo>
                      <a:lnTo>
                        <a:pt x="3581" y="6556"/>
                      </a:lnTo>
                      <a:lnTo>
                        <a:pt x="3565" y="6558"/>
                      </a:lnTo>
                      <a:lnTo>
                        <a:pt x="3551" y="6564"/>
                      </a:lnTo>
                      <a:lnTo>
                        <a:pt x="3537" y="6570"/>
                      </a:lnTo>
                      <a:lnTo>
                        <a:pt x="3524" y="6580"/>
                      </a:lnTo>
                      <a:lnTo>
                        <a:pt x="3513" y="6591"/>
                      </a:lnTo>
                      <a:lnTo>
                        <a:pt x="3503" y="6603"/>
                      </a:lnTo>
                      <a:lnTo>
                        <a:pt x="3495" y="6618"/>
                      </a:lnTo>
                      <a:lnTo>
                        <a:pt x="3187" y="7231"/>
                      </a:lnTo>
                      <a:lnTo>
                        <a:pt x="3182" y="7240"/>
                      </a:lnTo>
                      <a:lnTo>
                        <a:pt x="3177" y="7247"/>
                      </a:lnTo>
                      <a:lnTo>
                        <a:pt x="3171" y="7254"/>
                      </a:lnTo>
                      <a:lnTo>
                        <a:pt x="3165" y="7262"/>
                      </a:lnTo>
                      <a:lnTo>
                        <a:pt x="3158" y="7268"/>
                      </a:lnTo>
                      <a:lnTo>
                        <a:pt x="3150" y="7273"/>
                      </a:lnTo>
                      <a:lnTo>
                        <a:pt x="3143" y="7278"/>
                      </a:lnTo>
                      <a:lnTo>
                        <a:pt x="3135" y="7282"/>
                      </a:lnTo>
                      <a:lnTo>
                        <a:pt x="3127" y="7286"/>
                      </a:lnTo>
                      <a:lnTo>
                        <a:pt x="3119" y="7288"/>
                      </a:lnTo>
                      <a:lnTo>
                        <a:pt x="3109" y="7291"/>
                      </a:lnTo>
                      <a:lnTo>
                        <a:pt x="3101" y="7292"/>
                      </a:lnTo>
                      <a:lnTo>
                        <a:pt x="3091" y="7293"/>
                      </a:lnTo>
                      <a:lnTo>
                        <a:pt x="3082" y="7293"/>
                      </a:lnTo>
                      <a:lnTo>
                        <a:pt x="3073" y="7292"/>
                      </a:lnTo>
                      <a:lnTo>
                        <a:pt x="3063" y="7291"/>
                      </a:lnTo>
                      <a:lnTo>
                        <a:pt x="2761" y="7229"/>
                      </a:lnTo>
                      <a:lnTo>
                        <a:pt x="2752" y="7227"/>
                      </a:lnTo>
                      <a:lnTo>
                        <a:pt x="2742" y="7224"/>
                      </a:lnTo>
                      <a:lnTo>
                        <a:pt x="2733" y="7219"/>
                      </a:lnTo>
                      <a:lnTo>
                        <a:pt x="2726" y="7216"/>
                      </a:lnTo>
                      <a:lnTo>
                        <a:pt x="2717" y="7211"/>
                      </a:lnTo>
                      <a:lnTo>
                        <a:pt x="2710" y="7205"/>
                      </a:lnTo>
                      <a:lnTo>
                        <a:pt x="2704" y="7199"/>
                      </a:lnTo>
                      <a:lnTo>
                        <a:pt x="2698" y="7192"/>
                      </a:lnTo>
                      <a:lnTo>
                        <a:pt x="2692" y="7185"/>
                      </a:lnTo>
                      <a:lnTo>
                        <a:pt x="2687" y="7178"/>
                      </a:lnTo>
                      <a:lnTo>
                        <a:pt x="2682" y="7169"/>
                      </a:lnTo>
                      <a:lnTo>
                        <a:pt x="2679" y="7162"/>
                      </a:lnTo>
                      <a:lnTo>
                        <a:pt x="2676" y="7152"/>
                      </a:lnTo>
                      <a:lnTo>
                        <a:pt x="2674" y="7144"/>
                      </a:lnTo>
                      <a:lnTo>
                        <a:pt x="2671" y="7134"/>
                      </a:lnTo>
                      <a:lnTo>
                        <a:pt x="2671" y="7124"/>
                      </a:lnTo>
                      <a:lnTo>
                        <a:pt x="2630" y="6439"/>
                      </a:lnTo>
                      <a:lnTo>
                        <a:pt x="2629" y="6423"/>
                      </a:lnTo>
                      <a:lnTo>
                        <a:pt x="2624" y="6407"/>
                      </a:lnTo>
                      <a:lnTo>
                        <a:pt x="2618" y="6393"/>
                      </a:lnTo>
                      <a:lnTo>
                        <a:pt x="2610" y="6380"/>
                      </a:lnTo>
                      <a:lnTo>
                        <a:pt x="2600" y="6367"/>
                      </a:lnTo>
                      <a:lnTo>
                        <a:pt x="2589" y="6358"/>
                      </a:lnTo>
                      <a:lnTo>
                        <a:pt x="2575" y="6348"/>
                      </a:lnTo>
                      <a:lnTo>
                        <a:pt x="2561" y="6342"/>
                      </a:lnTo>
                      <a:lnTo>
                        <a:pt x="2541" y="6333"/>
                      </a:lnTo>
                      <a:lnTo>
                        <a:pt x="2523" y="6326"/>
                      </a:lnTo>
                      <a:lnTo>
                        <a:pt x="2503" y="6318"/>
                      </a:lnTo>
                      <a:lnTo>
                        <a:pt x="2485" y="6309"/>
                      </a:lnTo>
                      <a:lnTo>
                        <a:pt x="2469" y="6304"/>
                      </a:lnTo>
                      <a:lnTo>
                        <a:pt x="2455" y="6301"/>
                      </a:lnTo>
                      <a:lnTo>
                        <a:pt x="2439" y="6299"/>
                      </a:lnTo>
                      <a:lnTo>
                        <a:pt x="2423" y="6301"/>
                      </a:lnTo>
                      <a:lnTo>
                        <a:pt x="2407" y="6304"/>
                      </a:lnTo>
                      <a:lnTo>
                        <a:pt x="2393" y="6310"/>
                      </a:lnTo>
                      <a:lnTo>
                        <a:pt x="2379" y="6318"/>
                      </a:lnTo>
                      <a:lnTo>
                        <a:pt x="2366" y="6327"/>
                      </a:lnTo>
                      <a:lnTo>
                        <a:pt x="2148" y="6516"/>
                      </a:lnTo>
                      <a:lnTo>
                        <a:pt x="1780" y="6833"/>
                      </a:lnTo>
                      <a:lnTo>
                        <a:pt x="1780" y="6833"/>
                      </a:lnTo>
                      <a:lnTo>
                        <a:pt x="1780" y="6833"/>
                      </a:lnTo>
                      <a:lnTo>
                        <a:pt x="1647" y="6743"/>
                      </a:lnTo>
                      <a:lnTo>
                        <a:pt x="1381" y="6562"/>
                      </a:lnTo>
                      <a:lnTo>
                        <a:pt x="1381" y="6562"/>
                      </a:lnTo>
                      <a:lnTo>
                        <a:pt x="1536" y="6117"/>
                      </a:lnTo>
                      <a:lnTo>
                        <a:pt x="1636" y="5831"/>
                      </a:lnTo>
                      <a:lnTo>
                        <a:pt x="1641" y="5816"/>
                      </a:lnTo>
                      <a:lnTo>
                        <a:pt x="1642" y="5800"/>
                      </a:lnTo>
                      <a:lnTo>
                        <a:pt x="1642" y="5784"/>
                      </a:lnTo>
                      <a:lnTo>
                        <a:pt x="1640" y="5768"/>
                      </a:lnTo>
                      <a:lnTo>
                        <a:pt x="1636" y="5754"/>
                      </a:lnTo>
                      <a:lnTo>
                        <a:pt x="1629" y="5740"/>
                      </a:lnTo>
                      <a:lnTo>
                        <a:pt x="1620" y="5727"/>
                      </a:lnTo>
                      <a:lnTo>
                        <a:pt x="1609" y="5714"/>
                      </a:lnTo>
                      <a:lnTo>
                        <a:pt x="1596" y="5701"/>
                      </a:lnTo>
                      <a:lnTo>
                        <a:pt x="1584" y="5689"/>
                      </a:lnTo>
                      <a:lnTo>
                        <a:pt x="1572" y="5676"/>
                      </a:lnTo>
                      <a:lnTo>
                        <a:pt x="1560" y="5664"/>
                      </a:lnTo>
                      <a:lnTo>
                        <a:pt x="1547" y="5653"/>
                      </a:lnTo>
                      <a:lnTo>
                        <a:pt x="1534" y="5643"/>
                      </a:lnTo>
                      <a:lnTo>
                        <a:pt x="1519" y="5637"/>
                      </a:lnTo>
                      <a:lnTo>
                        <a:pt x="1505" y="5632"/>
                      </a:lnTo>
                      <a:lnTo>
                        <a:pt x="1490" y="5630"/>
                      </a:lnTo>
                      <a:lnTo>
                        <a:pt x="1474" y="5629"/>
                      </a:lnTo>
                      <a:lnTo>
                        <a:pt x="1459" y="5631"/>
                      </a:lnTo>
                      <a:lnTo>
                        <a:pt x="1443" y="5635"/>
                      </a:lnTo>
                      <a:lnTo>
                        <a:pt x="790" y="5852"/>
                      </a:lnTo>
                      <a:lnTo>
                        <a:pt x="781" y="5855"/>
                      </a:lnTo>
                      <a:lnTo>
                        <a:pt x="771" y="5856"/>
                      </a:lnTo>
                      <a:lnTo>
                        <a:pt x="762" y="5857"/>
                      </a:lnTo>
                      <a:lnTo>
                        <a:pt x="753" y="5857"/>
                      </a:lnTo>
                      <a:lnTo>
                        <a:pt x="743" y="5857"/>
                      </a:lnTo>
                      <a:lnTo>
                        <a:pt x="735" y="5856"/>
                      </a:lnTo>
                      <a:lnTo>
                        <a:pt x="726" y="5855"/>
                      </a:lnTo>
                      <a:lnTo>
                        <a:pt x="717" y="5851"/>
                      </a:lnTo>
                      <a:lnTo>
                        <a:pt x="708" y="5848"/>
                      </a:lnTo>
                      <a:lnTo>
                        <a:pt x="701" y="5844"/>
                      </a:lnTo>
                      <a:lnTo>
                        <a:pt x="692" y="5840"/>
                      </a:lnTo>
                      <a:lnTo>
                        <a:pt x="685" y="5834"/>
                      </a:lnTo>
                      <a:lnTo>
                        <a:pt x="678" y="5828"/>
                      </a:lnTo>
                      <a:lnTo>
                        <a:pt x="672" y="5822"/>
                      </a:lnTo>
                      <a:lnTo>
                        <a:pt x="666" y="5814"/>
                      </a:lnTo>
                      <a:lnTo>
                        <a:pt x="660" y="5807"/>
                      </a:lnTo>
                      <a:lnTo>
                        <a:pt x="490" y="5550"/>
                      </a:lnTo>
                      <a:lnTo>
                        <a:pt x="486" y="5541"/>
                      </a:lnTo>
                      <a:lnTo>
                        <a:pt x="481" y="5533"/>
                      </a:lnTo>
                      <a:lnTo>
                        <a:pt x="477" y="5524"/>
                      </a:lnTo>
                      <a:lnTo>
                        <a:pt x="475" y="5514"/>
                      </a:lnTo>
                      <a:lnTo>
                        <a:pt x="473" y="5506"/>
                      </a:lnTo>
                      <a:lnTo>
                        <a:pt x="472" y="5497"/>
                      </a:lnTo>
                      <a:lnTo>
                        <a:pt x="471" y="5488"/>
                      </a:lnTo>
                      <a:lnTo>
                        <a:pt x="471" y="5479"/>
                      </a:lnTo>
                      <a:lnTo>
                        <a:pt x="472" y="5469"/>
                      </a:lnTo>
                      <a:lnTo>
                        <a:pt x="475" y="5461"/>
                      </a:lnTo>
                      <a:lnTo>
                        <a:pt x="477" y="5452"/>
                      </a:lnTo>
                      <a:lnTo>
                        <a:pt x="480" y="5444"/>
                      </a:lnTo>
                      <a:lnTo>
                        <a:pt x="484" y="5435"/>
                      </a:lnTo>
                      <a:lnTo>
                        <a:pt x="488" y="5427"/>
                      </a:lnTo>
                      <a:lnTo>
                        <a:pt x="494" y="5420"/>
                      </a:lnTo>
                      <a:lnTo>
                        <a:pt x="500" y="5412"/>
                      </a:lnTo>
                      <a:lnTo>
                        <a:pt x="956" y="4899"/>
                      </a:lnTo>
                      <a:lnTo>
                        <a:pt x="967" y="4886"/>
                      </a:lnTo>
                      <a:lnTo>
                        <a:pt x="975" y="4873"/>
                      </a:lnTo>
                      <a:lnTo>
                        <a:pt x="981" y="4858"/>
                      </a:lnTo>
                      <a:lnTo>
                        <a:pt x="984" y="4842"/>
                      </a:lnTo>
                      <a:lnTo>
                        <a:pt x="985" y="4828"/>
                      </a:lnTo>
                      <a:lnTo>
                        <a:pt x="984" y="4812"/>
                      </a:lnTo>
                      <a:lnTo>
                        <a:pt x="982" y="4796"/>
                      </a:lnTo>
                      <a:lnTo>
                        <a:pt x="976" y="4780"/>
                      </a:lnTo>
                      <a:lnTo>
                        <a:pt x="968" y="4762"/>
                      </a:lnTo>
                      <a:lnTo>
                        <a:pt x="961" y="4743"/>
                      </a:lnTo>
                      <a:lnTo>
                        <a:pt x="953" y="4723"/>
                      </a:lnTo>
                      <a:lnTo>
                        <a:pt x="945" y="4705"/>
                      </a:lnTo>
                      <a:lnTo>
                        <a:pt x="938" y="4689"/>
                      </a:lnTo>
                      <a:lnTo>
                        <a:pt x="930" y="4676"/>
                      </a:lnTo>
                      <a:lnTo>
                        <a:pt x="920" y="4665"/>
                      </a:lnTo>
                      <a:lnTo>
                        <a:pt x="908" y="4654"/>
                      </a:lnTo>
                      <a:lnTo>
                        <a:pt x="894" y="4645"/>
                      </a:lnTo>
                      <a:lnTo>
                        <a:pt x="880" y="4639"/>
                      </a:lnTo>
                      <a:lnTo>
                        <a:pt x="865" y="4635"/>
                      </a:lnTo>
                      <a:lnTo>
                        <a:pt x="848" y="4633"/>
                      </a:lnTo>
                      <a:lnTo>
                        <a:pt x="163" y="4582"/>
                      </a:lnTo>
                      <a:lnTo>
                        <a:pt x="154" y="4581"/>
                      </a:lnTo>
                      <a:lnTo>
                        <a:pt x="144" y="4580"/>
                      </a:lnTo>
                      <a:lnTo>
                        <a:pt x="135" y="4577"/>
                      </a:lnTo>
                      <a:lnTo>
                        <a:pt x="127" y="4574"/>
                      </a:lnTo>
                      <a:lnTo>
                        <a:pt x="118" y="4570"/>
                      </a:lnTo>
                      <a:lnTo>
                        <a:pt x="111" y="4565"/>
                      </a:lnTo>
                      <a:lnTo>
                        <a:pt x="104" y="4560"/>
                      </a:lnTo>
                      <a:lnTo>
                        <a:pt x="96" y="4554"/>
                      </a:lnTo>
                      <a:lnTo>
                        <a:pt x="89" y="4548"/>
                      </a:lnTo>
                      <a:lnTo>
                        <a:pt x="84" y="4541"/>
                      </a:lnTo>
                      <a:lnTo>
                        <a:pt x="78" y="4534"/>
                      </a:lnTo>
                      <a:lnTo>
                        <a:pt x="73" y="4526"/>
                      </a:lnTo>
                      <a:lnTo>
                        <a:pt x="70" y="4518"/>
                      </a:lnTo>
                      <a:lnTo>
                        <a:pt x="66" y="4509"/>
                      </a:lnTo>
                      <a:lnTo>
                        <a:pt x="62" y="4501"/>
                      </a:lnTo>
                      <a:lnTo>
                        <a:pt x="61" y="4491"/>
                      </a:lnTo>
                      <a:lnTo>
                        <a:pt x="3" y="4189"/>
                      </a:lnTo>
                      <a:lnTo>
                        <a:pt x="2" y="4179"/>
                      </a:lnTo>
                      <a:lnTo>
                        <a:pt x="0" y="4169"/>
                      </a:lnTo>
                      <a:lnTo>
                        <a:pt x="2" y="4159"/>
                      </a:lnTo>
                      <a:lnTo>
                        <a:pt x="2" y="4151"/>
                      </a:lnTo>
                      <a:lnTo>
                        <a:pt x="4" y="4141"/>
                      </a:lnTo>
                      <a:lnTo>
                        <a:pt x="6" y="4133"/>
                      </a:lnTo>
                      <a:lnTo>
                        <a:pt x="9" y="4124"/>
                      </a:lnTo>
                      <a:lnTo>
                        <a:pt x="12" y="4116"/>
                      </a:lnTo>
                      <a:lnTo>
                        <a:pt x="17" y="4108"/>
                      </a:lnTo>
                      <a:lnTo>
                        <a:pt x="22" y="4101"/>
                      </a:lnTo>
                      <a:lnTo>
                        <a:pt x="28" y="4094"/>
                      </a:lnTo>
                      <a:lnTo>
                        <a:pt x="34" y="4086"/>
                      </a:lnTo>
                      <a:lnTo>
                        <a:pt x="40" y="4080"/>
                      </a:lnTo>
                      <a:lnTo>
                        <a:pt x="48" y="4076"/>
                      </a:lnTo>
                      <a:lnTo>
                        <a:pt x="56" y="4069"/>
                      </a:lnTo>
                      <a:lnTo>
                        <a:pt x="65" y="4066"/>
                      </a:lnTo>
                      <a:lnTo>
                        <a:pt x="684" y="3767"/>
                      </a:lnTo>
                      <a:lnTo>
                        <a:pt x="698" y="3758"/>
                      </a:lnTo>
                      <a:lnTo>
                        <a:pt x="711" y="3749"/>
                      </a:lnTo>
                      <a:lnTo>
                        <a:pt x="722" y="3738"/>
                      </a:lnTo>
                      <a:lnTo>
                        <a:pt x="731" y="3726"/>
                      </a:lnTo>
                      <a:lnTo>
                        <a:pt x="737" y="3712"/>
                      </a:lnTo>
                      <a:lnTo>
                        <a:pt x="743" y="3696"/>
                      </a:lnTo>
                      <a:lnTo>
                        <a:pt x="746" y="3682"/>
                      </a:lnTo>
                      <a:lnTo>
                        <a:pt x="747" y="3665"/>
                      </a:lnTo>
                      <a:lnTo>
                        <a:pt x="747" y="3647"/>
                      </a:lnTo>
                      <a:lnTo>
                        <a:pt x="747" y="3630"/>
                      </a:lnTo>
                      <a:lnTo>
                        <a:pt x="747" y="3611"/>
                      </a:lnTo>
                      <a:lnTo>
                        <a:pt x="748" y="3593"/>
                      </a:lnTo>
                      <a:lnTo>
                        <a:pt x="747" y="3577"/>
                      </a:lnTo>
                      <a:lnTo>
                        <a:pt x="745" y="3562"/>
                      </a:lnTo>
                      <a:lnTo>
                        <a:pt x="739" y="3547"/>
                      </a:lnTo>
                      <a:lnTo>
                        <a:pt x="732" y="3532"/>
                      </a:lnTo>
                      <a:lnTo>
                        <a:pt x="723" y="3520"/>
                      </a:lnTo>
                      <a:lnTo>
                        <a:pt x="712" y="3508"/>
                      </a:lnTo>
                      <a:lnTo>
                        <a:pt x="700" y="3498"/>
                      </a:lnTo>
                      <a:lnTo>
                        <a:pt x="685" y="3490"/>
                      </a:lnTo>
                      <a:lnTo>
                        <a:pt x="71" y="3182"/>
                      </a:lnTo>
                      <a:lnTo>
                        <a:pt x="62" y="3179"/>
                      </a:lnTo>
                      <a:lnTo>
                        <a:pt x="55" y="3173"/>
                      </a:lnTo>
                      <a:lnTo>
                        <a:pt x="48" y="3168"/>
                      </a:lnTo>
                      <a:lnTo>
                        <a:pt x="40" y="3160"/>
                      </a:lnTo>
                      <a:lnTo>
                        <a:pt x="34" y="3154"/>
                      </a:lnTo>
                      <a:lnTo>
                        <a:pt x="29" y="3147"/>
                      </a:lnTo>
                      <a:lnTo>
                        <a:pt x="25" y="3140"/>
                      </a:lnTo>
                      <a:lnTo>
                        <a:pt x="20" y="3131"/>
                      </a:lnTo>
                      <a:lnTo>
                        <a:pt x="16" y="3123"/>
                      </a:lnTo>
                      <a:lnTo>
                        <a:pt x="14" y="3114"/>
                      </a:lnTo>
                      <a:lnTo>
                        <a:pt x="11" y="3106"/>
                      </a:lnTo>
                      <a:lnTo>
                        <a:pt x="10" y="3097"/>
                      </a:lnTo>
                      <a:lnTo>
                        <a:pt x="9" y="3088"/>
                      </a:lnTo>
                      <a:lnTo>
                        <a:pt x="9" y="3078"/>
                      </a:lnTo>
                      <a:lnTo>
                        <a:pt x="10" y="3069"/>
                      </a:lnTo>
                      <a:lnTo>
                        <a:pt x="11" y="3060"/>
                      </a:lnTo>
                      <a:lnTo>
                        <a:pt x="73" y="2757"/>
                      </a:lnTo>
                      <a:lnTo>
                        <a:pt x="76" y="2747"/>
                      </a:lnTo>
                      <a:lnTo>
                        <a:pt x="79" y="2739"/>
                      </a:lnTo>
                      <a:lnTo>
                        <a:pt x="83" y="2730"/>
                      </a:lnTo>
                      <a:lnTo>
                        <a:pt x="87" y="2722"/>
                      </a:lnTo>
                      <a:lnTo>
                        <a:pt x="92" y="2715"/>
                      </a:lnTo>
                      <a:lnTo>
                        <a:pt x="98" y="2707"/>
                      </a:lnTo>
                      <a:lnTo>
                        <a:pt x="104" y="2701"/>
                      </a:lnTo>
                      <a:lnTo>
                        <a:pt x="110" y="2694"/>
                      </a:lnTo>
                      <a:lnTo>
                        <a:pt x="117" y="2689"/>
                      </a:lnTo>
                      <a:lnTo>
                        <a:pt x="124" y="2684"/>
                      </a:lnTo>
                      <a:lnTo>
                        <a:pt x="133" y="2679"/>
                      </a:lnTo>
                      <a:lnTo>
                        <a:pt x="141" y="2676"/>
                      </a:lnTo>
                      <a:lnTo>
                        <a:pt x="150" y="2672"/>
                      </a:lnTo>
                      <a:lnTo>
                        <a:pt x="158" y="2670"/>
                      </a:lnTo>
                      <a:lnTo>
                        <a:pt x="168" y="2668"/>
                      </a:lnTo>
                      <a:lnTo>
                        <a:pt x="178" y="2667"/>
                      </a:lnTo>
                      <a:lnTo>
                        <a:pt x="864" y="2627"/>
                      </a:lnTo>
                      <a:lnTo>
                        <a:pt x="880" y="2625"/>
                      </a:lnTo>
                      <a:lnTo>
                        <a:pt x="895" y="2621"/>
                      </a:lnTo>
                      <a:lnTo>
                        <a:pt x="910" y="2615"/>
                      </a:lnTo>
                      <a:lnTo>
                        <a:pt x="923" y="2606"/>
                      </a:lnTo>
                      <a:lnTo>
                        <a:pt x="936" y="2597"/>
                      </a:lnTo>
                      <a:lnTo>
                        <a:pt x="945" y="2586"/>
                      </a:lnTo>
                      <a:lnTo>
                        <a:pt x="955" y="2572"/>
                      </a:lnTo>
                      <a:lnTo>
                        <a:pt x="961" y="2557"/>
                      </a:lnTo>
                      <a:lnTo>
                        <a:pt x="970" y="2538"/>
                      </a:lnTo>
                      <a:lnTo>
                        <a:pt x="977" y="2519"/>
                      </a:lnTo>
                      <a:lnTo>
                        <a:pt x="985" y="2501"/>
                      </a:lnTo>
                      <a:lnTo>
                        <a:pt x="994" y="2482"/>
                      </a:lnTo>
                      <a:lnTo>
                        <a:pt x="999" y="2467"/>
                      </a:lnTo>
                      <a:lnTo>
                        <a:pt x="1003" y="2451"/>
                      </a:lnTo>
                      <a:lnTo>
                        <a:pt x="1004" y="2435"/>
                      </a:lnTo>
                      <a:lnTo>
                        <a:pt x="1003" y="2419"/>
                      </a:lnTo>
                      <a:lnTo>
                        <a:pt x="999" y="2405"/>
                      </a:lnTo>
                      <a:lnTo>
                        <a:pt x="993" y="2390"/>
                      </a:lnTo>
                      <a:lnTo>
                        <a:pt x="985" y="2375"/>
                      </a:lnTo>
                      <a:lnTo>
                        <a:pt x="976" y="2363"/>
                      </a:lnTo>
                      <a:lnTo>
                        <a:pt x="758" y="2111"/>
                      </a:lnTo>
                      <a:lnTo>
                        <a:pt x="527" y="1843"/>
                      </a:lnTo>
                      <a:lnTo>
                        <a:pt x="521" y="1835"/>
                      </a:lnTo>
                      <a:lnTo>
                        <a:pt x="515" y="1827"/>
                      </a:lnTo>
                      <a:lnTo>
                        <a:pt x="511" y="1819"/>
                      </a:lnTo>
                      <a:lnTo>
                        <a:pt x="506" y="1810"/>
                      </a:lnTo>
                      <a:lnTo>
                        <a:pt x="504" y="1802"/>
                      </a:lnTo>
                      <a:lnTo>
                        <a:pt x="501" y="1793"/>
                      </a:lnTo>
                      <a:lnTo>
                        <a:pt x="500" y="1785"/>
                      </a:lnTo>
                      <a:lnTo>
                        <a:pt x="499" y="1775"/>
                      </a:lnTo>
                      <a:lnTo>
                        <a:pt x="499" y="1767"/>
                      </a:lnTo>
                      <a:lnTo>
                        <a:pt x="499" y="1757"/>
                      </a:lnTo>
                      <a:lnTo>
                        <a:pt x="500" y="1748"/>
                      </a:lnTo>
                      <a:lnTo>
                        <a:pt x="503" y="1740"/>
                      </a:lnTo>
                      <a:lnTo>
                        <a:pt x="505" y="1731"/>
                      </a:lnTo>
                      <a:lnTo>
                        <a:pt x="509" y="1722"/>
                      </a:lnTo>
                      <a:lnTo>
                        <a:pt x="514" y="1714"/>
                      </a:lnTo>
                      <a:lnTo>
                        <a:pt x="518" y="1706"/>
                      </a:lnTo>
                      <a:lnTo>
                        <a:pt x="741" y="1379"/>
                      </a:lnTo>
                      <a:lnTo>
                        <a:pt x="741" y="1379"/>
                      </a:lnTo>
                      <a:lnTo>
                        <a:pt x="741" y="1379"/>
                      </a:lnTo>
                      <a:lnTo>
                        <a:pt x="1472" y="1634"/>
                      </a:lnTo>
                      <a:lnTo>
                        <a:pt x="1488" y="1638"/>
                      </a:lnTo>
                      <a:lnTo>
                        <a:pt x="1504" y="1640"/>
                      </a:lnTo>
                      <a:lnTo>
                        <a:pt x="1519" y="1640"/>
                      </a:lnTo>
                      <a:lnTo>
                        <a:pt x="1535" y="1638"/>
                      </a:lnTo>
                      <a:lnTo>
                        <a:pt x="1550" y="1633"/>
                      </a:lnTo>
                      <a:lnTo>
                        <a:pt x="1563" y="1627"/>
                      </a:lnTo>
                      <a:lnTo>
                        <a:pt x="1577" y="1617"/>
                      </a:lnTo>
                      <a:lnTo>
                        <a:pt x="1590" y="1606"/>
                      </a:lnTo>
                      <a:lnTo>
                        <a:pt x="1602" y="1594"/>
                      </a:lnTo>
                      <a:lnTo>
                        <a:pt x="1614" y="1582"/>
                      </a:lnTo>
                      <a:lnTo>
                        <a:pt x="1628" y="1570"/>
                      </a:lnTo>
                      <a:lnTo>
                        <a:pt x="1640" y="1556"/>
                      </a:lnTo>
                      <a:lnTo>
                        <a:pt x="1651" y="1544"/>
                      </a:lnTo>
                      <a:lnTo>
                        <a:pt x="1661" y="1532"/>
                      </a:lnTo>
                      <a:lnTo>
                        <a:pt x="1667" y="1518"/>
                      </a:lnTo>
                      <a:lnTo>
                        <a:pt x="1671" y="1503"/>
                      </a:lnTo>
                      <a:lnTo>
                        <a:pt x="1674" y="1487"/>
                      </a:lnTo>
                      <a:lnTo>
                        <a:pt x="1675" y="1471"/>
                      </a:lnTo>
                      <a:lnTo>
                        <a:pt x="1673" y="1456"/>
                      </a:lnTo>
                      <a:lnTo>
                        <a:pt x="1669" y="1440"/>
                      </a:lnTo>
                      <a:lnTo>
                        <a:pt x="1453" y="788"/>
                      </a:lnTo>
                      <a:lnTo>
                        <a:pt x="1449" y="779"/>
                      </a:lnTo>
                      <a:lnTo>
                        <a:pt x="1448" y="770"/>
                      </a:lnTo>
                      <a:lnTo>
                        <a:pt x="1446" y="760"/>
                      </a:lnTo>
                      <a:lnTo>
                        <a:pt x="1446" y="751"/>
                      </a:lnTo>
                      <a:lnTo>
                        <a:pt x="1446" y="742"/>
                      </a:lnTo>
                      <a:lnTo>
                        <a:pt x="1448" y="733"/>
                      </a:lnTo>
                      <a:lnTo>
                        <a:pt x="1449" y="724"/>
                      </a:lnTo>
                      <a:lnTo>
                        <a:pt x="1453" y="716"/>
                      </a:lnTo>
                      <a:lnTo>
                        <a:pt x="1455" y="707"/>
                      </a:lnTo>
                      <a:lnTo>
                        <a:pt x="1460" y="699"/>
                      </a:lnTo>
                      <a:lnTo>
                        <a:pt x="1463" y="691"/>
                      </a:lnTo>
                      <a:lnTo>
                        <a:pt x="1470" y="684"/>
                      </a:lnTo>
                      <a:lnTo>
                        <a:pt x="1476" y="677"/>
                      </a:lnTo>
                      <a:lnTo>
                        <a:pt x="1482" y="671"/>
                      </a:lnTo>
                      <a:lnTo>
                        <a:pt x="1489" y="664"/>
                      </a:lnTo>
                      <a:lnTo>
                        <a:pt x="1498" y="658"/>
                      </a:lnTo>
                      <a:lnTo>
                        <a:pt x="1754" y="488"/>
                      </a:lnTo>
                      <a:lnTo>
                        <a:pt x="1763" y="483"/>
                      </a:lnTo>
                      <a:lnTo>
                        <a:pt x="1771" y="480"/>
                      </a:lnTo>
                      <a:lnTo>
                        <a:pt x="1780" y="476"/>
                      </a:lnTo>
                      <a:lnTo>
                        <a:pt x="1789" y="474"/>
                      </a:lnTo>
                      <a:lnTo>
                        <a:pt x="1798" y="471"/>
                      </a:lnTo>
                      <a:lnTo>
                        <a:pt x="1806" y="470"/>
                      </a:lnTo>
                      <a:lnTo>
                        <a:pt x="1816" y="470"/>
                      </a:lnTo>
                      <a:lnTo>
                        <a:pt x="1825" y="470"/>
                      </a:lnTo>
                      <a:lnTo>
                        <a:pt x="1834" y="471"/>
                      </a:lnTo>
                      <a:lnTo>
                        <a:pt x="1843" y="472"/>
                      </a:lnTo>
                      <a:lnTo>
                        <a:pt x="1851" y="475"/>
                      </a:lnTo>
                      <a:lnTo>
                        <a:pt x="1860" y="479"/>
                      </a:lnTo>
                      <a:lnTo>
                        <a:pt x="1869" y="482"/>
                      </a:lnTo>
                      <a:lnTo>
                        <a:pt x="1877" y="487"/>
                      </a:lnTo>
                      <a:lnTo>
                        <a:pt x="1884" y="493"/>
                      </a:lnTo>
                      <a:lnTo>
                        <a:pt x="1892" y="499"/>
                      </a:lnTo>
                      <a:lnTo>
                        <a:pt x="2405" y="955"/>
                      </a:lnTo>
                      <a:lnTo>
                        <a:pt x="2418" y="965"/>
                      </a:lnTo>
                      <a:lnTo>
                        <a:pt x="2432" y="973"/>
                      </a:lnTo>
                      <a:lnTo>
                        <a:pt x="2446" y="978"/>
                      </a:lnTo>
                      <a:lnTo>
                        <a:pt x="2462" y="982"/>
                      </a:lnTo>
                      <a:lnTo>
                        <a:pt x="2478" y="984"/>
                      </a:lnTo>
                      <a:lnTo>
                        <a:pt x="2492" y="983"/>
                      </a:lnTo>
                      <a:lnTo>
                        <a:pt x="2508" y="979"/>
                      </a:lnTo>
                      <a:lnTo>
                        <a:pt x="2524" y="974"/>
                      </a:lnTo>
                      <a:lnTo>
                        <a:pt x="2544" y="967"/>
                      </a:lnTo>
                      <a:lnTo>
                        <a:pt x="2562" y="959"/>
                      </a:lnTo>
                      <a:lnTo>
                        <a:pt x="2581" y="951"/>
                      </a:lnTo>
                      <a:lnTo>
                        <a:pt x="2601" y="944"/>
                      </a:lnTo>
                      <a:lnTo>
                        <a:pt x="2615" y="937"/>
                      </a:lnTo>
                      <a:lnTo>
                        <a:pt x="2629" y="928"/>
                      </a:lnTo>
                      <a:lnTo>
                        <a:pt x="2641" y="917"/>
                      </a:lnTo>
                      <a:lnTo>
                        <a:pt x="2651" y="906"/>
                      </a:lnTo>
                      <a:lnTo>
                        <a:pt x="2659" y="893"/>
                      </a:lnTo>
                      <a:lnTo>
                        <a:pt x="2665" y="878"/>
                      </a:lnTo>
                      <a:lnTo>
                        <a:pt x="2670" y="864"/>
                      </a:lnTo>
                      <a:lnTo>
                        <a:pt x="2672" y="847"/>
                      </a:lnTo>
                      <a:lnTo>
                        <a:pt x="2722" y="163"/>
                      </a:lnTo>
                      <a:lnTo>
                        <a:pt x="2724" y="153"/>
                      </a:lnTo>
                      <a:lnTo>
                        <a:pt x="2725" y="143"/>
                      </a:lnTo>
                      <a:lnTo>
                        <a:pt x="2727" y="135"/>
                      </a:lnTo>
                      <a:lnTo>
                        <a:pt x="2731" y="126"/>
                      </a:lnTo>
                      <a:lnTo>
                        <a:pt x="2735" y="118"/>
                      </a:lnTo>
                      <a:lnTo>
                        <a:pt x="2739" y="109"/>
                      </a:lnTo>
                      <a:lnTo>
                        <a:pt x="2744" y="102"/>
                      </a:lnTo>
                      <a:lnTo>
                        <a:pt x="2750" y="95"/>
                      </a:lnTo>
                      <a:lnTo>
                        <a:pt x="2756" y="88"/>
                      </a:lnTo>
                      <a:lnTo>
                        <a:pt x="2764" y="82"/>
                      </a:lnTo>
                      <a:lnTo>
                        <a:pt x="2771" y="78"/>
                      </a:lnTo>
                      <a:lnTo>
                        <a:pt x="2778" y="73"/>
                      </a:lnTo>
                      <a:lnTo>
                        <a:pt x="2787" y="68"/>
                      </a:lnTo>
                      <a:lnTo>
                        <a:pt x="2795" y="64"/>
                      </a:lnTo>
                      <a:lnTo>
                        <a:pt x="2804" y="62"/>
                      </a:lnTo>
                      <a:lnTo>
                        <a:pt x="2814" y="59"/>
                      </a:lnTo>
                      <a:lnTo>
                        <a:pt x="3116" y="2"/>
                      </a:lnTo>
                      <a:lnTo>
                        <a:pt x="3126" y="1"/>
                      </a:lnTo>
                      <a:lnTo>
                        <a:pt x="3136" y="0"/>
                      </a:lnTo>
                      <a:lnTo>
                        <a:pt x="3146" y="0"/>
                      </a:lnTo>
                      <a:lnTo>
                        <a:pt x="3154" y="1"/>
                      </a:lnTo>
                      <a:lnTo>
                        <a:pt x="3164" y="2"/>
                      </a:lnTo>
                      <a:lnTo>
                        <a:pt x="3172" y="5"/>
                      </a:lnTo>
                      <a:lnTo>
                        <a:pt x="3181" y="8"/>
                      </a:lnTo>
                      <a:lnTo>
                        <a:pt x="3189" y="12"/>
                      </a:lnTo>
                      <a:lnTo>
                        <a:pt x="3197" y="16"/>
                      </a:lnTo>
                      <a:lnTo>
                        <a:pt x="3204" y="22"/>
                      </a:lnTo>
                      <a:lnTo>
                        <a:pt x="3211" y="27"/>
                      </a:lnTo>
                      <a:lnTo>
                        <a:pt x="3219" y="33"/>
                      </a:lnTo>
                      <a:lnTo>
                        <a:pt x="3225" y="40"/>
                      </a:lnTo>
                      <a:lnTo>
                        <a:pt x="3230" y="47"/>
                      </a:lnTo>
                      <a:lnTo>
                        <a:pt x="3236" y="56"/>
                      </a:lnTo>
                      <a:lnTo>
                        <a:pt x="3239" y="64"/>
                      </a:lnTo>
                      <a:lnTo>
                        <a:pt x="3538" y="683"/>
                      </a:lnTo>
                      <a:lnTo>
                        <a:pt x="3547" y="696"/>
                      </a:lnTo>
                      <a:lnTo>
                        <a:pt x="3557" y="709"/>
                      </a:lnTo>
                      <a:lnTo>
                        <a:pt x="3568" y="720"/>
                      </a:lnTo>
                      <a:lnTo>
                        <a:pt x="3580" y="729"/>
                      </a:lnTo>
                      <a:lnTo>
                        <a:pt x="3594" y="736"/>
                      </a:lnTo>
                      <a:lnTo>
                        <a:pt x="3609" y="742"/>
                      </a:lnTo>
                      <a:lnTo>
                        <a:pt x="3625" y="745"/>
                      </a:lnTo>
                      <a:lnTo>
                        <a:pt x="3641" y="7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0951" tIns="30475" rIns="60951" bIns="30475" numCol="1" anchor="ctr" anchorCtr="0" compatLnSpc="1">
                  <a:prstTxWarp prst="textNoShape">
                    <a:avLst/>
                  </a:prstTxWarp>
                </a:bodyPr>
                <a:lstStyle/>
                <a:p>
                  <a:pPr defTabSz="609539" eaLnBrk="0" fontAlgn="base" hangingPunct="0">
                    <a:spcBef>
                      <a:spcPts val="600"/>
                    </a:spcBef>
                  </a:pPr>
                  <a:endParaRPr lang="en-US" sz="1200" dirty="0">
                    <a:solidFill>
                      <a:prstClr val="black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0" name="Freeform 9">
                  <a:extLst>
                    <a:ext uri="{FF2B5EF4-FFF2-40B4-BE49-F238E27FC236}">
                      <a16:creationId xmlns:a16="http://schemas.microsoft.com/office/drawing/2014/main" id="{78336FF3-B055-4393-B717-E32B2C38EE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178351" y="4032249"/>
                  <a:ext cx="1136650" cy="1136650"/>
                </a:xfrm>
                <a:custGeom>
                  <a:avLst/>
                  <a:gdLst>
                    <a:gd name="T0" fmla="*/ 908 w 6953"/>
                    <a:gd name="T1" fmla="*/ 908 w 6953"/>
                    <a:gd name="T2" fmla="*/ 908 w 6953"/>
                    <a:gd name="T3" fmla="*/ 908 w 6953"/>
                    <a:gd name="T4" fmla="*/ 908 w 6953"/>
                    <a:gd name="T5" fmla="*/ 908 w 6953"/>
                    <a:gd name="T6" fmla="*/ 908 w 6953"/>
                    <a:gd name="T7" fmla="*/ 908 w 6953"/>
                    <a:gd name="T8" fmla="*/ 908 w 6953"/>
                    <a:gd name="T9" fmla="*/ 908 w 6953"/>
                    <a:gd name="T10" fmla="*/ 908 w 6953"/>
                    <a:gd name="T11" fmla="*/ 908 w 6953"/>
                    <a:gd name="T12" fmla="*/ 908 w 6953"/>
                    <a:gd name="T13" fmla="*/ 908 w 6953"/>
                    <a:gd name="T14" fmla="*/ 908 w 6953"/>
                    <a:gd name="T15" fmla="*/ 908 w 6953"/>
                    <a:gd name="T16" fmla="*/ 908 w 6953"/>
                    <a:gd name="T17" fmla="*/ 908 w 6953"/>
                    <a:gd name="T18" fmla="*/ 908 w 6953"/>
                    <a:gd name="T19" fmla="*/ 908 w 6953"/>
                    <a:gd name="T20" fmla="*/ 908 w 6953"/>
                    <a:gd name="T21" fmla="*/ 908 w 6953"/>
                    <a:gd name="T22" fmla="*/ 908 w 6953"/>
                    <a:gd name="T23" fmla="*/ 908 w 6953"/>
                    <a:gd name="T24" fmla="*/ 908 w 6953"/>
                    <a:gd name="T25" fmla="*/ 908 w 6953"/>
                    <a:gd name="T26" fmla="*/ 908 w 6953"/>
                    <a:gd name="T27" fmla="*/ 908 w 6953"/>
                    <a:gd name="T28" fmla="*/ 908 w 6953"/>
                    <a:gd name="T29" fmla="*/ 908 w 6953"/>
                    <a:gd name="T30" fmla="*/ 908 w 6953"/>
                    <a:gd name="T31" fmla="*/ 908 w 6953"/>
                    <a:gd name="T32" fmla="*/ 908 w 6953"/>
                    <a:gd name="T33" fmla="*/ 908 w 6953"/>
                    <a:gd name="T34" fmla="*/ 908 w 6953"/>
                    <a:gd name="T35" fmla="*/ 908 w 6953"/>
                    <a:gd name="T36" fmla="*/ 908 w 6953"/>
                    <a:gd name="T37" fmla="*/ 908 w 6953"/>
                    <a:gd name="T38" fmla="*/ 908 w 6953"/>
                    <a:gd name="T39" fmla="*/ 908 w 6953"/>
                    <a:gd name="T40" fmla="*/ 908 w 6953"/>
                    <a:gd name="T41" fmla="*/ 908 w 6953"/>
                    <a:gd name="T42" fmla="*/ 908 w 6953"/>
                    <a:gd name="T43" fmla="*/ 908 w 6953"/>
                    <a:gd name="T44" fmla="*/ 908 w 6953"/>
                    <a:gd name="T45" fmla="*/ 908 w 6953"/>
                    <a:gd name="T46" fmla="*/ 908 w 6953"/>
                    <a:gd name="T47" fmla="*/ 908 w 6953"/>
                    <a:gd name="T48" fmla="*/ 908 w 6953"/>
                    <a:gd name="T49" fmla="*/ 908 w 6953"/>
                    <a:gd name="T50" fmla="*/ 908 w 6953"/>
                    <a:gd name="T51" fmla="*/ 908 w 6953"/>
                    <a:gd name="T52" fmla="*/ 908 w 6953"/>
                    <a:gd name="T53" fmla="*/ 908 w 6953"/>
                    <a:gd name="T54" fmla="*/ 908 w 6953"/>
                    <a:gd name="T55" fmla="*/ 908 w 6953"/>
                    <a:gd name="T56" fmla="*/ 908 w 6953"/>
                    <a:gd name="T57" fmla="*/ 908 w 6953"/>
                    <a:gd name="T58" fmla="*/ 908 w 6953"/>
                    <a:gd name="T59" fmla="*/ 908 w 6953"/>
                    <a:gd name="T60" fmla="*/ 908 w 6953"/>
                    <a:gd name="T61" fmla="*/ 908 w 6953"/>
                    <a:gd name="T62" fmla="*/ 908 w 6953"/>
                    <a:gd name="T63" fmla="*/ 908 w 6953"/>
                    <a:gd name="T64" fmla="*/ 908 w 6953"/>
                    <a:gd name="T65" fmla="*/ 908 w 6953"/>
                    <a:gd name="T66" fmla="*/ 908 w 6953"/>
                    <a:gd name="T67" fmla="*/ 908 w 6953"/>
                    <a:gd name="T68" fmla="*/ 908 w 6953"/>
                    <a:gd name="T69" fmla="*/ 908 w 6953"/>
                    <a:gd name="T70" fmla="*/ 908 w 6953"/>
                    <a:gd name="T71" fmla="*/ 908 w 6953"/>
                    <a:gd name="T72" fmla="*/ 908 w 6953"/>
                    <a:gd name="T73" fmla="*/ 908 w 6953"/>
                    <a:gd name="T74" fmla="*/ 908 w 6953"/>
                    <a:gd name="T75" fmla="*/ 908 w 6953"/>
                    <a:gd name="T76" fmla="*/ 908 w 6953"/>
                    <a:gd name="T77" fmla="*/ 908 w 6953"/>
                    <a:gd name="T78" fmla="*/ 908 w 6953"/>
                    <a:gd name="T79" fmla="*/ 908 w 6953"/>
                    <a:gd name="T80" fmla="*/ 908 w 6953"/>
                    <a:gd name="T81" fmla="*/ 908 w 6953"/>
                    <a:gd name="T82" fmla="*/ 908 w 6953"/>
                    <a:gd name="T83" fmla="*/ 908 w 6953"/>
                    <a:gd name="T84" fmla="*/ 908 w 6953"/>
                    <a:gd name="T85" fmla="*/ 908 w 69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148" h="2146">
                      <a:moveTo>
                        <a:pt x="1074" y="0"/>
                      </a:moveTo>
                      <a:lnTo>
                        <a:pt x="1129" y="1"/>
                      </a:lnTo>
                      <a:lnTo>
                        <a:pt x="1184" y="6"/>
                      </a:lnTo>
                      <a:lnTo>
                        <a:pt x="1237" y="12"/>
                      </a:lnTo>
                      <a:lnTo>
                        <a:pt x="1291" y="22"/>
                      </a:lnTo>
                      <a:lnTo>
                        <a:pt x="1342" y="34"/>
                      </a:lnTo>
                      <a:lnTo>
                        <a:pt x="1393" y="49"/>
                      </a:lnTo>
                      <a:lnTo>
                        <a:pt x="1443" y="66"/>
                      </a:lnTo>
                      <a:lnTo>
                        <a:pt x="1491" y="85"/>
                      </a:lnTo>
                      <a:lnTo>
                        <a:pt x="1540" y="106"/>
                      </a:lnTo>
                      <a:lnTo>
                        <a:pt x="1586" y="130"/>
                      </a:lnTo>
                      <a:lnTo>
                        <a:pt x="1631" y="156"/>
                      </a:lnTo>
                      <a:lnTo>
                        <a:pt x="1674" y="184"/>
                      </a:lnTo>
                      <a:lnTo>
                        <a:pt x="1716" y="214"/>
                      </a:lnTo>
                      <a:lnTo>
                        <a:pt x="1757" y="246"/>
                      </a:lnTo>
                      <a:lnTo>
                        <a:pt x="1796" y="280"/>
                      </a:lnTo>
                      <a:lnTo>
                        <a:pt x="1833" y="315"/>
                      </a:lnTo>
                      <a:lnTo>
                        <a:pt x="1868" y="353"/>
                      </a:lnTo>
                      <a:lnTo>
                        <a:pt x="1903" y="391"/>
                      </a:lnTo>
                      <a:lnTo>
                        <a:pt x="1934" y="432"/>
                      </a:lnTo>
                      <a:lnTo>
                        <a:pt x="1965" y="474"/>
                      </a:lnTo>
                      <a:lnTo>
                        <a:pt x="1993" y="517"/>
                      </a:lnTo>
                      <a:lnTo>
                        <a:pt x="2018" y="562"/>
                      </a:lnTo>
                      <a:lnTo>
                        <a:pt x="2042" y="609"/>
                      </a:lnTo>
                      <a:lnTo>
                        <a:pt x="2063" y="656"/>
                      </a:lnTo>
                      <a:lnTo>
                        <a:pt x="2083" y="705"/>
                      </a:lnTo>
                      <a:lnTo>
                        <a:pt x="2100" y="755"/>
                      </a:lnTo>
                      <a:lnTo>
                        <a:pt x="2114" y="806"/>
                      </a:lnTo>
                      <a:lnTo>
                        <a:pt x="2126" y="857"/>
                      </a:lnTo>
                      <a:lnTo>
                        <a:pt x="2136" y="910"/>
                      </a:lnTo>
                      <a:lnTo>
                        <a:pt x="2142" y="964"/>
                      </a:lnTo>
                      <a:lnTo>
                        <a:pt x="2147" y="1019"/>
                      </a:lnTo>
                      <a:lnTo>
                        <a:pt x="2148" y="1073"/>
                      </a:lnTo>
                      <a:lnTo>
                        <a:pt x="2147" y="1129"/>
                      </a:lnTo>
                      <a:lnTo>
                        <a:pt x="2142" y="1184"/>
                      </a:lnTo>
                      <a:lnTo>
                        <a:pt x="2136" y="1237"/>
                      </a:lnTo>
                      <a:lnTo>
                        <a:pt x="2126" y="1290"/>
                      </a:lnTo>
                      <a:lnTo>
                        <a:pt x="2114" y="1342"/>
                      </a:lnTo>
                      <a:lnTo>
                        <a:pt x="2100" y="1393"/>
                      </a:lnTo>
                      <a:lnTo>
                        <a:pt x="2083" y="1443"/>
                      </a:lnTo>
                      <a:lnTo>
                        <a:pt x="2063" y="1491"/>
                      </a:lnTo>
                      <a:lnTo>
                        <a:pt x="2042" y="1539"/>
                      </a:lnTo>
                      <a:lnTo>
                        <a:pt x="2018" y="1585"/>
                      </a:lnTo>
                      <a:lnTo>
                        <a:pt x="1993" y="1630"/>
                      </a:lnTo>
                      <a:lnTo>
                        <a:pt x="1965" y="1674"/>
                      </a:lnTo>
                      <a:lnTo>
                        <a:pt x="1934" y="1716"/>
                      </a:lnTo>
                      <a:lnTo>
                        <a:pt x="1903" y="1756"/>
                      </a:lnTo>
                      <a:lnTo>
                        <a:pt x="1868" y="1795"/>
                      </a:lnTo>
                      <a:lnTo>
                        <a:pt x="1833" y="1833"/>
                      </a:lnTo>
                      <a:lnTo>
                        <a:pt x="1796" y="1868"/>
                      </a:lnTo>
                      <a:lnTo>
                        <a:pt x="1757" y="1902"/>
                      </a:lnTo>
                      <a:lnTo>
                        <a:pt x="1716" y="1934"/>
                      </a:lnTo>
                      <a:lnTo>
                        <a:pt x="1674" y="1964"/>
                      </a:lnTo>
                      <a:lnTo>
                        <a:pt x="1631" y="1992"/>
                      </a:lnTo>
                      <a:lnTo>
                        <a:pt x="1586" y="2017"/>
                      </a:lnTo>
                      <a:lnTo>
                        <a:pt x="1540" y="2040"/>
                      </a:lnTo>
                      <a:lnTo>
                        <a:pt x="1491" y="2062"/>
                      </a:lnTo>
                      <a:lnTo>
                        <a:pt x="1443" y="2082"/>
                      </a:lnTo>
                      <a:lnTo>
                        <a:pt x="1393" y="2099"/>
                      </a:lnTo>
                      <a:lnTo>
                        <a:pt x="1342" y="2113"/>
                      </a:lnTo>
                      <a:lnTo>
                        <a:pt x="1291" y="2126"/>
                      </a:lnTo>
                      <a:lnTo>
                        <a:pt x="1237" y="2134"/>
                      </a:lnTo>
                      <a:lnTo>
                        <a:pt x="1184" y="2141"/>
                      </a:lnTo>
                      <a:lnTo>
                        <a:pt x="1129" y="2145"/>
                      </a:lnTo>
                      <a:lnTo>
                        <a:pt x="1074" y="2146"/>
                      </a:lnTo>
                      <a:lnTo>
                        <a:pt x="1018" y="2145"/>
                      </a:lnTo>
                      <a:lnTo>
                        <a:pt x="964" y="2141"/>
                      </a:lnTo>
                      <a:lnTo>
                        <a:pt x="910" y="2134"/>
                      </a:lnTo>
                      <a:lnTo>
                        <a:pt x="858" y="2126"/>
                      </a:lnTo>
                      <a:lnTo>
                        <a:pt x="805" y="2113"/>
                      </a:lnTo>
                      <a:lnTo>
                        <a:pt x="754" y="2099"/>
                      </a:lnTo>
                      <a:lnTo>
                        <a:pt x="704" y="2082"/>
                      </a:lnTo>
                      <a:lnTo>
                        <a:pt x="656" y="2062"/>
                      </a:lnTo>
                      <a:lnTo>
                        <a:pt x="608" y="2040"/>
                      </a:lnTo>
                      <a:lnTo>
                        <a:pt x="562" y="2017"/>
                      </a:lnTo>
                      <a:lnTo>
                        <a:pt x="517" y="1992"/>
                      </a:lnTo>
                      <a:lnTo>
                        <a:pt x="473" y="1964"/>
                      </a:lnTo>
                      <a:lnTo>
                        <a:pt x="431" y="1934"/>
                      </a:lnTo>
                      <a:lnTo>
                        <a:pt x="391" y="1902"/>
                      </a:lnTo>
                      <a:lnTo>
                        <a:pt x="352" y="1868"/>
                      </a:lnTo>
                      <a:lnTo>
                        <a:pt x="314" y="1833"/>
                      </a:lnTo>
                      <a:lnTo>
                        <a:pt x="279" y="1795"/>
                      </a:lnTo>
                      <a:lnTo>
                        <a:pt x="245" y="1756"/>
                      </a:lnTo>
                      <a:lnTo>
                        <a:pt x="213" y="1716"/>
                      </a:lnTo>
                      <a:lnTo>
                        <a:pt x="183" y="1674"/>
                      </a:lnTo>
                      <a:lnTo>
                        <a:pt x="155" y="1630"/>
                      </a:lnTo>
                      <a:lnTo>
                        <a:pt x="129" y="1585"/>
                      </a:lnTo>
                      <a:lnTo>
                        <a:pt x="106" y="1539"/>
                      </a:lnTo>
                      <a:lnTo>
                        <a:pt x="84" y="1491"/>
                      </a:lnTo>
                      <a:lnTo>
                        <a:pt x="65" y="1443"/>
                      </a:lnTo>
                      <a:lnTo>
                        <a:pt x="48" y="1393"/>
                      </a:lnTo>
                      <a:lnTo>
                        <a:pt x="33" y="1342"/>
                      </a:lnTo>
                      <a:lnTo>
                        <a:pt x="22" y="1290"/>
                      </a:lnTo>
                      <a:lnTo>
                        <a:pt x="12" y="1237"/>
                      </a:lnTo>
                      <a:lnTo>
                        <a:pt x="5" y="1184"/>
                      </a:lnTo>
                      <a:lnTo>
                        <a:pt x="1" y="1129"/>
                      </a:lnTo>
                      <a:lnTo>
                        <a:pt x="0" y="1073"/>
                      </a:lnTo>
                      <a:lnTo>
                        <a:pt x="1" y="1019"/>
                      </a:lnTo>
                      <a:lnTo>
                        <a:pt x="5" y="964"/>
                      </a:lnTo>
                      <a:lnTo>
                        <a:pt x="12" y="910"/>
                      </a:lnTo>
                      <a:lnTo>
                        <a:pt x="22" y="857"/>
                      </a:lnTo>
                      <a:lnTo>
                        <a:pt x="33" y="806"/>
                      </a:lnTo>
                      <a:lnTo>
                        <a:pt x="48" y="755"/>
                      </a:lnTo>
                      <a:lnTo>
                        <a:pt x="65" y="705"/>
                      </a:lnTo>
                      <a:lnTo>
                        <a:pt x="84" y="656"/>
                      </a:lnTo>
                      <a:lnTo>
                        <a:pt x="106" y="609"/>
                      </a:lnTo>
                      <a:lnTo>
                        <a:pt x="129" y="562"/>
                      </a:lnTo>
                      <a:lnTo>
                        <a:pt x="155" y="517"/>
                      </a:lnTo>
                      <a:lnTo>
                        <a:pt x="183" y="474"/>
                      </a:lnTo>
                      <a:lnTo>
                        <a:pt x="213" y="432"/>
                      </a:lnTo>
                      <a:lnTo>
                        <a:pt x="245" y="391"/>
                      </a:lnTo>
                      <a:lnTo>
                        <a:pt x="279" y="353"/>
                      </a:lnTo>
                      <a:lnTo>
                        <a:pt x="314" y="315"/>
                      </a:lnTo>
                      <a:lnTo>
                        <a:pt x="352" y="280"/>
                      </a:lnTo>
                      <a:lnTo>
                        <a:pt x="391" y="246"/>
                      </a:lnTo>
                      <a:lnTo>
                        <a:pt x="431" y="214"/>
                      </a:lnTo>
                      <a:lnTo>
                        <a:pt x="473" y="184"/>
                      </a:lnTo>
                      <a:lnTo>
                        <a:pt x="517" y="156"/>
                      </a:lnTo>
                      <a:lnTo>
                        <a:pt x="562" y="130"/>
                      </a:lnTo>
                      <a:lnTo>
                        <a:pt x="608" y="106"/>
                      </a:lnTo>
                      <a:lnTo>
                        <a:pt x="656" y="85"/>
                      </a:lnTo>
                      <a:lnTo>
                        <a:pt x="704" y="66"/>
                      </a:lnTo>
                      <a:lnTo>
                        <a:pt x="754" y="49"/>
                      </a:lnTo>
                      <a:lnTo>
                        <a:pt x="805" y="34"/>
                      </a:lnTo>
                      <a:lnTo>
                        <a:pt x="858" y="22"/>
                      </a:lnTo>
                      <a:lnTo>
                        <a:pt x="910" y="12"/>
                      </a:lnTo>
                      <a:lnTo>
                        <a:pt x="964" y="6"/>
                      </a:lnTo>
                      <a:lnTo>
                        <a:pt x="1018" y="1"/>
                      </a:lnTo>
                      <a:lnTo>
                        <a:pt x="107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0951" tIns="30475" rIns="60951" bIns="30475" numCol="1" anchor="ctr" anchorCtr="0" compatLnSpc="1">
                  <a:prstTxWarp prst="textNoShape">
                    <a:avLst/>
                  </a:prstTxWarp>
                </a:bodyPr>
                <a:lstStyle/>
                <a:p>
                  <a:pPr defTabSz="609539" eaLnBrk="0" fontAlgn="base" hangingPunct="0">
                    <a:spcBef>
                      <a:spcPts val="600"/>
                    </a:spcBef>
                  </a:pPr>
                  <a:endParaRPr lang="en-US" sz="1200" dirty="0">
                    <a:solidFill>
                      <a:prstClr val="black"/>
                    </a:solidFill>
                    <a:latin typeface="Calibri" panose="020F0502020204030204" pitchFamily="34" charset="0"/>
                  </a:endParaRPr>
                </a:p>
              </p:txBody>
            </p:sp>
          </p:grp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51037B5E-1228-4E98-97F7-22D12862B9BF}"/>
                  </a:ext>
                </a:extLst>
              </p:cNvPr>
              <p:cNvSpPr/>
              <p:nvPr/>
            </p:nvSpPr>
            <p:spPr>
              <a:xfrm>
                <a:off x="3474077" y="1355967"/>
                <a:ext cx="1858817" cy="1894160"/>
              </a:xfrm>
              <a:prstGeom prst="ellipse">
                <a:avLst/>
              </a:prstGeom>
              <a:solidFill>
                <a:srgbClr val="E5FED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ts val="600"/>
                  </a:spcBef>
                </a:pPr>
                <a:endParaRPr lang="en-IN" dirty="0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F7DD8A4-6513-48CF-90DD-2395C9D78117}"/>
                  </a:ext>
                </a:extLst>
              </p:cNvPr>
              <p:cNvSpPr txBox="1"/>
              <p:nvPr/>
            </p:nvSpPr>
            <p:spPr>
              <a:xfrm>
                <a:off x="3340795" y="1702884"/>
                <a:ext cx="2125381" cy="1200329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>
                  <a:spcBef>
                    <a:spcPts val="600"/>
                  </a:spcBef>
                </a:pPr>
                <a:r>
                  <a:rPr lang="en-US" b="1" dirty="0">
                    <a:latin typeface="Rockwell" panose="02060603020205020403" pitchFamily="18" charset="0"/>
                  </a:rPr>
                  <a:t>Software </a:t>
                </a:r>
                <a:br>
                  <a:rPr lang="en-US" b="1" dirty="0">
                    <a:latin typeface="Rockwell" panose="02060603020205020403" pitchFamily="18" charset="0"/>
                  </a:rPr>
                </a:br>
                <a:r>
                  <a:rPr lang="en-US" b="1" dirty="0">
                    <a:latin typeface="Rockwell" panose="02060603020205020403" pitchFamily="18" charset="0"/>
                  </a:rPr>
                  <a:t>Defined </a:t>
                </a:r>
                <a:br>
                  <a:rPr lang="en-US" b="1" dirty="0">
                    <a:latin typeface="Rockwell" panose="02060603020205020403" pitchFamily="18" charset="0"/>
                  </a:rPr>
                </a:br>
                <a:r>
                  <a:rPr lang="en-US" b="1" dirty="0">
                    <a:latin typeface="Rockwell" panose="02060603020205020403" pitchFamily="18" charset="0"/>
                  </a:rPr>
                  <a:t>Network </a:t>
                </a:r>
                <a:br>
                  <a:rPr lang="en-US" b="1" dirty="0">
                    <a:latin typeface="Rockwell" panose="02060603020205020403" pitchFamily="18" charset="0"/>
                  </a:rPr>
                </a:br>
                <a:r>
                  <a:rPr lang="en-US" b="1" dirty="0">
                    <a:latin typeface="Rockwell" panose="02060603020205020403" pitchFamily="18" charset="0"/>
                  </a:rPr>
                  <a:t>(SDN)</a:t>
                </a:r>
                <a:endParaRPr lang="en-US" altLang="en-US" b="1" dirty="0">
                  <a:latin typeface="Rockwell" panose="02060603020205020403" pitchFamily="18" charset="0"/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51EC3E3A-5CDF-49F4-AF1A-C90677641C73}"/>
                </a:ext>
              </a:extLst>
            </p:cNvPr>
            <p:cNvGrpSpPr/>
            <p:nvPr/>
          </p:nvGrpSpPr>
          <p:grpSpPr>
            <a:xfrm>
              <a:off x="6364341" y="2583596"/>
              <a:ext cx="2640131" cy="2637963"/>
              <a:chOff x="6008240" y="1795681"/>
              <a:chExt cx="2640131" cy="2637963"/>
            </a:xfrm>
          </p:grpSpPr>
          <p:grpSp>
            <p:nvGrpSpPr>
              <p:cNvPr id="5" name="Группа 39">
                <a:extLst>
                  <a:ext uri="{FF2B5EF4-FFF2-40B4-BE49-F238E27FC236}">
                    <a16:creationId xmlns:a16="http://schemas.microsoft.com/office/drawing/2014/main" id="{B95F97E5-A714-45F0-899A-3FE3F3C1B0DA}"/>
                  </a:ext>
                </a:extLst>
              </p:cNvPr>
              <p:cNvGrpSpPr/>
              <p:nvPr/>
            </p:nvGrpSpPr>
            <p:grpSpPr>
              <a:xfrm rot="1065285">
                <a:off x="6008240" y="1795681"/>
                <a:ext cx="2640131" cy="2637963"/>
                <a:chOff x="12813101" y="2668587"/>
                <a:chExt cx="3867150" cy="3863975"/>
              </a:xfrm>
              <a:solidFill>
                <a:schemeClr val="accent2">
                  <a:lumMod val="50000"/>
                </a:schemeClr>
              </a:solidFill>
            </p:grpSpPr>
            <p:sp>
              <p:nvSpPr>
                <p:cNvPr id="6" name="Freeform 6">
                  <a:extLst>
                    <a:ext uri="{FF2B5EF4-FFF2-40B4-BE49-F238E27FC236}">
                      <a16:creationId xmlns:a16="http://schemas.microsoft.com/office/drawing/2014/main" id="{624FF0F8-F044-4DC9-8AB5-07A00DCE1D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13101" y="2668587"/>
                  <a:ext cx="3867150" cy="3863975"/>
                </a:xfrm>
                <a:custGeom>
                  <a:avLst/>
                  <a:gdLst>
                    <a:gd name="T0" fmla="*/ 908 w 6953"/>
                    <a:gd name="T1" fmla="*/ 908 w 6953"/>
                    <a:gd name="T2" fmla="*/ 908 w 6953"/>
                    <a:gd name="T3" fmla="*/ 908 w 6953"/>
                    <a:gd name="T4" fmla="*/ 908 w 6953"/>
                    <a:gd name="T5" fmla="*/ 908 w 6953"/>
                    <a:gd name="T6" fmla="*/ 908 w 6953"/>
                    <a:gd name="T7" fmla="*/ 908 w 6953"/>
                    <a:gd name="T8" fmla="*/ 908 w 6953"/>
                    <a:gd name="T9" fmla="*/ 908 w 6953"/>
                    <a:gd name="T10" fmla="*/ 908 w 6953"/>
                    <a:gd name="T11" fmla="*/ 908 w 6953"/>
                    <a:gd name="T12" fmla="*/ 908 w 6953"/>
                    <a:gd name="T13" fmla="*/ 908 w 6953"/>
                    <a:gd name="T14" fmla="*/ 908 w 6953"/>
                    <a:gd name="T15" fmla="*/ 908 w 6953"/>
                    <a:gd name="T16" fmla="*/ 908 w 6953"/>
                    <a:gd name="T17" fmla="*/ 908 w 6953"/>
                    <a:gd name="T18" fmla="*/ 908 w 6953"/>
                    <a:gd name="T19" fmla="*/ 908 w 6953"/>
                    <a:gd name="T20" fmla="*/ 908 w 6953"/>
                    <a:gd name="T21" fmla="*/ 908 w 6953"/>
                    <a:gd name="T22" fmla="*/ 908 w 6953"/>
                    <a:gd name="T23" fmla="*/ 908 w 6953"/>
                    <a:gd name="T24" fmla="*/ 908 w 6953"/>
                    <a:gd name="T25" fmla="*/ 908 w 6953"/>
                    <a:gd name="T26" fmla="*/ 908 w 6953"/>
                    <a:gd name="T27" fmla="*/ 908 w 6953"/>
                    <a:gd name="T28" fmla="*/ 908 w 6953"/>
                    <a:gd name="T29" fmla="*/ 908 w 6953"/>
                    <a:gd name="T30" fmla="*/ 908 w 6953"/>
                    <a:gd name="T31" fmla="*/ 908 w 6953"/>
                    <a:gd name="T32" fmla="*/ 908 w 6953"/>
                    <a:gd name="T33" fmla="*/ 908 w 6953"/>
                    <a:gd name="T34" fmla="*/ 908 w 6953"/>
                    <a:gd name="T35" fmla="*/ 908 w 6953"/>
                    <a:gd name="T36" fmla="*/ 908 w 6953"/>
                    <a:gd name="T37" fmla="*/ 908 w 6953"/>
                    <a:gd name="T38" fmla="*/ 908 w 6953"/>
                    <a:gd name="T39" fmla="*/ 908 w 6953"/>
                    <a:gd name="T40" fmla="*/ 908 w 6953"/>
                    <a:gd name="T41" fmla="*/ 908 w 6953"/>
                    <a:gd name="T42" fmla="*/ 908 w 6953"/>
                    <a:gd name="T43" fmla="*/ 908 w 6953"/>
                    <a:gd name="T44" fmla="*/ 908 w 6953"/>
                    <a:gd name="T45" fmla="*/ 908 w 6953"/>
                    <a:gd name="T46" fmla="*/ 908 w 6953"/>
                    <a:gd name="T47" fmla="*/ 908 w 6953"/>
                    <a:gd name="T48" fmla="*/ 908 w 6953"/>
                    <a:gd name="T49" fmla="*/ 908 w 6953"/>
                    <a:gd name="T50" fmla="*/ 908 w 6953"/>
                    <a:gd name="T51" fmla="*/ 908 w 6953"/>
                    <a:gd name="T52" fmla="*/ 908 w 6953"/>
                    <a:gd name="T53" fmla="*/ 908 w 6953"/>
                    <a:gd name="T54" fmla="*/ 908 w 6953"/>
                    <a:gd name="T55" fmla="*/ 908 w 6953"/>
                    <a:gd name="T56" fmla="*/ 908 w 6953"/>
                    <a:gd name="T57" fmla="*/ 908 w 6953"/>
                    <a:gd name="T58" fmla="*/ 908 w 6953"/>
                    <a:gd name="T59" fmla="*/ 908 w 6953"/>
                    <a:gd name="T60" fmla="*/ 908 w 6953"/>
                    <a:gd name="T61" fmla="*/ 908 w 6953"/>
                    <a:gd name="T62" fmla="*/ 908 w 6953"/>
                    <a:gd name="T63" fmla="*/ 908 w 6953"/>
                    <a:gd name="T64" fmla="*/ 908 w 6953"/>
                    <a:gd name="T65" fmla="*/ 908 w 6953"/>
                    <a:gd name="T66" fmla="*/ 908 w 6953"/>
                    <a:gd name="T67" fmla="*/ 908 w 6953"/>
                    <a:gd name="T68" fmla="*/ 908 w 6953"/>
                    <a:gd name="T69" fmla="*/ 908 w 6953"/>
                    <a:gd name="T70" fmla="*/ 908 w 6953"/>
                    <a:gd name="T71" fmla="*/ 908 w 6953"/>
                    <a:gd name="T72" fmla="*/ 908 w 6953"/>
                    <a:gd name="T73" fmla="*/ 908 w 6953"/>
                    <a:gd name="T74" fmla="*/ 908 w 6953"/>
                    <a:gd name="T75" fmla="*/ 908 w 6953"/>
                    <a:gd name="T76" fmla="*/ 908 w 6953"/>
                    <a:gd name="T77" fmla="*/ 908 w 6953"/>
                    <a:gd name="T78" fmla="*/ 908 w 6953"/>
                    <a:gd name="T79" fmla="*/ 908 w 6953"/>
                    <a:gd name="T80" fmla="*/ 908 w 6953"/>
                    <a:gd name="T81" fmla="*/ 908 w 6953"/>
                    <a:gd name="T82" fmla="*/ 908 w 6953"/>
                    <a:gd name="T83" fmla="*/ 908 w 6953"/>
                    <a:gd name="T84" fmla="*/ 908 w 6953"/>
                    <a:gd name="T85" fmla="*/ 908 w 6953"/>
                    <a:gd name="T86" fmla="*/ 908 w 6953"/>
                    <a:gd name="T87" fmla="*/ 908 w 6953"/>
                    <a:gd name="T88" fmla="*/ 908 w 6953"/>
                    <a:gd name="T89" fmla="*/ 908 w 6953"/>
                    <a:gd name="T90" fmla="*/ 908 w 6953"/>
                    <a:gd name="T91" fmla="*/ 908 w 6953"/>
                    <a:gd name="T92" fmla="*/ 908 w 6953"/>
                    <a:gd name="T93" fmla="*/ 908 w 6953"/>
                    <a:gd name="T94" fmla="*/ 908 w 6953"/>
                    <a:gd name="T95" fmla="*/ 908 w 6953"/>
                    <a:gd name="T96" fmla="*/ 908 w 6953"/>
                    <a:gd name="T97" fmla="*/ 908 w 6953"/>
                    <a:gd name="T98" fmla="*/ 908 w 6953"/>
                    <a:gd name="T99" fmla="*/ 908 w 6953"/>
                    <a:gd name="T100" fmla="*/ 908 w 6953"/>
                    <a:gd name="T101" fmla="*/ 908 w 6953"/>
                    <a:gd name="T102" fmla="*/ 908 w 6953"/>
                    <a:gd name="T103" fmla="*/ 908 w 6953"/>
                    <a:gd name="T104" fmla="*/ 908 w 6953"/>
                    <a:gd name="T105" fmla="*/ 908 w 6953"/>
                    <a:gd name="T106" fmla="*/ 908 w 6953"/>
                    <a:gd name="T107" fmla="*/ 908 w 6953"/>
                    <a:gd name="T108" fmla="*/ 908 w 6953"/>
                    <a:gd name="T109" fmla="*/ 908 w 6953"/>
                    <a:gd name="T110" fmla="*/ 908 w 6953"/>
                    <a:gd name="T111" fmla="*/ 908 w 6953"/>
                    <a:gd name="T112" fmla="*/ 908 w 6953"/>
                    <a:gd name="T113" fmla="*/ 908 w 6953"/>
                    <a:gd name="T114" fmla="*/ 908 w 6953"/>
                    <a:gd name="T115" fmla="*/ 908 w 6953"/>
                    <a:gd name="T116" fmla="*/ 908 w 6953"/>
                    <a:gd name="T117" fmla="*/ 908 w 6953"/>
                    <a:gd name="T118" fmla="*/ 908 w 6953"/>
                    <a:gd name="T119" fmla="*/ 908 w 6953"/>
                    <a:gd name="T120" fmla="*/ 908 w 6953"/>
                    <a:gd name="T121" fmla="*/ 908 w 6953"/>
                    <a:gd name="T122" fmla="*/ 908 w 6953"/>
                    <a:gd name="T123" fmla="*/ 908 w 69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7309" h="7302">
                      <a:moveTo>
                        <a:pt x="3641" y="746"/>
                      </a:moveTo>
                      <a:lnTo>
                        <a:pt x="3659" y="746"/>
                      </a:lnTo>
                      <a:lnTo>
                        <a:pt x="3677" y="746"/>
                      </a:lnTo>
                      <a:lnTo>
                        <a:pt x="3694" y="746"/>
                      </a:lnTo>
                      <a:lnTo>
                        <a:pt x="3712" y="746"/>
                      </a:lnTo>
                      <a:lnTo>
                        <a:pt x="3728" y="746"/>
                      </a:lnTo>
                      <a:lnTo>
                        <a:pt x="3744" y="742"/>
                      </a:lnTo>
                      <a:lnTo>
                        <a:pt x="3759" y="737"/>
                      </a:lnTo>
                      <a:lnTo>
                        <a:pt x="3773" y="730"/>
                      </a:lnTo>
                      <a:lnTo>
                        <a:pt x="3785" y="722"/>
                      </a:lnTo>
                      <a:lnTo>
                        <a:pt x="3798" y="711"/>
                      </a:lnTo>
                      <a:lnTo>
                        <a:pt x="3807" y="699"/>
                      </a:lnTo>
                      <a:lnTo>
                        <a:pt x="3816" y="684"/>
                      </a:lnTo>
                      <a:lnTo>
                        <a:pt x="4124" y="70"/>
                      </a:lnTo>
                      <a:lnTo>
                        <a:pt x="4127" y="62"/>
                      </a:lnTo>
                      <a:lnTo>
                        <a:pt x="4133" y="54"/>
                      </a:lnTo>
                      <a:lnTo>
                        <a:pt x="4139" y="47"/>
                      </a:lnTo>
                      <a:lnTo>
                        <a:pt x="4145" y="40"/>
                      </a:lnTo>
                      <a:lnTo>
                        <a:pt x="4151" y="34"/>
                      </a:lnTo>
                      <a:lnTo>
                        <a:pt x="4159" y="28"/>
                      </a:lnTo>
                      <a:lnTo>
                        <a:pt x="4166" y="23"/>
                      </a:lnTo>
                      <a:lnTo>
                        <a:pt x="4175" y="19"/>
                      </a:lnTo>
                      <a:lnTo>
                        <a:pt x="4183" y="16"/>
                      </a:lnTo>
                      <a:lnTo>
                        <a:pt x="4192" y="12"/>
                      </a:lnTo>
                      <a:lnTo>
                        <a:pt x="4200" y="11"/>
                      </a:lnTo>
                      <a:lnTo>
                        <a:pt x="4209" y="8"/>
                      </a:lnTo>
                      <a:lnTo>
                        <a:pt x="4218" y="8"/>
                      </a:lnTo>
                      <a:lnTo>
                        <a:pt x="4228" y="8"/>
                      </a:lnTo>
                      <a:lnTo>
                        <a:pt x="4237" y="8"/>
                      </a:lnTo>
                      <a:lnTo>
                        <a:pt x="4246" y="11"/>
                      </a:lnTo>
                      <a:lnTo>
                        <a:pt x="4549" y="73"/>
                      </a:lnTo>
                      <a:lnTo>
                        <a:pt x="4559" y="75"/>
                      </a:lnTo>
                      <a:lnTo>
                        <a:pt x="4567" y="78"/>
                      </a:lnTo>
                      <a:lnTo>
                        <a:pt x="4576" y="81"/>
                      </a:lnTo>
                      <a:lnTo>
                        <a:pt x="4584" y="86"/>
                      </a:lnTo>
                      <a:lnTo>
                        <a:pt x="4592" y="91"/>
                      </a:lnTo>
                      <a:lnTo>
                        <a:pt x="4599" y="96"/>
                      </a:lnTo>
                      <a:lnTo>
                        <a:pt x="4606" y="102"/>
                      </a:lnTo>
                      <a:lnTo>
                        <a:pt x="4612" y="109"/>
                      </a:lnTo>
                      <a:lnTo>
                        <a:pt x="4617" y="116"/>
                      </a:lnTo>
                      <a:lnTo>
                        <a:pt x="4622" y="124"/>
                      </a:lnTo>
                      <a:lnTo>
                        <a:pt x="4627" y="131"/>
                      </a:lnTo>
                      <a:lnTo>
                        <a:pt x="4631" y="140"/>
                      </a:lnTo>
                      <a:lnTo>
                        <a:pt x="4634" y="148"/>
                      </a:lnTo>
                      <a:lnTo>
                        <a:pt x="4637" y="158"/>
                      </a:lnTo>
                      <a:lnTo>
                        <a:pt x="4638" y="166"/>
                      </a:lnTo>
                      <a:lnTo>
                        <a:pt x="4639" y="176"/>
                      </a:lnTo>
                      <a:lnTo>
                        <a:pt x="4679" y="863"/>
                      </a:lnTo>
                      <a:lnTo>
                        <a:pt x="4682" y="878"/>
                      </a:lnTo>
                      <a:lnTo>
                        <a:pt x="4685" y="894"/>
                      </a:lnTo>
                      <a:lnTo>
                        <a:pt x="4692" y="909"/>
                      </a:lnTo>
                      <a:lnTo>
                        <a:pt x="4700" y="921"/>
                      </a:lnTo>
                      <a:lnTo>
                        <a:pt x="4710" y="933"/>
                      </a:lnTo>
                      <a:lnTo>
                        <a:pt x="4722" y="944"/>
                      </a:lnTo>
                      <a:lnTo>
                        <a:pt x="4734" y="952"/>
                      </a:lnTo>
                      <a:lnTo>
                        <a:pt x="4750" y="960"/>
                      </a:lnTo>
                      <a:lnTo>
                        <a:pt x="4768" y="968"/>
                      </a:lnTo>
                      <a:lnTo>
                        <a:pt x="4788" y="976"/>
                      </a:lnTo>
                      <a:lnTo>
                        <a:pt x="4806" y="984"/>
                      </a:lnTo>
                      <a:lnTo>
                        <a:pt x="4824" y="991"/>
                      </a:lnTo>
                      <a:lnTo>
                        <a:pt x="4840" y="997"/>
                      </a:lnTo>
                      <a:lnTo>
                        <a:pt x="4856" y="1001"/>
                      </a:lnTo>
                      <a:lnTo>
                        <a:pt x="4872" y="1001"/>
                      </a:lnTo>
                      <a:lnTo>
                        <a:pt x="4887" y="1001"/>
                      </a:lnTo>
                      <a:lnTo>
                        <a:pt x="4902" y="997"/>
                      </a:lnTo>
                      <a:lnTo>
                        <a:pt x="4917" y="991"/>
                      </a:lnTo>
                      <a:lnTo>
                        <a:pt x="4931" y="984"/>
                      </a:lnTo>
                      <a:lnTo>
                        <a:pt x="4943" y="974"/>
                      </a:lnTo>
                      <a:lnTo>
                        <a:pt x="5256" y="705"/>
                      </a:lnTo>
                      <a:lnTo>
                        <a:pt x="5530" y="469"/>
                      </a:lnTo>
                      <a:lnTo>
                        <a:pt x="5530" y="469"/>
                      </a:lnTo>
                      <a:lnTo>
                        <a:pt x="5663" y="559"/>
                      </a:lnTo>
                      <a:lnTo>
                        <a:pt x="5929" y="740"/>
                      </a:lnTo>
                      <a:lnTo>
                        <a:pt x="5929" y="740"/>
                      </a:lnTo>
                      <a:lnTo>
                        <a:pt x="5673" y="1470"/>
                      </a:lnTo>
                      <a:lnTo>
                        <a:pt x="5669" y="1486"/>
                      </a:lnTo>
                      <a:lnTo>
                        <a:pt x="5667" y="1502"/>
                      </a:lnTo>
                      <a:lnTo>
                        <a:pt x="5667" y="1518"/>
                      </a:lnTo>
                      <a:lnTo>
                        <a:pt x="5669" y="1532"/>
                      </a:lnTo>
                      <a:lnTo>
                        <a:pt x="5674" y="1547"/>
                      </a:lnTo>
                      <a:lnTo>
                        <a:pt x="5680" y="1561"/>
                      </a:lnTo>
                      <a:lnTo>
                        <a:pt x="5690" y="1575"/>
                      </a:lnTo>
                      <a:lnTo>
                        <a:pt x="5701" y="1587"/>
                      </a:lnTo>
                      <a:lnTo>
                        <a:pt x="5713" y="1600"/>
                      </a:lnTo>
                      <a:lnTo>
                        <a:pt x="5725" y="1612"/>
                      </a:lnTo>
                      <a:lnTo>
                        <a:pt x="5739" y="1624"/>
                      </a:lnTo>
                      <a:lnTo>
                        <a:pt x="5751" y="1638"/>
                      </a:lnTo>
                      <a:lnTo>
                        <a:pt x="5763" y="1649"/>
                      </a:lnTo>
                      <a:lnTo>
                        <a:pt x="5776" y="1657"/>
                      </a:lnTo>
                      <a:lnTo>
                        <a:pt x="5790" y="1665"/>
                      </a:lnTo>
                      <a:lnTo>
                        <a:pt x="5804" y="1669"/>
                      </a:lnTo>
                      <a:lnTo>
                        <a:pt x="5820" y="1672"/>
                      </a:lnTo>
                      <a:lnTo>
                        <a:pt x="5836" y="1672"/>
                      </a:lnTo>
                      <a:lnTo>
                        <a:pt x="5852" y="1671"/>
                      </a:lnTo>
                      <a:lnTo>
                        <a:pt x="5868" y="1667"/>
                      </a:lnTo>
                      <a:lnTo>
                        <a:pt x="6520" y="1450"/>
                      </a:lnTo>
                      <a:lnTo>
                        <a:pt x="6529" y="1447"/>
                      </a:lnTo>
                      <a:lnTo>
                        <a:pt x="6539" y="1445"/>
                      </a:lnTo>
                      <a:lnTo>
                        <a:pt x="6548" y="1445"/>
                      </a:lnTo>
                      <a:lnTo>
                        <a:pt x="6557" y="1443"/>
                      </a:lnTo>
                      <a:lnTo>
                        <a:pt x="6566" y="1445"/>
                      </a:lnTo>
                      <a:lnTo>
                        <a:pt x="6576" y="1446"/>
                      </a:lnTo>
                      <a:lnTo>
                        <a:pt x="6584" y="1447"/>
                      </a:lnTo>
                      <a:lnTo>
                        <a:pt x="6593" y="1450"/>
                      </a:lnTo>
                      <a:lnTo>
                        <a:pt x="6601" y="1453"/>
                      </a:lnTo>
                      <a:lnTo>
                        <a:pt x="6610" y="1457"/>
                      </a:lnTo>
                      <a:lnTo>
                        <a:pt x="6617" y="1462"/>
                      </a:lnTo>
                      <a:lnTo>
                        <a:pt x="6624" y="1467"/>
                      </a:lnTo>
                      <a:lnTo>
                        <a:pt x="6632" y="1473"/>
                      </a:lnTo>
                      <a:lnTo>
                        <a:pt x="6638" y="1480"/>
                      </a:lnTo>
                      <a:lnTo>
                        <a:pt x="6644" y="1487"/>
                      </a:lnTo>
                      <a:lnTo>
                        <a:pt x="6650" y="1494"/>
                      </a:lnTo>
                      <a:lnTo>
                        <a:pt x="6820" y="1752"/>
                      </a:lnTo>
                      <a:lnTo>
                        <a:pt x="6825" y="1761"/>
                      </a:lnTo>
                      <a:lnTo>
                        <a:pt x="6829" y="1769"/>
                      </a:lnTo>
                      <a:lnTo>
                        <a:pt x="6832" y="1778"/>
                      </a:lnTo>
                      <a:lnTo>
                        <a:pt x="6835" y="1786"/>
                      </a:lnTo>
                      <a:lnTo>
                        <a:pt x="6837" y="1796"/>
                      </a:lnTo>
                      <a:lnTo>
                        <a:pt x="6838" y="1804"/>
                      </a:lnTo>
                      <a:lnTo>
                        <a:pt x="6838" y="1813"/>
                      </a:lnTo>
                      <a:lnTo>
                        <a:pt x="6838" y="1823"/>
                      </a:lnTo>
                      <a:lnTo>
                        <a:pt x="6837" y="1831"/>
                      </a:lnTo>
                      <a:lnTo>
                        <a:pt x="6836" y="1841"/>
                      </a:lnTo>
                      <a:lnTo>
                        <a:pt x="6833" y="1849"/>
                      </a:lnTo>
                      <a:lnTo>
                        <a:pt x="6830" y="1858"/>
                      </a:lnTo>
                      <a:lnTo>
                        <a:pt x="6826" y="1866"/>
                      </a:lnTo>
                      <a:lnTo>
                        <a:pt x="6821" y="1874"/>
                      </a:lnTo>
                      <a:lnTo>
                        <a:pt x="6816" y="1882"/>
                      </a:lnTo>
                      <a:lnTo>
                        <a:pt x="6810" y="1889"/>
                      </a:lnTo>
                      <a:lnTo>
                        <a:pt x="6353" y="2402"/>
                      </a:lnTo>
                      <a:lnTo>
                        <a:pt x="6343" y="2416"/>
                      </a:lnTo>
                      <a:lnTo>
                        <a:pt x="6335" y="2429"/>
                      </a:lnTo>
                      <a:lnTo>
                        <a:pt x="6330" y="2444"/>
                      </a:lnTo>
                      <a:lnTo>
                        <a:pt x="6326" y="2458"/>
                      </a:lnTo>
                      <a:lnTo>
                        <a:pt x="6324" y="2474"/>
                      </a:lnTo>
                      <a:lnTo>
                        <a:pt x="6325" y="2490"/>
                      </a:lnTo>
                      <a:lnTo>
                        <a:pt x="6329" y="2506"/>
                      </a:lnTo>
                      <a:lnTo>
                        <a:pt x="6334" y="2521"/>
                      </a:lnTo>
                      <a:lnTo>
                        <a:pt x="6342" y="2540"/>
                      </a:lnTo>
                      <a:lnTo>
                        <a:pt x="6349" y="2559"/>
                      </a:lnTo>
                      <a:lnTo>
                        <a:pt x="6357" y="2577"/>
                      </a:lnTo>
                      <a:lnTo>
                        <a:pt x="6364" y="2597"/>
                      </a:lnTo>
                      <a:lnTo>
                        <a:pt x="6371" y="2611"/>
                      </a:lnTo>
                      <a:lnTo>
                        <a:pt x="6380" y="2625"/>
                      </a:lnTo>
                      <a:lnTo>
                        <a:pt x="6391" y="2637"/>
                      </a:lnTo>
                      <a:lnTo>
                        <a:pt x="6402" y="2646"/>
                      </a:lnTo>
                      <a:lnTo>
                        <a:pt x="6415" y="2655"/>
                      </a:lnTo>
                      <a:lnTo>
                        <a:pt x="6430" y="2662"/>
                      </a:lnTo>
                      <a:lnTo>
                        <a:pt x="6445" y="2666"/>
                      </a:lnTo>
                      <a:lnTo>
                        <a:pt x="6461" y="2668"/>
                      </a:lnTo>
                      <a:lnTo>
                        <a:pt x="7147" y="2719"/>
                      </a:lnTo>
                      <a:lnTo>
                        <a:pt x="7156" y="2719"/>
                      </a:lnTo>
                      <a:lnTo>
                        <a:pt x="7165" y="2722"/>
                      </a:lnTo>
                      <a:lnTo>
                        <a:pt x="7174" y="2724"/>
                      </a:lnTo>
                      <a:lnTo>
                        <a:pt x="7183" y="2728"/>
                      </a:lnTo>
                      <a:lnTo>
                        <a:pt x="7191" y="2732"/>
                      </a:lnTo>
                      <a:lnTo>
                        <a:pt x="7200" y="2736"/>
                      </a:lnTo>
                      <a:lnTo>
                        <a:pt x="7207" y="2741"/>
                      </a:lnTo>
                      <a:lnTo>
                        <a:pt x="7214" y="2747"/>
                      </a:lnTo>
                      <a:lnTo>
                        <a:pt x="7220" y="2753"/>
                      </a:lnTo>
                      <a:lnTo>
                        <a:pt x="7226" y="2759"/>
                      </a:lnTo>
                      <a:lnTo>
                        <a:pt x="7231" y="2767"/>
                      </a:lnTo>
                      <a:lnTo>
                        <a:pt x="7236" y="2775"/>
                      </a:lnTo>
                      <a:lnTo>
                        <a:pt x="7241" y="2784"/>
                      </a:lnTo>
                      <a:lnTo>
                        <a:pt x="7245" y="2792"/>
                      </a:lnTo>
                      <a:lnTo>
                        <a:pt x="7247" y="2801"/>
                      </a:lnTo>
                      <a:lnTo>
                        <a:pt x="7249" y="2811"/>
                      </a:lnTo>
                      <a:lnTo>
                        <a:pt x="7307" y="3113"/>
                      </a:lnTo>
                      <a:lnTo>
                        <a:pt x="7308" y="3123"/>
                      </a:lnTo>
                      <a:lnTo>
                        <a:pt x="7309" y="3133"/>
                      </a:lnTo>
                      <a:lnTo>
                        <a:pt x="7309" y="3141"/>
                      </a:lnTo>
                      <a:lnTo>
                        <a:pt x="7308" y="3151"/>
                      </a:lnTo>
                      <a:lnTo>
                        <a:pt x="7307" y="3159"/>
                      </a:lnTo>
                      <a:lnTo>
                        <a:pt x="7304" y="3169"/>
                      </a:lnTo>
                      <a:lnTo>
                        <a:pt x="7300" y="3178"/>
                      </a:lnTo>
                      <a:lnTo>
                        <a:pt x="7297" y="3185"/>
                      </a:lnTo>
                      <a:lnTo>
                        <a:pt x="7293" y="3193"/>
                      </a:lnTo>
                      <a:lnTo>
                        <a:pt x="7288" y="3201"/>
                      </a:lnTo>
                      <a:lnTo>
                        <a:pt x="7282" y="3208"/>
                      </a:lnTo>
                      <a:lnTo>
                        <a:pt x="7276" y="3214"/>
                      </a:lnTo>
                      <a:lnTo>
                        <a:pt x="7269" y="3220"/>
                      </a:lnTo>
                      <a:lnTo>
                        <a:pt x="7262" y="3226"/>
                      </a:lnTo>
                      <a:lnTo>
                        <a:pt x="7253" y="3231"/>
                      </a:lnTo>
                      <a:lnTo>
                        <a:pt x="7245" y="3236"/>
                      </a:lnTo>
                      <a:lnTo>
                        <a:pt x="6627" y="3535"/>
                      </a:lnTo>
                      <a:lnTo>
                        <a:pt x="6612" y="3542"/>
                      </a:lnTo>
                      <a:lnTo>
                        <a:pt x="6599" y="3552"/>
                      </a:lnTo>
                      <a:lnTo>
                        <a:pt x="6588" y="3563"/>
                      </a:lnTo>
                      <a:lnTo>
                        <a:pt x="6579" y="3576"/>
                      </a:lnTo>
                      <a:lnTo>
                        <a:pt x="6572" y="3589"/>
                      </a:lnTo>
                      <a:lnTo>
                        <a:pt x="6567" y="3604"/>
                      </a:lnTo>
                      <a:lnTo>
                        <a:pt x="6563" y="3620"/>
                      </a:lnTo>
                      <a:lnTo>
                        <a:pt x="6562" y="3637"/>
                      </a:lnTo>
                      <a:lnTo>
                        <a:pt x="6562" y="3654"/>
                      </a:lnTo>
                      <a:lnTo>
                        <a:pt x="6562" y="3672"/>
                      </a:lnTo>
                      <a:lnTo>
                        <a:pt x="6562" y="3690"/>
                      </a:lnTo>
                      <a:lnTo>
                        <a:pt x="6562" y="3709"/>
                      </a:lnTo>
                      <a:lnTo>
                        <a:pt x="6562" y="3724"/>
                      </a:lnTo>
                      <a:lnTo>
                        <a:pt x="6566" y="3740"/>
                      </a:lnTo>
                      <a:lnTo>
                        <a:pt x="6571" y="3755"/>
                      </a:lnTo>
                      <a:lnTo>
                        <a:pt x="6578" y="3768"/>
                      </a:lnTo>
                      <a:lnTo>
                        <a:pt x="6587" y="3781"/>
                      </a:lnTo>
                      <a:lnTo>
                        <a:pt x="6597" y="3792"/>
                      </a:lnTo>
                      <a:lnTo>
                        <a:pt x="6610" y="3802"/>
                      </a:lnTo>
                      <a:lnTo>
                        <a:pt x="6624" y="3811"/>
                      </a:lnTo>
                      <a:lnTo>
                        <a:pt x="7238" y="4118"/>
                      </a:lnTo>
                      <a:lnTo>
                        <a:pt x="7247" y="4123"/>
                      </a:lnTo>
                      <a:lnTo>
                        <a:pt x="7255" y="4128"/>
                      </a:lnTo>
                      <a:lnTo>
                        <a:pt x="7263" y="4134"/>
                      </a:lnTo>
                      <a:lnTo>
                        <a:pt x="7269" y="4140"/>
                      </a:lnTo>
                      <a:lnTo>
                        <a:pt x="7275" y="4147"/>
                      </a:lnTo>
                      <a:lnTo>
                        <a:pt x="7281" y="4155"/>
                      </a:lnTo>
                      <a:lnTo>
                        <a:pt x="7286" y="4162"/>
                      </a:lnTo>
                      <a:lnTo>
                        <a:pt x="7290" y="4170"/>
                      </a:lnTo>
                      <a:lnTo>
                        <a:pt x="7293" y="4178"/>
                      </a:lnTo>
                      <a:lnTo>
                        <a:pt x="7297" y="4186"/>
                      </a:lnTo>
                      <a:lnTo>
                        <a:pt x="7298" y="4196"/>
                      </a:lnTo>
                      <a:lnTo>
                        <a:pt x="7300" y="4204"/>
                      </a:lnTo>
                      <a:lnTo>
                        <a:pt x="7300" y="4214"/>
                      </a:lnTo>
                      <a:lnTo>
                        <a:pt x="7300" y="4223"/>
                      </a:lnTo>
                      <a:lnTo>
                        <a:pt x="7300" y="4232"/>
                      </a:lnTo>
                      <a:lnTo>
                        <a:pt x="7298" y="4242"/>
                      </a:lnTo>
                      <a:lnTo>
                        <a:pt x="7236" y="4545"/>
                      </a:lnTo>
                      <a:lnTo>
                        <a:pt x="7234" y="4553"/>
                      </a:lnTo>
                      <a:lnTo>
                        <a:pt x="7231" y="4563"/>
                      </a:lnTo>
                      <a:lnTo>
                        <a:pt x="7228" y="4571"/>
                      </a:lnTo>
                      <a:lnTo>
                        <a:pt x="7223" y="4579"/>
                      </a:lnTo>
                      <a:lnTo>
                        <a:pt x="7218" y="4587"/>
                      </a:lnTo>
                      <a:lnTo>
                        <a:pt x="7213" y="4594"/>
                      </a:lnTo>
                      <a:lnTo>
                        <a:pt x="7207" y="4600"/>
                      </a:lnTo>
                      <a:lnTo>
                        <a:pt x="7200" y="4607"/>
                      </a:lnTo>
                      <a:lnTo>
                        <a:pt x="7192" y="4613"/>
                      </a:lnTo>
                      <a:lnTo>
                        <a:pt x="7185" y="4617"/>
                      </a:lnTo>
                      <a:lnTo>
                        <a:pt x="7178" y="4622"/>
                      </a:lnTo>
                      <a:lnTo>
                        <a:pt x="7169" y="4626"/>
                      </a:lnTo>
                      <a:lnTo>
                        <a:pt x="7161" y="4628"/>
                      </a:lnTo>
                      <a:lnTo>
                        <a:pt x="7151" y="4631"/>
                      </a:lnTo>
                      <a:lnTo>
                        <a:pt x="7142" y="4633"/>
                      </a:lnTo>
                      <a:lnTo>
                        <a:pt x="7133" y="4633"/>
                      </a:lnTo>
                      <a:lnTo>
                        <a:pt x="6445" y="4675"/>
                      </a:lnTo>
                      <a:lnTo>
                        <a:pt x="6430" y="4676"/>
                      </a:lnTo>
                      <a:lnTo>
                        <a:pt x="6414" y="4681"/>
                      </a:lnTo>
                      <a:lnTo>
                        <a:pt x="6400" y="4687"/>
                      </a:lnTo>
                      <a:lnTo>
                        <a:pt x="6387" y="4694"/>
                      </a:lnTo>
                      <a:lnTo>
                        <a:pt x="6375" y="4705"/>
                      </a:lnTo>
                      <a:lnTo>
                        <a:pt x="6364" y="4716"/>
                      </a:lnTo>
                      <a:lnTo>
                        <a:pt x="6355" y="4729"/>
                      </a:lnTo>
                      <a:lnTo>
                        <a:pt x="6348" y="4744"/>
                      </a:lnTo>
                      <a:lnTo>
                        <a:pt x="6341" y="4763"/>
                      </a:lnTo>
                      <a:lnTo>
                        <a:pt x="6332" y="4782"/>
                      </a:lnTo>
                      <a:lnTo>
                        <a:pt x="6325" y="4801"/>
                      </a:lnTo>
                      <a:lnTo>
                        <a:pt x="6317" y="4819"/>
                      </a:lnTo>
                      <a:lnTo>
                        <a:pt x="6310" y="4835"/>
                      </a:lnTo>
                      <a:lnTo>
                        <a:pt x="6307" y="4851"/>
                      </a:lnTo>
                      <a:lnTo>
                        <a:pt x="6307" y="4865"/>
                      </a:lnTo>
                      <a:lnTo>
                        <a:pt x="6308" y="4881"/>
                      </a:lnTo>
                      <a:lnTo>
                        <a:pt x="6310" y="4897"/>
                      </a:lnTo>
                      <a:lnTo>
                        <a:pt x="6317" y="4912"/>
                      </a:lnTo>
                      <a:lnTo>
                        <a:pt x="6324" y="4925"/>
                      </a:lnTo>
                      <a:lnTo>
                        <a:pt x="6334" y="4938"/>
                      </a:lnTo>
                      <a:lnTo>
                        <a:pt x="6784" y="5458"/>
                      </a:lnTo>
                      <a:lnTo>
                        <a:pt x="6790" y="5466"/>
                      </a:lnTo>
                      <a:lnTo>
                        <a:pt x="6795" y="5474"/>
                      </a:lnTo>
                      <a:lnTo>
                        <a:pt x="6799" y="5481"/>
                      </a:lnTo>
                      <a:lnTo>
                        <a:pt x="6803" y="5490"/>
                      </a:lnTo>
                      <a:lnTo>
                        <a:pt x="6807" y="5499"/>
                      </a:lnTo>
                      <a:lnTo>
                        <a:pt x="6808" y="5508"/>
                      </a:lnTo>
                      <a:lnTo>
                        <a:pt x="6810" y="5517"/>
                      </a:lnTo>
                      <a:lnTo>
                        <a:pt x="6812" y="5525"/>
                      </a:lnTo>
                      <a:lnTo>
                        <a:pt x="6812" y="5535"/>
                      </a:lnTo>
                      <a:lnTo>
                        <a:pt x="6810" y="5543"/>
                      </a:lnTo>
                      <a:lnTo>
                        <a:pt x="6809" y="5553"/>
                      </a:lnTo>
                      <a:lnTo>
                        <a:pt x="6807" y="5562"/>
                      </a:lnTo>
                      <a:lnTo>
                        <a:pt x="6804" y="5570"/>
                      </a:lnTo>
                      <a:lnTo>
                        <a:pt x="6801" y="5579"/>
                      </a:lnTo>
                      <a:lnTo>
                        <a:pt x="6797" y="5587"/>
                      </a:lnTo>
                      <a:lnTo>
                        <a:pt x="6791" y="5596"/>
                      </a:lnTo>
                      <a:lnTo>
                        <a:pt x="6750" y="5656"/>
                      </a:lnTo>
                      <a:lnTo>
                        <a:pt x="6618" y="5851"/>
                      </a:lnTo>
                      <a:lnTo>
                        <a:pt x="6612" y="5858"/>
                      </a:lnTo>
                      <a:lnTo>
                        <a:pt x="6606" y="5865"/>
                      </a:lnTo>
                      <a:lnTo>
                        <a:pt x="6599" y="5872"/>
                      </a:lnTo>
                      <a:lnTo>
                        <a:pt x="6591" y="5878"/>
                      </a:lnTo>
                      <a:lnTo>
                        <a:pt x="6584" y="5883"/>
                      </a:lnTo>
                      <a:lnTo>
                        <a:pt x="6577" y="5887"/>
                      </a:lnTo>
                      <a:lnTo>
                        <a:pt x="6568" y="5891"/>
                      </a:lnTo>
                      <a:lnTo>
                        <a:pt x="6560" y="5895"/>
                      </a:lnTo>
                      <a:lnTo>
                        <a:pt x="6551" y="5897"/>
                      </a:lnTo>
                      <a:lnTo>
                        <a:pt x="6543" y="5898"/>
                      </a:lnTo>
                      <a:lnTo>
                        <a:pt x="6533" y="5900"/>
                      </a:lnTo>
                      <a:lnTo>
                        <a:pt x="6524" y="5901"/>
                      </a:lnTo>
                      <a:lnTo>
                        <a:pt x="6515" y="5900"/>
                      </a:lnTo>
                      <a:lnTo>
                        <a:pt x="6505" y="5898"/>
                      </a:lnTo>
                      <a:lnTo>
                        <a:pt x="6497" y="5896"/>
                      </a:lnTo>
                      <a:lnTo>
                        <a:pt x="6487" y="5893"/>
                      </a:lnTo>
                      <a:lnTo>
                        <a:pt x="5837" y="5667"/>
                      </a:lnTo>
                      <a:lnTo>
                        <a:pt x="5821" y="5663"/>
                      </a:lnTo>
                      <a:lnTo>
                        <a:pt x="5806" y="5661"/>
                      </a:lnTo>
                      <a:lnTo>
                        <a:pt x="5790" y="5661"/>
                      </a:lnTo>
                      <a:lnTo>
                        <a:pt x="5775" y="5664"/>
                      </a:lnTo>
                      <a:lnTo>
                        <a:pt x="5761" y="5667"/>
                      </a:lnTo>
                      <a:lnTo>
                        <a:pt x="5746" y="5675"/>
                      </a:lnTo>
                      <a:lnTo>
                        <a:pt x="5733" y="5683"/>
                      </a:lnTo>
                      <a:lnTo>
                        <a:pt x="5721" y="5694"/>
                      </a:lnTo>
                      <a:lnTo>
                        <a:pt x="5708" y="5708"/>
                      </a:lnTo>
                      <a:lnTo>
                        <a:pt x="5695" y="5720"/>
                      </a:lnTo>
                      <a:lnTo>
                        <a:pt x="5683" y="5732"/>
                      </a:lnTo>
                      <a:lnTo>
                        <a:pt x="5669" y="5744"/>
                      </a:lnTo>
                      <a:lnTo>
                        <a:pt x="5658" y="5756"/>
                      </a:lnTo>
                      <a:lnTo>
                        <a:pt x="5650" y="5769"/>
                      </a:lnTo>
                      <a:lnTo>
                        <a:pt x="5643" y="5784"/>
                      </a:lnTo>
                      <a:lnTo>
                        <a:pt x="5638" y="5799"/>
                      </a:lnTo>
                      <a:lnTo>
                        <a:pt x="5635" y="5813"/>
                      </a:lnTo>
                      <a:lnTo>
                        <a:pt x="5635" y="5829"/>
                      </a:lnTo>
                      <a:lnTo>
                        <a:pt x="5637" y="5845"/>
                      </a:lnTo>
                      <a:lnTo>
                        <a:pt x="5641" y="5861"/>
                      </a:lnTo>
                      <a:lnTo>
                        <a:pt x="5858" y="6513"/>
                      </a:lnTo>
                      <a:lnTo>
                        <a:pt x="5860" y="6522"/>
                      </a:lnTo>
                      <a:lnTo>
                        <a:pt x="5863" y="6531"/>
                      </a:lnTo>
                      <a:lnTo>
                        <a:pt x="5864" y="6541"/>
                      </a:lnTo>
                      <a:lnTo>
                        <a:pt x="5864" y="6550"/>
                      </a:lnTo>
                      <a:lnTo>
                        <a:pt x="5864" y="6559"/>
                      </a:lnTo>
                      <a:lnTo>
                        <a:pt x="5863" y="6568"/>
                      </a:lnTo>
                      <a:lnTo>
                        <a:pt x="5860" y="6578"/>
                      </a:lnTo>
                      <a:lnTo>
                        <a:pt x="5858" y="6586"/>
                      </a:lnTo>
                      <a:lnTo>
                        <a:pt x="5854" y="6595"/>
                      </a:lnTo>
                      <a:lnTo>
                        <a:pt x="5851" y="6602"/>
                      </a:lnTo>
                      <a:lnTo>
                        <a:pt x="5846" y="6610"/>
                      </a:lnTo>
                      <a:lnTo>
                        <a:pt x="5841" y="6618"/>
                      </a:lnTo>
                      <a:lnTo>
                        <a:pt x="5835" y="6625"/>
                      </a:lnTo>
                      <a:lnTo>
                        <a:pt x="5828" y="6631"/>
                      </a:lnTo>
                      <a:lnTo>
                        <a:pt x="5820" y="6637"/>
                      </a:lnTo>
                      <a:lnTo>
                        <a:pt x="5813" y="6643"/>
                      </a:lnTo>
                      <a:lnTo>
                        <a:pt x="5555" y="6812"/>
                      </a:lnTo>
                      <a:lnTo>
                        <a:pt x="5547" y="6817"/>
                      </a:lnTo>
                      <a:lnTo>
                        <a:pt x="5538" y="6822"/>
                      </a:lnTo>
                      <a:lnTo>
                        <a:pt x="5530" y="6825"/>
                      </a:lnTo>
                      <a:lnTo>
                        <a:pt x="5521" y="6828"/>
                      </a:lnTo>
                      <a:lnTo>
                        <a:pt x="5513" y="6830"/>
                      </a:lnTo>
                      <a:lnTo>
                        <a:pt x="5503" y="6830"/>
                      </a:lnTo>
                      <a:lnTo>
                        <a:pt x="5494" y="6832"/>
                      </a:lnTo>
                      <a:lnTo>
                        <a:pt x="5485" y="6832"/>
                      </a:lnTo>
                      <a:lnTo>
                        <a:pt x="5476" y="6830"/>
                      </a:lnTo>
                      <a:lnTo>
                        <a:pt x="5468" y="6828"/>
                      </a:lnTo>
                      <a:lnTo>
                        <a:pt x="5458" y="6825"/>
                      </a:lnTo>
                      <a:lnTo>
                        <a:pt x="5449" y="6823"/>
                      </a:lnTo>
                      <a:lnTo>
                        <a:pt x="5441" y="6818"/>
                      </a:lnTo>
                      <a:lnTo>
                        <a:pt x="5433" y="6815"/>
                      </a:lnTo>
                      <a:lnTo>
                        <a:pt x="5425" y="6808"/>
                      </a:lnTo>
                      <a:lnTo>
                        <a:pt x="5418" y="6802"/>
                      </a:lnTo>
                      <a:lnTo>
                        <a:pt x="4904" y="6347"/>
                      </a:lnTo>
                      <a:lnTo>
                        <a:pt x="4891" y="6336"/>
                      </a:lnTo>
                      <a:lnTo>
                        <a:pt x="4878" y="6328"/>
                      </a:lnTo>
                      <a:lnTo>
                        <a:pt x="4863" y="6322"/>
                      </a:lnTo>
                      <a:lnTo>
                        <a:pt x="4848" y="6319"/>
                      </a:lnTo>
                      <a:lnTo>
                        <a:pt x="4833" y="6318"/>
                      </a:lnTo>
                      <a:lnTo>
                        <a:pt x="4817" y="6319"/>
                      </a:lnTo>
                      <a:lnTo>
                        <a:pt x="4801" y="6321"/>
                      </a:lnTo>
                      <a:lnTo>
                        <a:pt x="4785" y="6327"/>
                      </a:lnTo>
                      <a:lnTo>
                        <a:pt x="4767" y="6335"/>
                      </a:lnTo>
                      <a:lnTo>
                        <a:pt x="4747" y="6342"/>
                      </a:lnTo>
                      <a:lnTo>
                        <a:pt x="4729" y="6350"/>
                      </a:lnTo>
                      <a:lnTo>
                        <a:pt x="4710" y="6358"/>
                      </a:lnTo>
                      <a:lnTo>
                        <a:pt x="4695" y="6365"/>
                      </a:lnTo>
                      <a:lnTo>
                        <a:pt x="4682" y="6373"/>
                      </a:lnTo>
                      <a:lnTo>
                        <a:pt x="4670" y="6383"/>
                      </a:lnTo>
                      <a:lnTo>
                        <a:pt x="4660" y="6395"/>
                      </a:lnTo>
                      <a:lnTo>
                        <a:pt x="4651" y="6409"/>
                      </a:lnTo>
                      <a:lnTo>
                        <a:pt x="4645" y="6423"/>
                      </a:lnTo>
                      <a:lnTo>
                        <a:pt x="4640" y="6438"/>
                      </a:lnTo>
                      <a:lnTo>
                        <a:pt x="4638" y="6455"/>
                      </a:lnTo>
                      <a:lnTo>
                        <a:pt x="4588" y="7139"/>
                      </a:lnTo>
                      <a:lnTo>
                        <a:pt x="4587" y="7149"/>
                      </a:lnTo>
                      <a:lnTo>
                        <a:pt x="4584" y="7158"/>
                      </a:lnTo>
                      <a:lnTo>
                        <a:pt x="4582" y="7167"/>
                      </a:lnTo>
                      <a:lnTo>
                        <a:pt x="4578" y="7175"/>
                      </a:lnTo>
                      <a:lnTo>
                        <a:pt x="4575" y="7184"/>
                      </a:lnTo>
                      <a:lnTo>
                        <a:pt x="4570" y="7191"/>
                      </a:lnTo>
                      <a:lnTo>
                        <a:pt x="4565" y="7199"/>
                      </a:lnTo>
                      <a:lnTo>
                        <a:pt x="4559" y="7206"/>
                      </a:lnTo>
                      <a:lnTo>
                        <a:pt x="4553" y="7213"/>
                      </a:lnTo>
                      <a:lnTo>
                        <a:pt x="4547" y="7218"/>
                      </a:lnTo>
                      <a:lnTo>
                        <a:pt x="4539" y="7224"/>
                      </a:lnTo>
                      <a:lnTo>
                        <a:pt x="4531" y="7229"/>
                      </a:lnTo>
                      <a:lnTo>
                        <a:pt x="4524" y="7233"/>
                      </a:lnTo>
                      <a:lnTo>
                        <a:pt x="4514" y="7236"/>
                      </a:lnTo>
                      <a:lnTo>
                        <a:pt x="4505" y="7240"/>
                      </a:lnTo>
                      <a:lnTo>
                        <a:pt x="4496" y="7241"/>
                      </a:lnTo>
                      <a:lnTo>
                        <a:pt x="4193" y="7299"/>
                      </a:lnTo>
                      <a:lnTo>
                        <a:pt x="4183" y="7301"/>
                      </a:lnTo>
                      <a:lnTo>
                        <a:pt x="4173" y="7302"/>
                      </a:lnTo>
                      <a:lnTo>
                        <a:pt x="4165" y="7301"/>
                      </a:lnTo>
                      <a:lnTo>
                        <a:pt x="4155" y="7301"/>
                      </a:lnTo>
                      <a:lnTo>
                        <a:pt x="4147" y="7298"/>
                      </a:lnTo>
                      <a:lnTo>
                        <a:pt x="4138" y="7296"/>
                      </a:lnTo>
                      <a:lnTo>
                        <a:pt x="4130" y="7293"/>
                      </a:lnTo>
                      <a:lnTo>
                        <a:pt x="4121" y="7290"/>
                      </a:lnTo>
                      <a:lnTo>
                        <a:pt x="4113" y="7285"/>
                      </a:lnTo>
                      <a:lnTo>
                        <a:pt x="4105" y="7280"/>
                      </a:lnTo>
                      <a:lnTo>
                        <a:pt x="4098" y="7274"/>
                      </a:lnTo>
                      <a:lnTo>
                        <a:pt x="4092" y="7268"/>
                      </a:lnTo>
                      <a:lnTo>
                        <a:pt x="4086" y="7262"/>
                      </a:lnTo>
                      <a:lnTo>
                        <a:pt x="4080" y="7254"/>
                      </a:lnTo>
                      <a:lnTo>
                        <a:pt x="4075" y="7246"/>
                      </a:lnTo>
                      <a:lnTo>
                        <a:pt x="4070" y="7237"/>
                      </a:lnTo>
                      <a:lnTo>
                        <a:pt x="3771" y="6619"/>
                      </a:lnTo>
                      <a:lnTo>
                        <a:pt x="3764" y="6604"/>
                      </a:lnTo>
                      <a:lnTo>
                        <a:pt x="3754" y="6592"/>
                      </a:lnTo>
                      <a:lnTo>
                        <a:pt x="3743" y="6581"/>
                      </a:lnTo>
                      <a:lnTo>
                        <a:pt x="3729" y="6572"/>
                      </a:lnTo>
                      <a:lnTo>
                        <a:pt x="3716" y="6564"/>
                      </a:lnTo>
                      <a:lnTo>
                        <a:pt x="3701" y="6559"/>
                      </a:lnTo>
                      <a:lnTo>
                        <a:pt x="3686" y="6557"/>
                      </a:lnTo>
                      <a:lnTo>
                        <a:pt x="3669" y="6556"/>
                      </a:lnTo>
                      <a:lnTo>
                        <a:pt x="3652" y="6556"/>
                      </a:lnTo>
                      <a:lnTo>
                        <a:pt x="3633" y="6556"/>
                      </a:lnTo>
                      <a:lnTo>
                        <a:pt x="3615" y="6556"/>
                      </a:lnTo>
                      <a:lnTo>
                        <a:pt x="3598" y="6555"/>
                      </a:lnTo>
                      <a:lnTo>
                        <a:pt x="3581" y="6556"/>
                      </a:lnTo>
                      <a:lnTo>
                        <a:pt x="3565" y="6558"/>
                      </a:lnTo>
                      <a:lnTo>
                        <a:pt x="3551" y="6564"/>
                      </a:lnTo>
                      <a:lnTo>
                        <a:pt x="3537" y="6570"/>
                      </a:lnTo>
                      <a:lnTo>
                        <a:pt x="3524" y="6580"/>
                      </a:lnTo>
                      <a:lnTo>
                        <a:pt x="3513" y="6591"/>
                      </a:lnTo>
                      <a:lnTo>
                        <a:pt x="3503" y="6603"/>
                      </a:lnTo>
                      <a:lnTo>
                        <a:pt x="3495" y="6618"/>
                      </a:lnTo>
                      <a:lnTo>
                        <a:pt x="3187" y="7231"/>
                      </a:lnTo>
                      <a:lnTo>
                        <a:pt x="3182" y="7240"/>
                      </a:lnTo>
                      <a:lnTo>
                        <a:pt x="3177" y="7247"/>
                      </a:lnTo>
                      <a:lnTo>
                        <a:pt x="3171" y="7254"/>
                      </a:lnTo>
                      <a:lnTo>
                        <a:pt x="3165" y="7262"/>
                      </a:lnTo>
                      <a:lnTo>
                        <a:pt x="3158" y="7268"/>
                      </a:lnTo>
                      <a:lnTo>
                        <a:pt x="3150" y="7273"/>
                      </a:lnTo>
                      <a:lnTo>
                        <a:pt x="3143" y="7278"/>
                      </a:lnTo>
                      <a:lnTo>
                        <a:pt x="3135" y="7282"/>
                      </a:lnTo>
                      <a:lnTo>
                        <a:pt x="3127" y="7286"/>
                      </a:lnTo>
                      <a:lnTo>
                        <a:pt x="3119" y="7288"/>
                      </a:lnTo>
                      <a:lnTo>
                        <a:pt x="3109" y="7291"/>
                      </a:lnTo>
                      <a:lnTo>
                        <a:pt x="3101" y="7292"/>
                      </a:lnTo>
                      <a:lnTo>
                        <a:pt x="3091" y="7293"/>
                      </a:lnTo>
                      <a:lnTo>
                        <a:pt x="3082" y="7293"/>
                      </a:lnTo>
                      <a:lnTo>
                        <a:pt x="3073" y="7292"/>
                      </a:lnTo>
                      <a:lnTo>
                        <a:pt x="3063" y="7291"/>
                      </a:lnTo>
                      <a:lnTo>
                        <a:pt x="2761" y="7229"/>
                      </a:lnTo>
                      <a:lnTo>
                        <a:pt x="2752" y="7227"/>
                      </a:lnTo>
                      <a:lnTo>
                        <a:pt x="2742" y="7224"/>
                      </a:lnTo>
                      <a:lnTo>
                        <a:pt x="2733" y="7219"/>
                      </a:lnTo>
                      <a:lnTo>
                        <a:pt x="2726" y="7216"/>
                      </a:lnTo>
                      <a:lnTo>
                        <a:pt x="2717" y="7211"/>
                      </a:lnTo>
                      <a:lnTo>
                        <a:pt x="2710" y="7205"/>
                      </a:lnTo>
                      <a:lnTo>
                        <a:pt x="2704" y="7199"/>
                      </a:lnTo>
                      <a:lnTo>
                        <a:pt x="2698" y="7192"/>
                      </a:lnTo>
                      <a:lnTo>
                        <a:pt x="2692" y="7185"/>
                      </a:lnTo>
                      <a:lnTo>
                        <a:pt x="2687" y="7178"/>
                      </a:lnTo>
                      <a:lnTo>
                        <a:pt x="2682" y="7169"/>
                      </a:lnTo>
                      <a:lnTo>
                        <a:pt x="2679" y="7162"/>
                      </a:lnTo>
                      <a:lnTo>
                        <a:pt x="2676" y="7152"/>
                      </a:lnTo>
                      <a:lnTo>
                        <a:pt x="2674" y="7144"/>
                      </a:lnTo>
                      <a:lnTo>
                        <a:pt x="2671" y="7134"/>
                      </a:lnTo>
                      <a:lnTo>
                        <a:pt x="2671" y="7124"/>
                      </a:lnTo>
                      <a:lnTo>
                        <a:pt x="2630" y="6439"/>
                      </a:lnTo>
                      <a:lnTo>
                        <a:pt x="2629" y="6423"/>
                      </a:lnTo>
                      <a:lnTo>
                        <a:pt x="2624" y="6407"/>
                      </a:lnTo>
                      <a:lnTo>
                        <a:pt x="2618" y="6393"/>
                      </a:lnTo>
                      <a:lnTo>
                        <a:pt x="2610" y="6380"/>
                      </a:lnTo>
                      <a:lnTo>
                        <a:pt x="2600" y="6367"/>
                      </a:lnTo>
                      <a:lnTo>
                        <a:pt x="2589" y="6358"/>
                      </a:lnTo>
                      <a:lnTo>
                        <a:pt x="2575" y="6348"/>
                      </a:lnTo>
                      <a:lnTo>
                        <a:pt x="2561" y="6342"/>
                      </a:lnTo>
                      <a:lnTo>
                        <a:pt x="2541" y="6333"/>
                      </a:lnTo>
                      <a:lnTo>
                        <a:pt x="2523" y="6326"/>
                      </a:lnTo>
                      <a:lnTo>
                        <a:pt x="2503" y="6318"/>
                      </a:lnTo>
                      <a:lnTo>
                        <a:pt x="2485" y="6309"/>
                      </a:lnTo>
                      <a:lnTo>
                        <a:pt x="2469" y="6304"/>
                      </a:lnTo>
                      <a:lnTo>
                        <a:pt x="2455" y="6301"/>
                      </a:lnTo>
                      <a:lnTo>
                        <a:pt x="2439" y="6299"/>
                      </a:lnTo>
                      <a:lnTo>
                        <a:pt x="2423" y="6301"/>
                      </a:lnTo>
                      <a:lnTo>
                        <a:pt x="2407" y="6304"/>
                      </a:lnTo>
                      <a:lnTo>
                        <a:pt x="2393" y="6310"/>
                      </a:lnTo>
                      <a:lnTo>
                        <a:pt x="2379" y="6318"/>
                      </a:lnTo>
                      <a:lnTo>
                        <a:pt x="2366" y="6327"/>
                      </a:lnTo>
                      <a:lnTo>
                        <a:pt x="2148" y="6516"/>
                      </a:lnTo>
                      <a:lnTo>
                        <a:pt x="1780" y="6833"/>
                      </a:lnTo>
                      <a:lnTo>
                        <a:pt x="1780" y="6833"/>
                      </a:lnTo>
                      <a:lnTo>
                        <a:pt x="1780" y="6833"/>
                      </a:lnTo>
                      <a:lnTo>
                        <a:pt x="1647" y="6743"/>
                      </a:lnTo>
                      <a:lnTo>
                        <a:pt x="1381" y="6562"/>
                      </a:lnTo>
                      <a:lnTo>
                        <a:pt x="1381" y="6562"/>
                      </a:lnTo>
                      <a:lnTo>
                        <a:pt x="1536" y="6117"/>
                      </a:lnTo>
                      <a:lnTo>
                        <a:pt x="1636" y="5831"/>
                      </a:lnTo>
                      <a:lnTo>
                        <a:pt x="1641" y="5816"/>
                      </a:lnTo>
                      <a:lnTo>
                        <a:pt x="1642" y="5800"/>
                      </a:lnTo>
                      <a:lnTo>
                        <a:pt x="1642" y="5784"/>
                      </a:lnTo>
                      <a:lnTo>
                        <a:pt x="1640" y="5768"/>
                      </a:lnTo>
                      <a:lnTo>
                        <a:pt x="1636" y="5754"/>
                      </a:lnTo>
                      <a:lnTo>
                        <a:pt x="1629" y="5740"/>
                      </a:lnTo>
                      <a:lnTo>
                        <a:pt x="1620" y="5727"/>
                      </a:lnTo>
                      <a:lnTo>
                        <a:pt x="1609" y="5714"/>
                      </a:lnTo>
                      <a:lnTo>
                        <a:pt x="1596" y="5701"/>
                      </a:lnTo>
                      <a:lnTo>
                        <a:pt x="1584" y="5689"/>
                      </a:lnTo>
                      <a:lnTo>
                        <a:pt x="1572" y="5676"/>
                      </a:lnTo>
                      <a:lnTo>
                        <a:pt x="1560" y="5664"/>
                      </a:lnTo>
                      <a:lnTo>
                        <a:pt x="1547" y="5653"/>
                      </a:lnTo>
                      <a:lnTo>
                        <a:pt x="1534" y="5643"/>
                      </a:lnTo>
                      <a:lnTo>
                        <a:pt x="1519" y="5637"/>
                      </a:lnTo>
                      <a:lnTo>
                        <a:pt x="1505" y="5632"/>
                      </a:lnTo>
                      <a:lnTo>
                        <a:pt x="1490" y="5630"/>
                      </a:lnTo>
                      <a:lnTo>
                        <a:pt x="1474" y="5629"/>
                      </a:lnTo>
                      <a:lnTo>
                        <a:pt x="1459" y="5631"/>
                      </a:lnTo>
                      <a:lnTo>
                        <a:pt x="1443" y="5635"/>
                      </a:lnTo>
                      <a:lnTo>
                        <a:pt x="790" y="5852"/>
                      </a:lnTo>
                      <a:lnTo>
                        <a:pt x="781" y="5855"/>
                      </a:lnTo>
                      <a:lnTo>
                        <a:pt x="771" y="5856"/>
                      </a:lnTo>
                      <a:lnTo>
                        <a:pt x="762" y="5857"/>
                      </a:lnTo>
                      <a:lnTo>
                        <a:pt x="753" y="5857"/>
                      </a:lnTo>
                      <a:lnTo>
                        <a:pt x="743" y="5857"/>
                      </a:lnTo>
                      <a:lnTo>
                        <a:pt x="735" y="5856"/>
                      </a:lnTo>
                      <a:lnTo>
                        <a:pt x="726" y="5855"/>
                      </a:lnTo>
                      <a:lnTo>
                        <a:pt x="717" y="5851"/>
                      </a:lnTo>
                      <a:lnTo>
                        <a:pt x="708" y="5848"/>
                      </a:lnTo>
                      <a:lnTo>
                        <a:pt x="701" y="5844"/>
                      </a:lnTo>
                      <a:lnTo>
                        <a:pt x="692" y="5840"/>
                      </a:lnTo>
                      <a:lnTo>
                        <a:pt x="685" y="5834"/>
                      </a:lnTo>
                      <a:lnTo>
                        <a:pt x="678" y="5828"/>
                      </a:lnTo>
                      <a:lnTo>
                        <a:pt x="672" y="5822"/>
                      </a:lnTo>
                      <a:lnTo>
                        <a:pt x="666" y="5814"/>
                      </a:lnTo>
                      <a:lnTo>
                        <a:pt x="660" y="5807"/>
                      </a:lnTo>
                      <a:lnTo>
                        <a:pt x="490" y="5550"/>
                      </a:lnTo>
                      <a:lnTo>
                        <a:pt x="486" y="5541"/>
                      </a:lnTo>
                      <a:lnTo>
                        <a:pt x="481" y="5533"/>
                      </a:lnTo>
                      <a:lnTo>
                        <a:pt x="477" y="5524"/>
                      </a:lnTo>
                      <a:lnTo>
                        <a:pt x="475" y="5514"/>
                      </a:lnTo>
                      <a:lnTo>
                        <a:pt x="473" y="5506"/>
                      </a:lnTo>
                      <a:lnTo>
                        <a:pt x="472" y="5497"/>
                      </a:lnTo>
                      <a:lnTo>
                        <a:pt x="471" y="5488"/>
                      </a:lnTo>
                      <a:lnTo>
                        <a:pt x="471" y="5479"/>
                      </a:lnTo>
                      <a:lnTo>
                        <a:pt x="472" y="5469"/>
                      </a:lnTo>
                      <a:lnTo>
                        <a:pt x="475" y="5461"/>
                      </a:lnTo>
                      <a:lnTo>
                        <a:pt x="477" y="5452"/>
                      </a:lnTo>
                      <a:lnTo>
                        <a:pt x="480" y="5444"/>
                      </a:lnTo>
                      <a:lnTo>
                        <a:pt x="484" y="5435"/>
                      </a:lnTo>
                      <a:lnTo>
                        <a:pt x="488" y="5427"/>
                      </a:lnTo>
                      <a:lnTo>
                        <a:pt x="494" y="5420"/>
                      </a:lnTo>
                      <a:lnTo>
                        <a:pt x="500" y="5412"/>
                      </a:lnTo>
                      <a:lnTo>
                        <a:pt x="956" y="4899"/>
                      </a:lnTo>
                      <a:lnTo>
                        <a:pt x="967" y="4886"/>
                      </a:lnTo>
                      <a:lnTo>
                        <a:pt x="975" y="4873"/>
                      </a:lnTo>
                      <a:lnTo>
                        <a:pt x="981" y="4858"/>
                      </a:lnTo>
                      <a:lnTo>
                        <a:pt x="984" y="4842"/>
                      </a:lnTo>
                      <a:lnTo>
                        <a:pt x="985" y="4828"/>
                      </a:lnTo>
                      <a:lnTo>
                        <a:pt x="984" y="4812"/>
                      </a:lnTo>
                      <a:lnTo>
                        <a:pt x="982" y="4796"/>
                      </a:lnTo>
                      <a:lnTo>
                        <a:pt x="976" y="4780"/>
                      </a:lnTo>
                      <a:lnTo>
                        <a:pt x="968" y="4762"/>
                      </a:lnTo>
                      <a:lnTo>
                        <a:pt x="961" y="4743"/>
                      </a:lnTo>
                      <a:lnTo>
                        <a:pt x="953" y="4723"/>
                      </a:lnTo>
                      <a:lnTo>
                        <a:pt x="945" y="4705"/>
                      </a:lnTo>
                      <a:lnTo>
                        <a:pt x="938" y="4689"/>
                      </a:lnTo>
                      <a:lnTo>
                        <a:pt x="930" y="4676"/>
                      </a:lnTo>
                      <a:lnTo>
                        <a:pt x="920" y="4665"/>
                      </a:lnTo>
                      <a:lnTo>
                        <a:pt x="908" y="4654"/>
                      </a:lnTo>
                      <a:lnTo>
                        <a:pt x="894" y="4645"/>
                      </a:lnTo>
                      <a:lnTo>
                        <a:pt x="880" y="4639"/>
                      </a:lnTo>
                      <a:lnTo>
                        <a:pt x="865" y="4635"/>
                      </a:lnTo>
                      <a:lnTo>
                        <a:pt x="848" y="4633"/>
                      </a:lnTo>
                      <a:lnTo>
                        <a:pt x="163" y="4582"/>
                      </a:lnTo>
                      <a:lnTo>
                        <a:pt x="154" y="4581"/>
                      </a:lnTo>
                      <a:lnTo>
                        <a:pt x="144" y="4580"/>
                      </a:lnTo>
                      <a:lnTo>
                        <a:pt x="135" y="4577"/>
                      </a:lnTo>
                      <a:lnTo>
                        <a:pt x="127" y="4574"/>
                      </a:lnTo>
                      <a:lnTo>
                        <a:pt x="118" y="4570"/>
                      </a:lnTo>
                      <a:lnTo>
                        <a:pt x="111" y="4565"/>
                      </a:lnTo>
                      <a:lnTo>
                        <a:pt x="104" y="4560"/>
                      </a:lnTo>
                      <a:lnTo>
                        <a:pt x="96" y="4554"/>
                      </a:lnTo>
                      <a:lnTo>
                        <a:pt x="89" y="4548"/>
                      </a:lnTo>
                      <a:lnTo>
                        <a:pt x="84" y="4541"/>
                      </a:lnTo>
                      <a:lnTo>
                        <a:pt x="78" y="4534"/>
                      </a:lnTo>
                      <a:lnTo>
                        <a:pt x="73" y="4526"/>
                      </a:lnTo>
                      <a:lnTo>
                        <a:pt x="70" y="4518"/>
                      </a:lnTo>
                      <a:lnTo>
                        <a:pt x="66" y="4509"/>
                      </a:lnTo>
                      <a:lnTo>
                        <a:pt x="62" y="4501"/>
                      </a:lnTo>
                      <a:lnTo>
                        <a:pt x="61" y="4491"/>
                      </a:lnTo>
                      <a:lnTo>
                        <a:pt x="3" y="4189"/>
                      </a:lnTo>
                      <a:lnTo>
                        <a:pt x="2" y="4179"/>
                      </a:lnTo>
                      <a:lnTo>
                        <a:pt x="0" y="4169"/>
                      </a:lnTo>
                      <a:lnTo>
                        <a:pt x="2" y="4159"/>
                      </a:lnTo>
                      <a:lnTo>
                        <a:pt x="2" y="4151"/>
                      </a:lnTo>
                      <a:lnTo>
                        <a:pt x="4" y="4141"/>
                      </a:lnTo>
                      <a:lnTo>
                        <a:pt x="6" y="4133"/>
                      </a:lnTo>
                      <a:lnTo>
                        <a:pt x="9" y="4124"/>
                      </a:lnTo>
                      <a:lnTo>
                        <a:pt x="12" y="4116"/>
                      </a:lnTo>
                      <a:lnTo>
                        <a:pt x="17" y="4108"/>
                      </a:lnTo>
                      <a:lnTo>
                        <a:pt x="22" y="4101"/>
                      </a:lnTo>
                      <a:lnTo>
                        <a:pt x="28" y="4094"/>
                      </a:lnTo>
                      <a:lnTo>
                        <a:pt x="34" y="4086"/>
                      </a:lnTo>
                      <a:lnTo>
                        <a:pt x="40" y="4080"/>
                      </a:lnTo>
                      <a:lnTo>
                        <a:pt x="48" y="4076"/>
                      </a:lnTo>
                      <a:lnTo>
                        <a:pt x="56" y="4069"/>
                      </a:lnTo>
                      <a:lnTo>
                        <a:pt x="65" y="4066"/>
                      </a:lnTo>
                      <a:lnTo>
                        <a:pt x="684" y="3767"/>
                      </a:lnTo>
                      <a:lnTo>
                        <a:pt x="698" y="3758"/>
                      </a:lnTo>
                      <a:lnTo>
                        <a:pt x="711" y="3749"/>
                      </a:lnTo>
                      <a:lnTo>
                        <a:pt x="722" y="3738"/>
                      </a:lnTo>
                      <a:lnTo>
                        <a:pt x="731" y="3726"/>
                      </a:lnTo>
                      <a:lnTo>
                        <a:pt x="737" y="3712"/>
                      </a:lnTo>
                      <a:lnTo>
                        <a:pt x="743" y="3696"/>
                      </a:lnTo>
                      <a:lnTo>
                        <a:pt x="746" y="3682"/>
                      </a:lnTo>
                      <a:lnTo>
                        <a:pt x="747" y="3665"/>
                      </a:lnTo>
                      <a:lnTo>
                        <a:pt x="747" y="3647"/>
                      </a:lnTo>
                      <a:lnTo>
                        <a:pt x="747" y="3630"/>
                      </a:lnTo>
                      <a:lnTo>
                        <a:pt x="747" y="3611"/>
                      </a:lnTo>
                      <a:lnTo>
                        <a:pt x="748" y="3593"/>
                      </a:lnTo>
                      <a:lnTo>
                        <a:pt x="747" y="3577"/>
                      </a:lnTo>
                      <a:lnTo>
                        <a:pt x="745" y="3562"/>
                      </a:lnTo>
                      <a:lnTo>
                        <a:pt x="739" y="3547"/>
                      </a:lnTo>
                      <a:lnTo>
                        <a:pt x="732" y="3532"/>
                      </a:lnTo>
                      <a:lnTo>
                        <a:pt x="723" y="3520"/>
                      </a:lnTo>
                      <a:lnTo>
                        <a:pt x="712" y="3508"/>
                      </a:lnTo>
                      <a:lnTo>
                        <a:pt x="700" y="3498"/>
                      </a:lnTo>
                      <a:lnTo>
                        <a:pt x="685" y="3490"/>
                      </a:lnTo>
                      <a:lnTo>
                        <a:pt x="71" y="3182"/>
                      </a:lnTo>
                      <a:lnTo>
                        <a:pt x="62" y="3179"/>
                      </a:lnTo>
                      <a:lnTo>
                        <a:pt x="55" y="3173"/>
                      </a:lnTo>
                      <a:lnTo>
                        <a:pt x="48" y="3168"/>
                      </a:lnTo>
                      <a:lnTo>
                        <a:pt x="40" y="3160"/>
                      </a:lnTo>
                      <a:lnTo>
                        <a:pt x="34" y="3154"/>
                      </a:lnTo>
                      <a:lnTo>
                        <a:pt x="29" y="3147"/>
                      </a:lnTo>
                      <a:lnTo>
                        <a:pt x="25" y="3140"/>
                      </a:lnTo>
                      <a:lnTo>
                        <a:pt x="20" y="3131"/>
                      </a:lnTo>
                      <a:lnTo>
                        <a:pt x="16" y="3123"/>
                      </a:lnTo>
                      <a:lnTo>
                        <a:pt x="14" y="3114"/>
                      </a:lnTo>
                      <a:lnTo>
                        <a:pt x="11" y="3106"/>
                      </a:lnTo>
                      <a:lnTo>
                        <a:pt x="10" y="3097"/>
                      </a:lnTo>
                      <a:lnTo>
                        <a:pt x="9" y="3088"/>
                      </a:lnTo>
                      <a:lnTo>
                        <a:pt x="9" y="3078"/>
                      </a:lnTo>
                      <a:lnTo>
                        <a:pt x="10" y="3069"/>
                      </a:lnTo>
                      <a:lnTo>
                        <a:pt x="11" y="3060"/>
                      </a:lnTo>
                      <a:lnTo>
                        <a:pt x="73" y="2757"/>
                      </a:lnTo>
                      <a:lnTo>
                        <a:pt x="76" y="2747"/>
                      </a:lnTo>
                      <a:lnTo>
                        <a:pt x="79" y="2739"/>
                      </a:lnTo>
                      <a:lnTo>
                        <a:pt x="83" y="2730"/>
                      </a:lnTo>
                      <a:lnTo>
                        <a:pt x="87" y="2722"/>
                      </a:lnTo>
                      <a:lnTo>
                        <a:pt x="92" y="2715"/>
                      </a:lnTo>
                      <a:lnTo>
                        <a:pt x="98" y="2707"/>
                      </a:lnTo>
                      <a:lnTo>
                        <a:pt x="104" y="2701"/>
                      </a:lnTo>
                      <a:lnTo>
                        <a:pt x="110" y="2694"/>
                      </a:lnTo>
                      <a:lnTo>
                        <a:pt x="117" y="2689"/>
                      </a:lnTo>
                      <a:lnTo>
                        <a:pt x="124" y="2684"/>
                      </a:lnTo>
                      <a:lnTo>
                        <a:pt x="133" y="2679"/>
                      </a:lnTo>
                      <a:lnTo>
                        <a:pt x="141" y="2676"/>
                      </a:lnTo>
                      <a:lnTo>
                        <a:pt x="150" y="2672"/>
                      </a:lnTo>
                      <a:lnTo>
                        <a:pt x="158" y="2670"/>
                      </a:lnTo>
                      <a:lnTo>
                        <a:pt x="168" y="2668"/>
                      </a:lnTo>
                      <a:lnTo>
                        <a:pt x="178" y="2667"/>
                      </a:lnTo>
                      <a:lnTo>
                        <a:pt x="864" y="2627"/>
                      </a:lnTo>
                      <a:lnTo>
                        <a:pt x="880" y="2625"/>
                      </a:lnTo>
                      <a:lnTo>
                        <a:pt x="895" y="2621"/>
                      </a:lnTo>
                      <a:lnTo>
                        <a:pt x="910" y="2615"/>
                      </a:lnTo>
                      <a:lnTo>
                        <a:pt x="923" y="2606"/>
                      </a:lnTo>
                      <a:lnTo>
                        <a:pt x="936" y="2597"/>
                      </a:lnTo>
                      <a:lnTo>
                        <a:pt x="945" y="2586"/>
                      </a:lnTo>
                      <a:lnTo>
                        <a:pt x="955" y="2572"/>
                      </a:lnTo>
                      <a:lnTo>
                        <a:pt x="961" y="2557"/>
                      </a:lnTo>
                      <a:lnTo>
                        <a:pt x="970" y="2538"/>
                      </a:lnTo>
                      <a:lnTo>
                        <a:pt x="977" y="2519"/>
                      </a:lnTo>
                      <a:lnTo>
                        <a:pt x="985" y="2501"/>
                      </a:lnTo>
                      <a:lnTo>
                        <a:pt x="994" y="2482"/>
                      </a:lnTo>
                      <a:lnTo>
                        <a:pt x="999" y="2467"/>
                      </a:lnTo>
                      <a:lnTo>
                        <a:pt x="1003" y="2451"/>
                      </a:lnTo>
                      <a:lnTo>
                        <a:pt x="1004" y="2435"/>
                      </a:lnTo>
                      <a:lnTo>
                        <a:pt x="1003" y="2419"/>
                      </a:lnTo>
                      <a:lnTo>
                        <a:pt x="999" y="2405"/>
                      </a:lnTo>
                      <a:lnTo>
                        <a:pt x="993" y="2390"/>
                      </a:lnTo>
                      <a:lnTo>
                        <a:pt x="985" y="2375"/>
                      </a:lnTo>
                      <a:lnTo>
                        <a:pt x="976" y="2363"/>
                      </a:lnTo>
                      <a:lnTo>
                        <a:pt x="758" y="2111"/>
                      </a:lnTo>
                      <a:lnTo>
                        <a:pt x="527" y="1843"/>
                      </a:lnTo>
                      <a:lnTo>
                        <a:pt x="521" y="1835"/>
                      </a:lnTo>
                      <a:lnTo>
                        <a:pt x="515" y="1827"/>
                      </a:lnTo>
                      <a:lnTo>
                        <a:pt x="511" y="1819"/>
                      </a:lnTo>
                      <a:lnTo>
                        <a:pt x="506" y="1810"/>
                      </a:lnTo>
                      <a:lnTo>
                        <a:pt x="504" y="1802"/>
                      </a:lnTo>
                      <a:lnTo>
                        <a:pt x="501" y="1793"/>
                      </a:lnTo>
                      <a:lnTo>
                        <a:pt x="500" y="1785"/>
                      </a:lnTo>
                      <a:lnTo>
                        <a:pt x="499" y="1775"/>
                      </a:lnTo>
                      <a:lnTo>
                        <a:pt x="499" y="1767"/>
                      </a:lnTo>
                      <a:lnTo>
                        <a:pt x="499" y="1757"/>
                      </a:lnTo>
                      <a:lnTo>
                        <a:pt x="500" y="1748"/>
                      </a:lnTo>
                      <a:lnTo>
                        <a:pt x="503" y="1740"/>
                      </a:lnTo>
                      <a:lnTo>
                        <a:pt x="505" y="1731"/>
                      </a:lnTo>
                      <a:lnTo>
                        <a:pt x="509" y="1722"/>
                      </a:lnTo>
                      <a:lnTo>
                        <a:pt x="514" y="1714"/>
                      </a:lnTo>
                      <a:lnTo>
                        <a:pt x="518" y="1706"/>
                      </a:lnTo>
                      <a:lnTo>
                        <a:pt x="741" y="1379"/>
                      </a:lnTo>
                      <a:lnTo>
                        <a:pt x="741" y="1379"/>
                      </a:lnTo>
                      <a:lnTo>
                        <a:pt x="741" y="1379"/>
                      </a:lnTo>
                      <a:lnTo>
                        <a:pt x="1472" y="1634"/>
                      </a:lnTo>
                      <a:lnTo>
                        <a:pt x="1488" y="1638"/>
                      </a:lnTo>
                      <a:lnTo>
                        <a:pt x="1504" y="1640"/>
                      </a:lnTo>
                      <a:lnTo>
                        <a:pt x="1519" y="1640"/>
                      </a:lnTo>
                      <a:lnTo>
                        <a:pt x="1535" y="1638"/>
                      </a:lnTo>
                      <a:lnTo>
                        <a:pt x="1550" y="1633"/>
                      </a:lnTo>
                      <a:lnTo>
                        <a:pt x="1563" y="1627"/>
                      </a:lnTo>
                      <a:lnTo>
                        <a:pt x="1577" y="1617"/>
                      </a:lnTo>
                      <a:lnTo>
                        <a:pt x="1590" y="1606"/>
                      </a:lnTo>
                      <a:lnTo>
                        <a:pt x="1602" y="1594"/>
                      </a:lnTo>
                      <a:lnTo>
                        <a:pt x="1614" y="1582"/>
                      </a:lnTo>
                      <a:lnTo>
                        <a:pt x="1628" y="1570"/>
                      </a:lnTo>
                      <a:lnTo>
                        <a:pt x="1640" y="1556"/>
                      </a:lnTo>
                      <a:lnTo>
                        <a:pt x="1651" y="1544"/>
                      </a:lnTo>
                      <a:lnTo>
                        <a:pt x="1661" y="1532"/>
                      </a:lnTo>
                      <a:lnTo>
                        <a:pt x="1667" y="1518"/>
                      </a:lnTo>
                      <a:lnTo>
                        <a:pt x="1671" y="1503"/>
                      </a:lnTo>
                      <a:lnTo>
                        <a:pt x="1674" y="1487"/>
                      </a:lnTo>
                      <a:lnTo>
                        <a:pt x="1675" y="1471"/>
                      </a:lnTo>
                      <a:lnTo>
                        <a:pt x="1673" y="1456"/>
                      </a:lnTo>
                      <a:lnTo>
                        <a:pt x="1669" y="1440"/>
                      </a:lnTo>
                      <a:lnTo>
                        <a:pt x="1453" y="788"/>
                      </a:lnTo>
                      <a:lnTo>
                        <a:pt x="1449" y="779"/>
                      </a:lnTo>
                      <a:lnTo>
                        <a:pt x="1448" y="770"/>
                      </a:lnTo>
                      <a:lnTo>
                        <a:pt x="1446" y="760"/>
                      </a:lnTo>
                      <a:lnTo>
                        <a:pt x="1446" y="751"/>
                      </a:lnTo>
                      <a:lnTo>
                        <a:pt x="1446" y="742"/>
                      </a:lnTo>
                      <a:lnTo>
                        <a:pt x="1448" y="733"/>
                      </a:lnTo>
                      <a:lnTo>
                        <a:pt x="1449" y="724"/>
                      </a:lnTo>
                      <a:lnTo>
                        <a:pt x="1453" y="716"/>
                      </a:lnTo>
                      <a:lnTo>
                        <a:pt x="1455" y="707"/>
                      </a:lnTo>
                      <a:lnTo>
                        <a:pt x="1460" y="699"/>
                      </a:lnTo>
                      <a:lnTo>
                        <a:pt x="1463" y="691"/>
                      </a:lnTo>
                      <a:lnTo>
                        <a:pt x="1470" y="684"/>
                      </a:lnTo>
                      <a:lnTo>
                        <a:pt x="1476" y="677"/>
                      </a:lnTo>
                      <a:lnTo>
                        <a:pt x="1482" y="671"/>
                      </a:lnTo>
                      <a:lnTo>
                        <a:pt x="1489" y="664"/>
                      </a:lnTo>
                      <a:lnTo>
                        <a:pt x="1498" y="658"/>
                      </a:lnTo>
                      <a:lnTo>
                        <a:pt x="1754" y="488"/>
                      </a:lnTo>
                      <a:lnTo>
                        <a:pt x="1763" y="483"/>
                      </a:lnTo>
                      <a:lnTo>
                        <a:pt x="1771" y="480"/>
                      </a:lnTo>
                      <a:lnTo>
                        <a:pt x="1780" y="476"/>
                      </a:lnTo>
                      <a:lnTo>
                        <a:pt x="1789" y="474"/>
                      </a:lnTo>
                      <a:lnTo>
                        <a:pt x="1798" y="471"/>
                      </a:lnTo>
                      <a:lnTo>
                        <a:pt x="1806" y="470"/>
                      </a:lnTo>
                      <a:lnTo>
                        <a:pt x="1816" y="470"/>
                      </a:lnTo>
                      <a:lnTo>
                        <a:pt x="1825" y="470"/>
                      </a:lnTo>
                      <a:lnTo>
                        <a:pt x="1834" y="471"/>
                      </a:lnTo>
                      <a:lnTo>
                        <a:pt x="1843" y="472"/>
                      </a:lnTo>
                      <a:lnTo>
                        <a:pt x="1851" y="475"/>
                      </a:lnTo>
                      <a:lnTo>
                        <a:pt x="1860" y="479"/>
                      </a:lnTo>
                      <a:lnTo>
                        <a:pt x="1869" y="482"/>
                      </a:lnTo>
                      <a:lnTo>
                        <a:pt x="1877" y="487"/>
                      </a:lnTo>
                      <a:lnTo>
                        <a:pt x="1884" y="493"/>
                      </a:lnTo>
                      <a:lnTo>
                        <a:pt x="1892" y="499"/>
                      </a:lnTo>
                      <a:lnTo>
                        <a:pt x="2405" y="955"/>
                      </a:lnTo>
                      <a:lnTo>
                        <a:pt x="2418" y="965"/>
                      </a:lnTo>
                      <a:lnTo>
                        <a:pt x="2432" y="973"/>
                      </a:lnTo>
                      <a:lnTo>
                        <a:pt x="2446" y="978"/>
                      </a:lnTo>
                      <a:lnTo>
                        <a:pt x="2462" y="982"/>
                      </a:lnTo>
                      <a:lnTo>
                        <a:pt x="2478" y="984"/>
                      </a:lnTo>
                      <a:lnTo>
                        <a:pt x="2492" y="983"/>
                      </a:lnTo>
                      <a:lnTo>
                        <a:pt x="2508" y="979"/>
                      </a:lnTo>
                      <a:lnTo>
                        <a:pt x="2524" y="974"/>
                      </a:lnTo>
                      <a:lnTo>
                        <a:pt x="2544" y="967"/>
                      </a:lnTo>
                      <a:lnTo>
                        <a:pt x="2562" y="959"/>
                      </a:lnTo>
                      <a:lnTo>
                        <a:pt x="2581" y="951"/>
                      </a:lnTo>
                      <a:lnTo>
                        <a:pt x="2601" y="944"/>
                      </a:lnTo>
                      <a:lnTo>
                        <a:pt x="2615" y="937"/>
                      </a:lnTo>
                      <a:lnTo>
                        <a:pt x="2629" y="928"/>
                      </a:lnTo>
                      <a:lnTo>
                        <a:pt x="2641" y="917"/>
                      </a:lnTo>
                      <a:lnTo>
                        <a:pt x="2651" y="906"/>
                      </a:lnTo>
                      <a:lnTo>
                        <a:pt x="2659" y="893"/>
                      </a:lnTo>
                      <a:lnTo>
                        <a:pt x="2665" y="878"/>
                      </a:lnTo>
                      <a:lnTo>
                        <a:pt x="2670" y="864"/>
                      </a:lnTo>
                      <a:lnTo>
                        <a:pt x="2672" y="847"/>
                      </a:lnTo>
                      <a:lnTo>
                        <a:pt x="2722" y="163"/>
                      </a:lnTo>
                      <a:lnTo>
                        <a:pt x="2724" y="153"/>
                      </a:lnTo>
                      <a:lnTo>
                        <a:pt x="2725" y="143"/>
                      </a:lnTo>
                      <a:lnTo>
                        <a:pt x="2727" y="135"/>
                      </a:lnTo>
                      <a:lnTo>
                        <a:pt x="2731" y="126"/>
                      </a:lnTo>
                      <a:lnTo>
                        <a:pt x="2735" y="118"/>
                      </a:lnTo>
                      <a:lnTo>
                        <a:pt x="2739" y="109"/>
                      </a:lnTo>
                      <a:lnTo>
                        <a:pt x="2744" y="102"/>
                      </a:lnTo>
                      <a:lnTo>
                        <a:pt x="2750" y="95"/>
                      </a:lnTo>
                      <a:lnTo>
                        <a:pt x="2756" y="88"/>
                      </a:lnTo>
                      <a:lnTo>
                        <a:pt x="2764" y="82"/>
                      </a:lnTo>
                      <a:lnTo>
                        <a:pt x="2771" y="78"/>
                      </a:lnTo>
                      <a:lnTo>
                        <a:pt x="2778" y="73"/>
                      </a:lnTo>
                      <a:lnTo>
                        <a:pt x="2787" y="68"/>
                      </a:lnTo>
                      <a:lnTo>
                        <a:pt x="2795" y="64"/>
                      </a:lnTo>
                      <a:lnTo>
                        <a:pt x="2804" y="62"/>
                      </a:lnTo>
                      <a:lnTo>
                        <a:pt x="2814" y="59"/>
                      </a:lnTo>
                      <a:lnTo>
                        <a:pt x="3116" y="2"/>
                      </a:lnTo>
                      <a:lnTo>
                        <a:pt x="3126" y="1"/>
                      </a:lnTo>
                      <a:lnTo>
                        <a:pt x="3136" y="0"/>
                      </a:lnTo>
                      <a:lnTo>
                        <a:pt x="3146" y="0"/>
                      </a:lnTo>
                      <a:lnTo>
                        <a:pt x="3154" y="1"/>
                      </a:lnTo>
                      <a:lnTo>
                        <a:pt x="3164" y="2"/>
                      </a:lnTo>
                      <a:lnTo>
                        <a:pt x="3172" y="5"/>
                      </a:lnTo>
                      <a:lnTo>
                        <a:pt x="3181" y="8"/>
                      </a:lnTo>
                      <a:lnTo>
                        <a:pt x="3189" y="12"/>
                      </a:lnTo>
                      <a:lnTo>
                        <a:pt x="3197" y="16"/>
                      </a:lnTo>
                      <a:lnTo>
                        <a:pt x="3204" y="22"/>
                      </a:lnTo>
                      <a:lnTo>
                        <a:pt x="3211" y="27"/>
                      </a:lnTo>
                      <a:lnTo>
                        <a:pt x="3219" y="33"/>
                      </a:lnTo>
                      <a:lnTo>
                        <a:pt x="3225" y="40"/>
                      </a:lnTo>
                      <a:lnTo>
                        <a:pt x="3230" y="47"/>
                      </a:lnTo>
                      <a:lnTo>
                        <a:pt x="3236" y="56"/>
                      </a:lnTo>
                      <a:lnTo>
                        <a:pt x="3239" y="64"/>
                      </a:lnTo>
                      <a:lnTo>
                        <a:pt x="3538" y="683"/>
                      </a:lnTo>
                      <a:lnTo>
                        <a:pt x="3547" y="696"/>
                      </a:lnTo>
                      <a:lnTo>
                        <a:pt x="3557" y="709"/>
                      </a:lnTo>
                      <a:lnTo>
                        <a:pt x="3568" y="720"/>
                      </a:lnTo>
                      <a:lnTo>
                        <a:pt x="3580" y="729"/>
                      </a:lnTo>
                      <a:lnTo>
                        <a:pt x="3594" y="736"/>
                      </a:lnTo>
                      <a:lnTo>
                        <a:pt x="3609" y="742"/>
                      </a:lnTo>
                      <a:lnTo>
                        <a:pt x="3625" y="745"/>
                      </a:lnTo>
                      <a:lnTo>
                        <a:pt x="3641" y="7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0951" tIns="30475" rIns="60951" bIns="30475" numCol="1" anchor="ctr" anchorCtr="0" compatLnSpc="1">
                  <a:prstTxWarp prst="textNoShape">
                    <a:avLst/>
                  </a:prstTxWarp>
                </a:bodyPr>
                <a:lstStyle/>
                <a:p>
                  <a:pPr defTabSz="609539" eaLnBrk="0" fontAlgn="base" hangingPunct="0">
                    <a:spcBef>
                      <a:spcPts val="600"/>
                    </a:spcBef>
                  </a:pPr>
                  <a:endParaRPr lang="en-US" sz="1200" dirty="0">
                    <a:solidFill>
                      <a:prstClr val="black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7" name="Freeform 9">
                  <a:extLst>
                    <a:ext uri="{FF2B5EF4-FFF2-40B4-BE49-F238E27FC236}">
                      <a16:creationId xmlns:a16="http://schemas.microsoft.com/office/drawing/2014/main" id="{10E44865-8312-4C4F-818C-4C3FBBA4BD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178351" y="4032249"/>
                  <a:ext cx="1136650" cy="1136650"/>
                </a:xfrm>
                <a:custGeom>
                  <a:avLst/>
                  <a:gdLst>
                    <a:gd name="T0" fmla="*/ 908 w 6953"/>
                    <a:gd name="T1" fmla="*/ 908 w 6953"/>
                    <a:gd name="T2" fmla="*/ 908 w 6953"/>
                    <a:gd name="T3" fmla="*/ 908 w 6953"/>
                    <a:gd name="T4" fmla="*/ 908 w 6953"/>
                    <a:gd name="T5" fmla="*/ 908 w 6953"/>
                    <a:gd name="T6" fmla="*/ 908 w 6953"/>
                    <a:gd name="T7" fmla="*/ 908 w 6953"/>
                    <a:gd name="T8" fmla="*/ 908 w 6953"/>
                    <a:gd name="T9" fmla="*/ 908 w 6953"/>
                    <a:gd name="T10" fmla="*/ 908 w 6953"/>
                    <a:gd name="T11" fmla="*/ 908 w 6953"/>
                    <a:gd name="T12" fmla="*/ 908 w 6953"/>
                    <a:gd name="T13" fmla="*/ 908 w 6953"/>
                    <a:gd name="T14" fmla="*/ 908 w 6953"/>
                    <a:gd name="T15" fmla="*/ 908 w 6953"/>
                    <a:gd name="T16" fmla="*/ 908 w 6953"/>
                    <a:gd name="T17" fmla="*/ 908 w 6953"/>
                    <a:gd name="T18" fmla="*/ 908 w 6953"/>
                    <a:gd name="T19" fmla="*/ 908 w 6953"/>
                    <a:gd name="T20" fmla="*/ 908 w 6953"/>
                    <a:gd name="T21" fmla="*/ 908 w 6953"/>
                    <a:gd name="T22" fmla="*/ 908 w 6953"/>
                    <a:gd name="T23" fmla="*/ 908 w 6953"/>
                    <a:gd name="T24" fmla="*/ 908 w 6953"/>
                    <a:gd name="T25" fmla="*/ 908 w 6953"/>
                    <a:gd name="T26" fmla="*/ 908 w 6953"/>
                    <a:gd name="T27" fmla="*/ 908 w 6953"/>
                    <a:gd name="T28" fmla="*/ 908 w 6953"/>
                    <a:gd name="T29" fmla="*/ 908 w 6953"/>
                    <a:gd name="T30" fmla="*/ 908 w 6953"/>
                    <a:gd name="T31" fmla="*/ 908 w 6953"/>
                    <a:gd name="T32" fmla="*/ 908 w 6953"/>
                    <a:gd name="T33" fmla="*/ 908 w 6953"/>
                    <a:gd name="T34" fmla="*/ 908 w 6953"/>
                    <a:gd name="T35" fmla="*/ 908 w 6953"/>
                    <a:gd name="T36" fmla="*/ 908 w 6953"/>
                    <a:gd name="T37" fmla="*/ 908 w 6953"/>
                    <a:gd name="T38" fmla="*/ 908 w 6953"/>
                    <a:gd name="T39" fmla="*/ 908 w 6953"/>
                    <a:gd name="T40" fmla="*/ 908 w 6953"/>
                    <a:gd name="T41" fmla="*/ 908 w 6953"/>
                    <a:gd name="T42" fmla="*/ 908 w 6953"/>
                    <a:gd name="T43" fmla="*/ 908 w 6953"/>
                    <a:gd name="T44" fmla="*/ 908 w 6953"/>
                    <a:gd name="T45" fmla="*/ 908 w 6953"/>
                    <a:gd name="T46" fmla="*/ 908 w 6953"/>
                    <a:gd name="T47" fmla="*/ 908 w 6953"/>
                    <a:gd name="T48" fmla="*/ 908 w 6953"/>
                    <a:gd name="T49" fmla="*/ 908 w 6953"/>
                    <a:gd name="T50" fmla="*/ 908 w 6953"/>
                    <a:gd name="T51" fmla="*/ 908 w 6953"/>
                    <a:gd name="T52" fmla="*/ 908 w 6953"/>
                    <a:gd name="T53" fmla="*/ 908 w 6953"/>
                    <a:gd name="T54" fmla="*/ 908 w 6953"/>
                    <a:gd name="T55" fmla="*/ 908 w 6953"/>
                    <a:gd name="T56" fmla="*/ 908 w 6953"/>
                    <a:gd name="T57" fmla="*/ 908 w 6953"/>
                    <a:gd name="T58" fmla="*/ 908 w 6953"/>
                    <a:gd name="T59" fmla="*/ 908 w 6953"/>
                    <a:gd name="T60" fmla="*/ 908 w 6953"/>
                    <a:gd name="T61" fmla="*/ 908 w 6953"/>
                    <a:gd name="T62" fmla="*/ 908 w 6953"/>
                    <a:gd name="T63" fmla="*/ 908 w 6953"/>
                    <a:gd name="T64" fmla="*/ 908 w 6953"/>
                    <a:gd name="T65" fmla="*/ 908 w 6953"/>
                    <a:gd name="T66" fmla="*/ 908 w 6953"/>
                    <a:gd name="T67" fmla="*/ 908 w 6953"/>
                    <a:gd name="T68" fmla="*/ 908 w 6953"/>
                    <a:gd name="T69" fmla="*/ 908 w 6953"/>
                    <a:gd name="T70" fmla="*/ 908 w 6953"/>
                    <a:gd name="T71" fmla="*/ 908 w 6953"/>
                    <a:gd name="T72" fmla="*/ 908 w 6953"/>
                    <a:gd name="T73" fmla="*/ 908 w 6953"/>
                    <a:gd name="T74" fmla="*/ 908 w 6953"/>
                    <a:gd name="T75" fmla="*/ 908 w 6953"/>
                    <a:gd name="T76" fmla="*/ 908 w 6953"/>
                    <a:gd name="T77" fmla="*/ 908 w 6953"/>
                    <a:gd name="T78" fmla="*/ 908 w 6953"/>
                    <a:gd name="T79" fmla="*/ 908 w 6953"/>
                    <a:gd name="T80" fmla="*/ 908 w 6953"/>
                    <a:gd name="T81" fmla="*/ 908 w 6953"/>
                    <a:gd name="T82" fmla="*/ 908 w 6953"/>
                    <a:gd name="T83" fmla="*/ 908 w 6953"/>
                    <a:gd name="T84" fmla="*/ 908 w 6953"/>
                    <a:gd name="T85" fmla="*/ 908 w 69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148" h="2146">
                      <a:moveTo>
                        <a:pt x="1074" y="0"/>
                      </a:moveTo>
                      <a:lnTo>
                        <a:pt x="1129" y="1"/>
                      </a:lnTo>
                      <a:lnTo>
                        <a:pt x="1184" y="6"/>
                      </a:lnTo>
                      <a:lnTo>
                        <a:pt x="1237" y="12"/>
                      </a:lnTo>
                      <a:lnTo>
                        <a:pt x="1291" y="22"/>
                      </a:lnTo>
                      <a:lnTo>
                        <a:pt x="1342" y="34"/>
                      </a:lnTo>
                      <a:lnTo>
                        <a:pt x="1393" y="49"/>
                      </a:lnTo>
                      <a:lnTo>
                        <a:pt x="1443" y="66"/>
                      </a:lnTo>
                      <a:lnTo>
                        <a:pt x="1491" y="85"/>
                      </a:lnTo>
                      <a:lnTo>
                        <a:pt x="1540" y="106"/>
                      </a:lnTo>
                      <a:lnTo>
                        <a:pt x="1586" y="130"/>
                      </a:lnTo>
                      <a:lnTo>
                        <a:pt x="1631" y="156"/>
                      </a:lnTo>
                      <a:lnTo>
                        <a:pt x="1674" y="184"/>
                      </a:lnTo>
                      <a:lnTo>
                        <a:pt x="1716" y="214"/>
                      </a:lnTo>
                      <a:lnTo>
                        <a:pt x="1757" y="246"/>
                      </a:lnTo>
                      <a:lnTo>
                        <a:pt x="1796" y="280"/>
                      </a:lnTo>
                      <a:lnTo>
                        <a:pt x="1833" y="315"/>
                      </a:lnTo>
                      <a:lnTo>
                        <a:pt x="1868" y="353"/>
                      </a:lnTo>
                      <a:lnTo>
                        <a:pt x="1903" y="391"/>
                      </a:lnTo>
                      <a:lnTo>
                        <a:pt x="1934" y="432"/>
                      </a:lnTo>
                      <a:lnTo>
                        <a:pt x="1965" y="474"/>
                      </a:lnTo>
                      <a:lnTo>
                        <a:pt x="1993" y="517"/>
                      </a:lnTo>
                      <a:lnTo>
                        <a:pt x="2018" y="562"/>
                      </a:lnTo>
                      <a:lnTo>
                        <a:pt x="2042" y="609"/>
                      </a:lnTo>
                      <a:lnTo>
                        <a:pt x="2063" y="656"/>
                      </a:lnTo>
                      <a:lnTo>
                        <a:pt x="2083" y="705"/>
                      </a:lnTo>
                      <a:lnTo>
                        <a:pt x="2100" y="755"/>
                      </a:lnTo>
                      <a:lnTo>
                        <a:pt x="2114" y="806"/>
                      </a:lnTo>
                      <a:lnTo>
                        <a:pt x="2126" y="857"/>
                      </a:lnTo>
                      <a:lnTo>
                        <a:pt x="2136" y="910"/>
                      </a:lnTo>
                      <a:lnTo>
                        <a:pt x="2142" y="964"/>
                      </a:lnTo>
                      <a:lnTo>
                        <a:pt x="2147" y="1019"/>
                      </a:lnTo>
                      <a:lnTo>
                        <a:pt x="2148" y="1073"/>
                      </a:lnTo>
                      <a:lnTo>
                        <a:pt x="2147" y="1129"/>
                      </a:lnTo>
                      <a:lnTo>
                        <a:pt x="2142" y="1184"/>
                      </a:lnTo>
                      <a:lnTo>
                        <a:pt x="2136" y="1237"/>
                      </a:lnTo>
                      <a:lnTo>
                        <a:pt x="2126" y="1290"/>
                      </a:lnTo>
                      <a:lnTo>
                        <a:pt x="2114" y="1342"/>
                      </a:lnTo>
                      <a:lnTo>
                        <a:pt x="2100" y="1393"/>
                      </a:lnTo>
                      <a:lnTo>
                        <a:pt x="2083" y="1443"/>
                      </a:lnTo>
                      <a:lnTo>
                        <a:pt x="2063" y="1491"/>
                      </a:lnTo>
                      <a:lnTo>
                        <a:pt x="2042" y="1539"/>
                      </a:lnTo>
                      <a:lnTo>
                        <a:pt x="2018" y="1585"/>
                      </a:lnTo>
                      <a:lnTo>
                        <a:pt x="1993" y="1630"/>
                      </a:lnTo>
                      <a:lnTo>
                        <a:pt x="1965" y="1674"/>
                      </a:lnTo>
                      <a:lnTo>
                        <a:pt x="1934" y="1716"/>
                      </a:lnTo>
                      <a:lnTo>
                        <a:pt x="1903" y="1756"/>
                      </a:lnTo>
                      <a:lnTo>
                        <a:pt x="1868" y="1795"/>
                      </a:lnTo>
                      <a:lnTo>
                        <a:pt x="1833" y="1833"/>
                      </a:lnTo>
                      <a:lnTo>
                        <a:pt x="1796" y="1868"/>
                      </a:lnTo>
                      <a:lnTo>
                        <a:pt x="1757" y="1902"/>
                      </a:lnTo>
                      <a:lnTo>
                        <a:pt x="1716" y="1934"/>
                      </a:lnTo>
                      <a:lnTo>
                        <a:pt x="1674" y="1964"/>
                      </a:lnTo>
                      <a:lnTo>
                        <a:pt x="1631" y="1992"/>
                      </a:lnTo>
                      <a:lnTo>
                        <a:pt x="1586" y="2017"/>
                      </a:lnTo>
                      <a:lnTo>
                        <a:pt x="1540" y="2040"/>
                      </a:lnTo>
                      <a:lnTo>
                        <a:pt x="1491" y="2062"/>
                      </a:lnTo>
                      <a:lnTo>
                        <a:pt x="1443" y="2082"/>
                      </a:lnTo>
                      <a:lnTo>
                        <a:pt x="1393" y="2099"/>
                      </a:lnTo>
                      <a:lnTo>
                        <a:pt x="1342" y="2113"/>
                      </a:lnTo>
                      <a:lnTo>
                        <a:pt x="1291" y="2126"/>
                      </a:lnTo>
                      <a:lnTo>
                        <a:pt x="1237" y="2134"/>
                      </a:lnTo>
                      <a:lnTo>
                        <a:pt x="1184" y="2141"/>
                      </a:lnTo>
                      <a:lnTo>
                        <a:pt x="1129" y="2145"/>
                      </a:lnTo>
                      <a:lnTo>
                        <a:pt x="1074" y="2146"/>
                      </a:lnTo>
                      <a:lnTo>
                        <a:pt x="1018" y="2145"/>
                      </a:lnTo>
                      <a:lnTo>
                        <a:pt x="964" y="2141"/>
                      </a:lnTo>
                      <a:lnTo>
                        <a:pt x="910" y="2134"/>
                      </a:lnTo>
                      <a:lnTo>
                        <a:pt x="858" y="2126"/>
                      </a:lnTo>
                      <a:lnTo>
                        <a:pt x="805" y="2113"/>
                      </a:lnTo>
                      <a:lnTo>
                        <a:pt x="754" y="2099"/>
                      </a:lnTo>
                      <a:lnTo>
                        <a:pt x="704" y="2082"/>
                      </a:lnTo>
                      <a:lnTo>
                        <a:pt x="656" y="2062"/>
                      </a:lnTo>
                      <a:lnTo>
                        <a:pt x="608" y="2040"/>
                      </a:lnTo>
                      <a:lnTo>
                        <a:pt x="562" y="2017"/>
                      </a:lnTo>
                      <a:lnTo>
                        <a:pt x="517" y="1992"/>
                      </a:lnTo>
                      <a:lnTo>
                        <a:pt x="473" y="1964"/>
                      </a:lnTo>
                      <a:lnTo>
                        <a:pt x="431" y="1934"/>
                      </a:lnTo>
                      <a:lnTo>
                        <a:pt x="391" y="1902"/>
                      </a:lnTo>
                      <a:lnTo>
                        <a:pt x="352" y="1868"/>
                      </a:lnTo>
                      <a:lnTo>
                        <a:pt x="314" y="1833"/>
                      </a:lnTo>
                      <a:lnTo>
                        <a:pt x="279" y="1795"/>
                      </a:lnTo>
                      <a:lnTo>
                        <a:pt x="245" y="1756"/>
                      </a:lnTo>
                      <a:lnTo>
                        <a:pt x="213" y="1716"/>
                      </a:lnTo>
                      <a:lnTo>
                        <a:pt x="183" y="1674"/>
                      </a:lnTo>
                      <a:lnTo>
                        <a:pt x="155" y="1630"/>
                      </a:lnTo>
                      <a:lnTo>
                        <a:pt x="129" y="1585"/>
                      </a:lnTo>
                      <a:lnTo>
                        <a:pt x="106" y="1539"/>
                      </a:lnTo>
                      <a:lnTo>
                        <a:pt x="84" y="1491"/>
                      </a:lnTo>
                      <a:lnTo>
                        <a:pt x="65" y="1443"/>
                      </a:lnTo>
                      <a:lnTo>
                        <a:pt x="48" y="1393"/>
                      </a:lnTo>
                      <a:lnTo>
                        <a:pt x="33" y="1342"/>
                      </a:lnTo>
                      <a:lnTo>
                        <a:pt x="22" y="1290"/>
                      </a:lnTo>
                      <a:lnTo>
                        <a:pt x="12" y="1237"/>
                      </a:lnTo>
                      <a:lnTo>
                        <a:pt x="5" y="1184"/>
                      </a:lnTo>
                      <a:lnTo>
                        <a:pt x="1" y="1129"/>
                      </a:lnTo>
                      <a:lnTo>
                        <a:pt x="0" y="1073"/>
                      </a:lnTo>
                      <a:lnTo>
                        <a:pt x="1" y="1019"/>
                      </a:lnTo>
                      <a:lnTo>
                        <a:pt x="5" y="964"/>
                      </a:lnTo>
                      <a:lnTo>
                        <a:pt x="12" y="910"/>
                      </a:lnTo>
                      <a:lnTo>
                        <a:pt x="22" y="857"/>
                      </a:lnTo>
                      <a:lnTo>
                        <a:pt x="33" y="806"/>
                      </a:lnTo>
                      <a:lnTo>
                        <a:pt x="48" y="755"/>
                      </a:lnTo>
                      <a:lnTo>
                        <a:pt x="65" y="705"/>
                      </a:lnTo>
                      <a:lnTo>
                        <a:pt x="84" y="656"/>
                      </a:lnTo>
                      <a:lnTo>
                        <a:pt x="106" y="609"/>
                      </a:lnTo>
                      <a:lnTo>
                        <a:pt x="129" y="562"/>
                      </a:lnTo>
                      <a:lnTo>
                        <a:pt x="155" y="517"/>
                      </a:lnTo>
                      <a:lnTo>
                        <a:pt x="183" y="474"/>
                      </a:lnTo>
                      <a:lnTo>
                        <a:pt x="213" y="432"/>
                      </a:lnTo>
                      <a:lnTo>
                        <a:pt x="245" y="391"/>
                      </a:lnTo>
                      <a:lnTo>
                        <a:pt x="279" y="353"/>
                      </a:lnTo>
                      <a:lnTo>
                        <a:pt x="314" y="315"/>
                      </a:lnTo>
                      <a:lnTo>
                        <a:pt x="352" y="280"/>
                      </a:lnTo>
                      <a:lnTo>
                        <a:pt x="391" y="246"/>
                      </a:lnTo>
                      <a:lnTo>
                        <a:pt x="431" y="214"/>
                      </a:lnTo>
                      <a:lnTo>
                        <a:pt x="473" y="184"/>
                      </a:lnTo>
                      <a:lnTo>
                        <a:pt x="517" y="156"/>
                      </a:lnTo>
                      <a:lnTo>
                        <a:pt x="562" y="130"/>
                      </a:lnTo>
                      <a:lnTo>
                        <a:pt x="608" y="106"/>
                      </a:lnTo>
                      <a:lnTo>
                        <a:pt x="656" y="85"/>
                      </a:lnTo>
                      <a:lnTo>
                        <a:pt x="704" y="66"/>
                      </a:lnTo>
                      <a:lnTo>
                        <a:pt x="754" y="49"/>
                      </a:lnTo>
                      <a:lnTo>
                        <a:pt x="805" y="34"/>
                      </a:lnTo>
                      <a:lnTo>
                        <a:pt x="858" y="22"/>
                      </a:lnTo>
                      <a:lnTo>
                        <a:pt x="910" y="12"/>
                      </a:lnTo>
                      <a:lnTo>
                        <a:pt x="964" y="6"/>
                      </a:lnTo>
                      <a:lnTo>
                        <a:pt x="1018" y="1"/>
                      </a:lnTo>
                      <a:lnTo>
                        <a:pt x="107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0951" tIns="30475" rIns="60951" bIns="30475" numCol="1" anchor="ctr" anchorCtr="0" compatLnSpc="1">
                  <a:prstTxWarp prst="textNoShape">
                    <a:avLst/>
                  </a:prstTxWarp>
                </a:bodyPr>
                <a:lstStyle/>
                <a:p>
                  <a:pPr defTabSz="609539" eaLnBrk="0" fontAlgn="base" hangingPunct="0">
                    <a:spcBef>
                      <a:spcPts val="600"/>
                    </a:spcBef>
                  </a:pPr>
                  <a:endParaRPr lang="en-US" sz="1200" dirty="0">
                    <a:solidFill>
                      <a:prstClr val="black"/>
                    </a:solidFill>
                    <a:latin typeface="Calibri" panose="020F0502020204030204" pitchFamily="34" charset="0"/>
                  </a:endParaRPr>
                </a:p>
              </p:txBody>
            </p:sp>
          </p:grp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E2C28AC0-E79C-44AC-AA1C-5522DB0F09E6}"/>
                  </a:ext>
                </a:extLst>
              </p:cNvPr>
              <p:cNvSpPr/>
              <p:nvPr/>
            </p:nvSpPr>
            <p:spPr>
              <a:xfrm>
                <a:off x="6356414" y="2113273"/>
                <a:ext cx="1943783" cy="2002778"/>
              </a:xfrm>
              <a:prstGeom prst="ellipse">
                <a:avLst/>
              </a:prstGeom>
              <a:solidFill>
                <a:srgbClr val="FFFFB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ts val="600"/>
                  </a:spcBef>
                </a:pPr>
                <a:endParaRPr lang="en-IN" dirty="0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8BEC7A9-B464-4321-862F-940E76CC4044}"/>
                  </a:ext>
                </a:extLst>
              </p:cNvPr>
              <p:cNvSpPr txBox="1"/>
              <p:nvPr/>
            </p:nvSpPr>
            <p:spPr>
              <a:xfrm>
                <a:off x="6326532" y="2514498"/>
                <a:ext cx="2003547" cy="1200329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>
                  <a:spcBef>
                    <a:spcPts val="600"/>
                  </a:spcBef>
                </a:pPr>
                <a:r>
                  <a:rPr lang="en-US" b="1" dirty="0">
                    <a:latin typeface="Rockwell" panose="02060603020205020403" pitchFamily="18" charset="0"/>
                  </a:rPr>
                  <a:t>Network Function Virtualization (NFV)</a:t>
                </a:r>
                <a:endParaRPr lang="en-US" altLang="en-US" b="1" dirty="0">
                  <a:latin typeface="Rockwell" panose="02060603020205020403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11945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81">
            <a:extLst>
              <a:ext uri="{FF2B5EF4-FFF2-40B4-BE49-F238E27FC236}">
                <a16:creationId xmlns:a16="http://schemas.microsoft.com/office/drawing/2014/main" id="{0BBF89B5-55B9-43A0-9B57-B6FBF160E093}"/>
              </a:ext>
            </a:extLst>
          </p:cNvPr>
          <p:cNvSpPr/>
          <p:nvPr/>
        </p:nvSpPr>
        <p:spPr>
          <a:xfrm>
            <a:off x="-14397" y="0"/>
            <a:ext cx="12206397" cy="6555066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539" eaLnBrk="0" fontAlgn="base" latinLnBrk="0" hangingPunct="0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олилиния: фигура 83">
            <a:extLst>
              <a:ext uri="{FF2B5EF4-FFF2-40B4-BE49-F238E27FC236}">
                <a16:creationId xmlns:a16="http://schemas.microsoft.com/office/drawing/2014/main" id="{14492306-0CFF-46E1-BADE-97FF3E5076CD}"/>
              </a:ext>
            </a:extLst>
          </p:cNvPr>
          <p:cNvSpPr/>
          <p:nvPr/>
        </p:nvSpPr>
        <p:spPr>
          <a:xfrm>
            <a:off x="656469" y="0"/>
            <a:ext cx="10880053" cy="2044385"/>
          </a:xfrm>
          <a:custGeom>
            <a:avLst/>
            <a:gdLst>
              <a:gd name="connsiteX0" fmla="*/ 0 w 16322598"/>
              <a:gd name="connsiteY0" fmla="*/ 0 h 3965422"/>
              <a:gd name="connsiteX1" fmla="*/ 16322598 w 16322598"/>
              <a:gd name="connsiteY1" fmla="*/ 0 h 3965422"/>
              <a:gd name="connsiteX2" fmla="*/ 16035612 w 16322598"/>
              <a:gd name="connsiteY2" fmla="*/ 350288 h 3965422"/>
              <a:gd name="connsiteX3" fmla="*/ 5473275 w 16322598"/>
              <a:gd name="connsiteY3" fmla="*/ 3609058 h 3965422"/>
              <a:gd name="connsiteX4" fmla="*/ 6586 w 16322598"/>
              <a:gd name="connsiteY4" fmla="*/ 8791 h 3965422"/>
              <a:gd name="connsiteX5" fmla="*/ 0 w 16322598"/>
              <a:gd name="connsiteY5" fmla="*/ 0 h 396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322598" h="3965422">
                <a:moveTo>
                  <a:pt x="0" y="0"/>
                </a:moveTo>
                <a:lnTo>
                  <a:pt x="16322598" y="0"/>
                </a:lnTo>
                <a:lnTo>
                  <a:pt x="16035612" y="350288"/>
                </a:lnTo>
                <a:cubicBezTo>
                  <a:pt x="13515217" y="3277719"/>
                  <a:pt x="9454364" y="4675787"/>
                  <a:pt x="5473275" y="3609058"/>
                </a:cubicBezTo>
                <a:cubicBezTo>
                  <a:pt x="3223094" y="3006124"/>
                  <a:pt x="1344560" y="1708513"/>
                  <a:pt x="6586" y="8791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FFC600">
                  <a:lumMod val="67000"/>
                </a:srgbClr>
              </a:gs>
              <a:gs pos="48000">
                <a:srgbClr val="FFC600">
                  <a:lumMod val="97000"/>
                  <a:lumOff val="3000"/>
                </a:srgbClr>
              </a:gs>
              <a:gs pos="100000">
                <a:srgbClr val="FFC600">
                  <a:lumMod val="60000"/>
                  <a:lumOff val="40000"/>
                </a:srgbClr>
              </a:gs>
            </a:gsLst>
            <a:lin ang="156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539" eaLnBrk="0" fontAlgn="base" latinLnBrk="0" hangingPunct="0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2A78E6-7718-4944-B77F-D7DAE5F95662}"/>
              </a:ext>
            </a:extLst>
          </p:cNvPr>
          <p:cNvSpPr txBox="1"/>
          <p:nvPr/>
        </p:nvSpPr>
        <p:spPr>
          <a:xfrm>
            <a:off x="342900" y="4914037"/>
            <a:ext cx="205740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</a:rPr>
              <a:t>VMware ESXi </a:t>
            </a: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(</a:t>
            </a: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https://www.vmware.com</a:t>
            </a: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6B071F-4B3C-402E-B522-4D24575CBAC7}"/>
              </a:ext>
            </a:extLst>
          </p:cNvPr>
          <p:cNvSpPr txBox="1"/>
          <p:nvPr/>
        </p:nvSpPr>
        <p:spPr>
          <a:xfrm>
            <a:off x="2478650" y="4914037"/>
            <a:ext cx="2516663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</a:rPr>
              <a:t>Citrix Hypervisor </a:t>
            </a: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(</a:t>
            </a: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https://www.citrix.com</a:t>
            </a: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62D947-D532-4C8B-B91B-1F0488B686E2}"/>
              </a:ext>
            </a:extLst>
          </p:cNvPr>
          <p:cNvSpPr txBox="1"/>
          <p:nvPr/>
        </p:nvSpPr>
        <p:spPr>
          <a:xfrm>
            <a:off x="5128510" y="4914037"/>
            <a:ext cx="192438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</a:rPr>
              <a:t>Virtual Iron </a:t>
            </a: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(</a:t>
            </a: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https://www.oracle.com</a:t>
            </a: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040DEE-5841-4BD7-A969-E9374540EC78}"/>
              </a:ext>
            </a:extLst>
          </p:cNvPr>
          <p:cNvSpPr txBox="1"/>
          <p:nvPr/>
        </p:nvSpPr>
        <p:spPr>
          <a:xfrm>
            <a:off x="7396312" y="4914037"/>
            <a:ext cx="2123776" cy="8771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</a:rPr>
              <a:t>Microsoft Hyper-V Server </a:t>
            </a: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(</a:t>
            </a:r>
            <a:r>
              <a:rPr kumimoji="0" lang="en-US" sz="1100" b="1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https://www.microsoft.com</a:t>
            </a: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)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ECF757-152F-405A-B824-FF252A3E9CCA}"/>
              </a:ext>
            </a:extLst>
          </p:cNvPr>
          <p:cNvSpPr txBox="1"/>
          <p:nvPr/>
        </p:nvSpPr>
        <p:spPr>
          <a:xfrm>
            <a:off x="9797541" y="4914037"/>
            <a:ext cx="205739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</a:rPr>
              <a:t>VirtualBox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(</a:t>
            </a: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https://www.virtualbox.org</a:t>
            </a: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)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692EEEF-E27C-4FFC-9097-9CE0BB6B3495}"/>
              </a:ext>
            </a:extLst>
          </p:cNvPr>
          <p:cNvSpPr txBox="1">
            <a:spLocks/>
          </p:cNvSpPr>
          <p:nvPr/>
        </p:nvSpPr>
        <p:spPr>
          <a:xfrm>
            <a:off x="1979643" y="282714"/>
            <a:ext cx="8232714" cy="70788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Common Virtualization Vendors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EFDABC-6459-49F2-A8DD-C1E50B289DC6}"/>
              </a:ext>
            </a:extLst>
          </p:cNvPr>
          <p:cNvGrpSpPr/>
          <p:nvPr/>
        </p:nvGrpSpPr>
        <p:grpSpPr>
          <a:xfrm>
            <a:off x="342900" y="2628037"/>
            <a:ext cx="2057400" cy="2057400"/>
            <a:chOff x="381000" y="2125627"/>
            <a:chExt cx="2057400" cy="205740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89258B5-CB70-41EF-BE55-A18AF3B58E58}"/>
                </a:ext>
              </a:extLst>
            </p:cNvPr>
            <p:cNvSpPr/>
            <p:nvPr/>
          </p:nvSpPr>
          <p:spPr>
            <a:xfrm>
              <a:off x="381000" y="2125627"/>
              <a:ext cx="2057400" cy="20574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2FC09F6-C4DF-477A-B375-F74AB1ABFB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922" y="3015665"/>
              <a:ext cx="1955556" cy="307302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CF61551-CA83-410E-8B77-14563C0C00DE}"/>
              </a:ext>
            </a:extLst>
          </p:cNvPr>
          <p:cNvGrpSpPr/>
          <p:nvPr/>
        </p:nvGrpSpPr>
        <p:grpSpPr>
          <a:xfrm>
            <a:off x="2705100" y="2628037"/>
            <a:ext cx="2057400" cy="2057400"/>
            <a:chOff x="2971800" y="2140617"/>
            <a:chExt cx="2057400" cy="205740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4D308BA-F2C4-4EA7-83E4-6BFE5F06A56C}"/>
                </a:ext>
              </a:extLst>
            </p:cNvPr>
            <p:cNvSpPr/>
            <p:nvPr/>
          </p:nvSpPr>
          <p:spPr>
            <a:xfrm>
              <a:off x="2971800" y="2140617"/>
              <a:ext cx="2057400" cy="20574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5" name="Picture 14" descr="Icon&#10;&#10;Description automatically generated">
              <a:extLst>
                <a:ext uri="{FF2B5EF4-FFF2-40B4-BE49-F238E27FC236}">
                  <a16:creationId xmlns:a16="http://schemas.microsoft.com/office/drawing/2014/main" id="{3D1A9818-6423-43C3-B864-510EAC8321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4200" y="2830679"/>
              <a:ext cx="1788945" cy="674521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0E30DF2-1573-4B4A-AC1B-7995E77E94E1}"/>
              </a:ext>
            </a:extLst>
          </p:cNvPr>
          <p:cNvGrpSpPr/>
          <p:nvPr/>
        </p:nvGrpSpPr>
        <p:grpSpPr>
          <a:xfrm>
            <a:off x="5067300" y="2628037"/>
            <a:ext cx="2057400" cy="2057400"/>
            <a:chOff x="5257800" y="2133600"/>
            <a:chExt cx="2057400" cy="20574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063254A4-0DC8-4EA7-8DCE-95EA4757E24F}"/>
                </a:ext>
              </a:extLst>
            </p:cNvPr>
            <p:cNvSpPr/>
            <p:nvPr/>
          </p:nvSpPr>
          <p:spPr>
            <a:xfrm>
              <a:off x="5257800" y="2133600"/>
              <a:ext cx="2057400" cy="20574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87ED94B-F05B-4241-B781-2593FA811A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29328" y="2985745"/>
              <a:ext cx="1914344" cy="278912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7EC4E2B-E909-492B-A8B0-F12FF374AE4C}"/>
              </a:ext>
            </a:extLst>
          </p:cNvPr>
          <p:cNvGrpSpPr/>
          <p:nvPr/>
        </p:nvGrpSpPr>
        <p:grpSpPr>
          <a:xfrm>
            <a:off x="7429500" y="2628037"/>
            <a:ext cx="2057400" cy="2057400"/>
            <a:chOff x="7467600" y="2133600"/>
            <a:chExt cx="2057400" cy="205740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2EF6D3B-E2DE-4D9D-9D50-E339A5DFB493}"/>
                </a:ext>
              </a:extLst>
            </p:cNvPr>
            <p:cNvSpPr/>
            <p:nvPr/>
          </p:nvSpPr>
          <p:spPr>
            <a:xfrm>
              <a:off x="7467600" y="2133600"/>
              <a:ext cx="2057400" cy="20574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1" name="Picture 20" descr="Logo, company name&#10;&#10;Description automatically generated">
              <a:extLst>
                <a:ext uri="{FF2B5EF4-FFF2-40B4-BE49-F238E27FC236}">
                  <a16:creationId xmlns:a16="http://schemas.microsoft.com/office/drawing/2014/main" id="{6ADE278F-149F-421B-9F36-F2006E1D65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635" t="11105" r="20142" b="31601"/>
            <a:stretch/>
          </p:blipFill>
          <p:spPr>
            <a:xfrm>
              <a:off x="7663503" y="2698628"/>
              <a:ext cx="1665595" cy="980584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025979A-EBFF-470F-8670-3A1CD3A5925E}"/>
              </a:ext>
            </a:extLst>
          </p:cNvPr>
          <p:cNvGrpSpPr/>
          <p:nvPr/>
        </p:nvGrpSpPr>
        <p:grpSpPr>
          <a:xfrm>
            <a:off x="9791700" y="2628037"/>
            <a:ext cx="2057400" cy="2057400"/>
            <a:chOff x="9829800" y="2133600"/>
            <a:chExt cx="2057400" cy="20574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E13289C-AE4B-4039-B465-224F6078A097}"/>
                </a:ext>
              </a:extLst>
            </p:cNvPr>
            <p:cNvSpPr/>
            <p:nvPr/>
          </p:nvSpPr>
          <p:spPr>
            <a:xfrm>
              <a:off x="9829800" y="2133600"/>
              <a:ext cx="2057400" cy="20574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4" name="Picture 23" descr="Blue text on a blue background&#10;&#10;Description automatically generated with medium confidence">
              <a:extLst>
                <a:ext uri="{FF2B5EF4-FFF2-40B4-BE49-F238E27FC236}">
                  <a16:creationId xmlns:a16="http://schemas.microsoft.com/office/drawing/2014/main" id="{352328C7-B3AE-4D83-B229-B96268466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47663" y="2819400"/>
              <a:ext cx="1863337" cy="6516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1191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олилиния: фигура 35">
            <a:extLst>
              <a:ext uri="{FF2B5EF4-FFF2-40B4-BE49-F238E27FC236}">
                <a16:creationId xmlns:a16="http://schemas.microsoft.com/office/drawing/2014/main" id="{6E20A472-F258-4524-95F2-777C6F5A829C}"/>
              </a:ext>
            </a:extLst>
          </p:cNvPr>
          <p:cNvSpPr/>
          <p:nvPr/>
        </p:nvSpPr>
        <p:spPr>
          <a:xfrm>
            <a:off x="-4697" y="0"/>
            <a:ext cx="11483643" cy="6550144"/>
          </a:xfrm>
          <a:custGeom>
            <a:avLst/>
            <a:gdLst>
              <a:gd name="connsiteX0" fmla="*/ 0 w 17215632"/>
              <a:gd name="connsiteY0" fmla="*/ 0 h 10288588"/>
              <a:gd name="connsiteX1" fmla="*/ 13041596 w 17215632"/>
              <a:gd name="connsiteY1" fmla="*/ 0 h 10288588"/>
              <a:gd name="connsiteX2" fmla="*/ 16529557 w 17215632"/>
              <a:gd name="connsiteY2" fmla="*/ 3487964 h 10288588"/>
              <a:gd name="connsiteX3" fmla="*/ 16529557 w 17215632"/>
              <a:gd name="connsiteY3" fmla="*/ 6800626 h 10288588"/>
              <a:gd name="connsiteX4" fmla="*/ 13041596 w 17215632"/>
              <a:gd name="connsiteY4" fmla="*/ 10288588 h 10288588"/>
              <a:gd name="connsiteX5" fmla="*/ 0 w 17215632"/>
              <a:gd name="connsiteY5" fmla="*/ 10288588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215632" h="10288588">
                <a:moveTo>
                  <a:pt x="0" y="0"/>
                </a:moveTo>
                <a:lnTo>
                  <a:pt x="13041596" y="0"/>
                </a:lnTo>
                <a:lnTo>
                  <a:pt x="16529557" y="3487964"/>
                </a:lnTo>
                <a:cubicBezTo>
                  <a:pt x="17444324" y="4402731"/>
                  <a:pt x="17444324" y="5885860"/>
                  <a:pt x="16529557" y="6800626"/>
                </a:cubicBezTo>
                <a:lnTo>
                  <a:pt x="13041596" y="10288588"/>
                </a:lnTo>
                <a:lnTo>
                  <a:pt x="0" y="1028858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825500" sx="101000" sy="101000" algn="ctr" rotWithShape="0">
              <a:schemeClr val="bg1">
                <a:alpha val="3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09539" eaLnBrk="0" fontAlgn="base" hangingPunct="0">
              <a:spcBef>
                <a:spcPts val="600"/>
              </a:spcBef>
            </a:pPr>
            <a:endParaRPr lang="en-US" sz="1200" dirty="0">
              <a:solidFill>
                <a:srgbClr val="3F3F3F"/>
              </a:solidFill>
              <a:latin typeface="Calibri" panose="020F0502020204030204"/>
            </a:endParaRPr>
          </a:p>
        </p:txBody>
      </p:sp>
      <p:sp>
        <p:nvSpPr>
          <p:cNvPr id="24" name="Полилиния: фигура 23">
            <a:extLst>
              <a:ext uri="{FF2B5EF4-FFF2-40B4-BE49-F238E27FC236}">
                <a16:creationId xmlns:a16="http://schemas.microsoft.com/office/drawing/2014/main" id="{4CA10818-1BCA-4AE9-85C1-F03ACB18C853}"/>
              </a:ext>
            </a:extLst>
          </p:cNvPr>
          <p:cNvSpPr/>
          <p:nvPr/>
        </p:nvSpPr>
        <p:spPr>
          <a:xfrm>
            <a:off x="1" y="-29690"/>
            <a:ext cx="6304638" cy="6582228"/>
          </a:xfrm>
          <a:custGeom>
            <a:avLst/>
            <a:gdLst>
              <a:gd name="connsiteX0" fmla="*/ 0 w 9451559"/>
              <a:gd name="connsiteY0" fmla="*/ 0 h 10288588"/>
              <a:gd name="connsiteX1" fmla="*/ 5277523 w 9451559"/>
              <a:gd name="connsiteY1" fmla="*/ 0 h 10288588"/>
              <a:gd name="connsiteX2" fmla="*/ 8765485 w 9451559"/>
              <a:gd name="connsiteY2" fmla="*/ 3487964 h 10288588"/>
              <a:gd name="connsiteX3" fmla="*/ 8765485 w 9451559"/>
              <a:gd name="connsiteY3" fmla="*/ 6800626 h 10288588"/>
              <a:gd name="connsiteX4" fmla="*/ 5277523 w 9451559"/>
              <a:gd name="connsiteY4" fmla="*/ 10288588 h 10288588"/>
              <a:gd name="connsiteX5" fmla="*/ 0 w 9451559"/>
              <a:gd name="connsiteY5" fmla="*/ 10288588 h 1028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451559" h="10288588">
                <a:moveTo>
                  <a:pt x="0" y="0"/>
                </a:moveTo>
                <a:lnTo>
                  <a:pt x="5277523" y="0"/>
                </a:lnTo>
                <a:lnTo>
                  <a:pt x="8765485" y="3487964"/>
                </a:lnTo>
                <a:cubicBezTo>
                  <a:pt x="9680251" y="4402730"/>
                  <a:pt x="9680251" y="5885860"/>
                  <a:pt x="8765485" y="6800626"/>
                </a:cubicBezTo>
                <a:lnTo>
                  <a:pt x="5277523" y="10288588"/>
                </a:lnTo>
                <a:lnTo>
                  <a:pt x="0" y="10288588"/>
                </a:lnTo>
                <a:close/>
              </a:path>
            </a:pathLst>
          </a:custGeom>
          <a:gradFill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5600000" scaled="0"/>
          </a:gradFill>
          <a:ln>
            <a:noFill/>
          </a:ln>
          <a:effectLst>
            <a:outerShdw blurRad="825500" sx="101000" sy="101000" algn="ctr" rotWithShape="0">
              <a:schemeClr val="bg1">
                <a:alpha val="3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09539" eaLnBrk="0" fontAlgn="base" hangingPunct="0">
              <a:spcBef>
                <a:spcPts val="600"/>
              </a:spcBef>
            </a:pPr>
            <a:endParaRPr lang="en-US" sz="1200" dirty="0">
              <a:solidFill>
                <a:srgbClr val="3F3F3F"/>
              </a:solidFill>
              <a:latin typeface="Calibri" panose="020F050202020403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C774C3-93E5-4201-AED0-2D3098D49C7B}"/>
              </a:ext>
            </a:extLst>
          </p:cNvPr>
          <p:cNvSpPr/>
          <p:nvPr/>
        </p:nvSpPr>
        <p:spPr>
          <a:xfrm>
            <a:off x="6201023" y="2752505"/>
            <a:ext cx="5241468" cy="107721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en-US" sz="3200" b="1" dirty="0">
                <a:solidFill>
                  <a:srgbClr val="0070C0"/>
                </a:solidFill>
                <a:latin typeface="Rockwell"/>
              </a:rPr>
              <a:t>OS Virtualization Security and Concerns</a:t>
            </a:r>
          </a:p>
        </p:txBody>
      </p:sp>
      <p:pic>
        <p:nvPicPr>
          <p:cNvPr id="6" name="Picture Placeholder 5" descr="A picture containing text, night sky&#10;&#10;Description automatically generated">
            <a:extLst>
              <a:ext uri="{FF2B5EF4-FFF2-40B4-BE49-F238E27FC236}">
                <a16:creationId xmlns:a16="http://schemas.microsoft.com/office/drawing/2014/main" id="{748FDE93-11A8-4FE5-BAD3-617DF083B60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30" r="27606" b="6374"/>
          <a:stretch/>
        </p:blipFill>
        <p:spPr>
          <a:xfrm>
            <a:off x="381000" y="609827"/>
            <a:ext cx="5508625" cy="5362575"/>
          </a:xfrm>
        </p:spPr>
      </p:pic>
    </p:spTree>
    <p:extLst>
      <p:ext uri="{BB962C8B-B14F-4D97-AF65-F5344CB8AC3E}">
        <p14:creationId xmlns:p14="http://schemas.microsoft.com/office/powerpoint/2010/main" val="55288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300CD8D-2198-4454-8832-3F4AD16F8DF2}"/>
              </a:ext>
            </a:extLst>
          </p:cNvPr>
          <p:cNvSpPr/>
          <p:nvPr/>
        </p:nvSpPr>
        <p:spPr>
          <a:xfrm>
            <a:off x="342900" y="994865"/>
            <a:ext cx="11506200" cy="243154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A1E2503-2F21-432B-B177-F7F4AB9CD8DF}"/>
              </a:ext>
            </a:extLst>
          </p:cNvPr>
          <p:cNvSpPr txBox="1">
            <a:spLocks/>
          </p:cNvSpPr>
          <p:nvPr/>
        </p:nvSpPr>
        <p:spPr>
          <a:xfrm>
            <a:off x="4562285" y="133476"/>
            <a:ext cx="3067430" cy="70788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Container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003BA4-590B-4DD7-8124-F42FAC7C80F3}"/>
              </a:ext>
            </a:extLst>
          </p:cNvPr>
          <p:cNvSpPr/>
          <p:nvPr/>
        </p:nvSpPr>
        <p:spPr>
          <a:xfrm>
            <a:off x="609600" y="1141113"/>
            <a:ext cx="10972800" cy="213904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15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Virtualization based on an </a:t>
            </a: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operating system</a:t>
            </a:r>
            <a:r>
              <a: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, in which the kernel’s operating system functionality is replicated on multiple instances of isolated user space, called </a:t>
            </a: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containers</a:t>
            </a:r>
            <a:r>
              <a: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,</a:t>
            </a: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software containers </a:t>
            </a:r>
            <a:r>
              <a: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or </a:t>
            </a: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virtualization engines </a:t>
            </a:r>
          </a:p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15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Containers as a service</a:t>
            </a: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</a:t>
            </a:r>
            <a:r>
              <a: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CaaS) includes the virtualization of containers and container management through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orchestrators</a:t>
            </a:r>
          </a:p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15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Using CaaS, subscribers can develop rich, scalable containerized applications through the cloud or on-site data centers</a:t>
            </a:r>
          </a:p>
        </p:txBody>
      </p:sp>
      <p:sp>
        <p:nvSpPr>
          <p:cNvPr id="5" name="Полилиния 46">
            <a:extLst>
              <a:ext uri="{FF2B5EF4-FFF2-40B4-BE49-F238E27FC236}">
                <a16:creationId xmlns:a16="http://schemas.microsoft.com/office/drawing/2014/main" id="{229E6718-26EC-4CEC-BB0D-68B43D13C9AF}"/>
              </a:ext>
            </a:extLst>
          </p:cNvPr>
          <p:cNvSpPr/>
          <p:nvPr/>
        </p:nvSpPr>
        <p:spPr>
          <a:xfrm>
            <a:off x="548640" y="4312920"/>
            <a:ext cx="3474720" cy="2087880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  <a:gd name="connsiteX11" fmla="*/ 908 w 6953"/>
              <a:gd name="connsiteY11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10281" h="4037800">
                <a:moveTo>
                  <a:pt x="0" y="0"/>
                </a:moveTo>
                <a:lnTo>
                  <a:pt x="1052731" y="0"/>
                </a:lnTo>
                <a:lnTo>
                  <a:pt x="3257550" y="0"/>
                </a:lnTo>
                <a:lnTo>
                  <a:pt x="4310281" y="0"/>
                </a:lnTo>
                <a:lnTo>
                  <a:pt x="4310281" y="3647286"/>
                </a:lnTo>
                <a:cubicBezTo>
                  <a:pt x="4310281" y="3836002"/>
                  <a:pt x="4176419" y="3993453"/>
                  <a:pt x="3998469" y="4029867"/>
                </a:cubicBezTo>
                <a:lnTo>
                  <a:pt x="3919776" y="4037800"/>
                </a:lnTo>
                <a:lnTo>
                  <a:pt x="2867045" y="4037800"/>
                </a:lnTo>
                <a:lnTo>
                  <a:pt x="1443236" y="4037800"/>
                </a:lnTo>
                <a:lnTo>
                  <a:pt x="390505" y="4037800"/>
                </a:lnTo>
                <a:lnTo>
                  <a:pt x="311813" y="4029867"/>
                </a:lnTo>
                <a:cubicBezTo>
                  <a:pt x="133862" y="3993453"/>
                  <a:pt x="0" y="3836002"/>
                  <a:pt x="0" y="3647286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609539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Полилиния 45">
            <a:extLst>
              <a:ext uri="{FF2B5EF4-FFF2-40B4-BE49-F238E27FC236}">
                <a16:creationId xmlns:a16="http://schemas.microsoft.com/office/drawing/2014/main" id="{1AC64ADF-1672-4436-877C-A341D42C4F48}"/>
              </a:ext>
            </a:extLst>
          </p:cNvPr>
          <p:cNvSpPr/>
          <p:nvPr/>
        </p:nvSpPr>
        <p:spPr>
          <a:xfrm>
            <a:off x="457200" y="3581400"/>
            <a:ext cx="3657600" cy="731520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  <a:gd name="connsiteX11" fmla="*/ 908 w 6953"/>
              <a:gd name="connsiteY11" fmla="*/ 908 w 6953"/>
              <a:gd name="connsiteX12" fmla="*/ 908 w 6953"/>
              <a:gd name="connsiteY12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9667" h="1207033">
                <a:moveTo>
                  <a:pt x="381483" y="0"/>
                </a:moveTo>
                <a:lnTo>
                  <a:pt x="1434214" y="0"/>
                </a:lnTo>
                <a:lnTo>
                  <a:pt x="3415454" y="0"/>
                </a:lnTo>
                <a:lnTo>
                  <a:pt x="4468185" y="0"/>
                </a:lnTo>
                <a:cubicBezTo>
                  <a:pt x="4652536" y="0"/>
                  <a:pt x="4806346" y="130766"/>
                  <a:pt x="4841918" y="304601"/>
                </a:cubicBezTo>
                <a:lnTo>
                  <a:pt x="4849667" y="381473"/>
                </a:lnTo>
                <a:lnTo>
                  <a:pt x="4849667" y="1207033"/>
                </a:lnTo>
                <a:lnTo>
                  <a:pt x="3796936" y="1207033"/>
                </a:lnTo>
                <a:lnTo>
                  <a:pt x="1052731" y="1207033"/>
                </a:lnTo>
                <a:lnTo>
                  <a:pt x="0" y="1207033"/>
                </a:lnTo>
                <a:lnTo>
                  <a:pt x="0" y="491308"/>
                </a:lnTo>
                <a:lnTo>
                  <a:pt x="0" y="381483"/>
                </a:lnTo>
                <a:cubicBezTo>
                  <a:pt x="0" y="170796"/>
                  <a:pt x="170796" y="0"/>
                  <a:pt x="381483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609539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Прямоугольник 31">
            <a:extLst>
              <a:ext uri="{FF2B5EF4-FFF2-40B4-BE49-F238E27FC236}">
                <a16:creationId xmlns:a16="http://schemas.microsoft.com/office/drawing/2014/main" id="{9CD3CAE6-CC85-4DA4-83E1-C00BE9308336}"/>
              </a:ext>
            </a:extLst>
          </p:cNvPr>
          <p:cNvSpPr/>
          <p:nvPr/>
        </p:nvSpPr>
        <p:spPr>
          <a:xfrm>
            <a:off x="548640" y="4312920"/>
            <a:ext cx="3474720" cy="5518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539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Полилиния 48">
            <a:extLst>
              <a:ext uri="{FF2B5EF4-FFF2-40B4-BE49-F238E27FC236}">
                <a16:creationId xmlns:a16="http://schemas.microsoft.com/office/drawing/2014/main" id="{59543F15-6492-471D-AAD4-3CD9A741C1C8}"/>
              </a:ext>
            </a:extLst>
          </p:cNvPr>
          <p:cNvSpPr/>
          <p:nvPr/>
        </p:nvSpPr>
        <p:spPr>
          <a:xfrm>
            <a:off x="4282440" y="4312920"/>
            <a:ext cx="3474720" cy="2087880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  <a:gd name="connsiteX11" fmla="*/ 908 w 6953"/>
              <a:gd name="connsiteY11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10281" h="4037800">
                <a:moveTo>
                  <a:pt x="0" y="0"/>
                </a:moveTo>
                <a:lnTo>
                  <a:pt x="1052731" y="0"/>
                </a:lnTo>
                <a:lnTo>
                  <a:pt x="3257550" y="0"/>
                </a:lnTo>
                <a:lnTo>
                  <a:pt x="4310281" y="0"/>
                </a:lnTo>
                <a:lnTo>
                  <a:pt x="4310281" y="3647286"/>
                </a:lnTo>
                <a:cubicBezTo>
                  <a:pt x="4310281" y="3836002"/>
                  <a:pt x="4176419" y="3993453"/>
                  <a:pt x="3998469" y="4029867"/>
                </a:cubicBezTo>
                <a:lnTo>
                  <a:pt x="3919776" y="4037800"/>
                </a:lnTo>
                <a:lnTo>
                  <a:pt x="2867045" y="4037800"/>
                </a:lnTo>
                <a:lnTo>
                  <a:pt x="1443236" y="4037800"/>
                </a:lnTo>
                <a:lnTo>
                  <a:pt x="390505" y="4037800"/>
                </a:lnTo>
                <a:lnTo>
                  <a:pt x="311813" y="4029867"/>
                </a:lnTo>
                <a:cubicBezTo>
                  <a:pt x="133862" y="3993453"/>
                  <a:pt x="0" y="3836002"/>
                  <a:pt x="0" y="3647286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609539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Полилиния 49">
            <a:extLst>
              <a:ext uri="{FF2B5EF4-FFF2-40B4-BE49-F238E27FC236}">
                <a16:creationId xmlns:a16="http://schemas.microsoft.com/office/drawing/2014/main" id="{BF3D1F0E-5E5F-4968-A51A-1F63A61271C6}"/>
              </a:ext>
            </a:extLst>
          </p:cNvPr>
          <p:cNvSpPr/>
          <p:nvPr/>
        </p:nvSpPr>
        <p:spPr>
          <a:xfrm>
            <a:off x="4191000" y="3581400"/>
            <a:ext cx="3657600" cy="731520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  <a:gd name="connsiteX11" fmla="*/ 908 w 6953"/>
              <a:gd name="connsiteY11" fmla="*/ 908 w 6953"/>
              <a:gd name="connsiteX12" fmla="*/ 908 w 6953"/>
              <a:gd name="connsiteY12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9667" h="1207033">
                <a:moveTo>
                  <a:pt x="381483" y="0"/>
                </a:moveTo>
                <a:lnTo>
                  <a:pt x="1434214" y="0"/>
                </a:lnTo>
                <a:lnTo>
                  <a:pt x="3415454" y="0"/>
                </a:lnTo>
                <a:lnTo>
                  <a:pt x="4468185" y="0"/>
                </a:lnTo>
                <a:cubicBezTo>
                  <a:pt x="4652536" y="0"/>
                  <a:pt x="4806346" y="130766"/>
                  <a:pt x="4841918" y="304601"/>
                </a:cubicBezTo>
                <a:lnTo>
                  <a:pt x="4849667" y="381473"/>
                </a:lnTo>
                <a:lnTo>
                  <a:pt x="4849667" y="1207033"/>
                </a:lnTo>
                <a:lnTo>
                  <a:pt x="3796936" y="1207033"/>
                </a:lnTo>
                <a:lnTo>
                  <a:pt x="1052731" y="1207033"/>
                </a:lnTo>
                <a:lnTo>
                  <a:pt x="0" y="1207033"/>
                </a:lnTo>
                <a:lnTo>
                  <a:pt x="0" y="491308"/>
                </a:lnTo>
                <a:lnTo>
                  <a:pt x="0" y="381483"/>
                </a:lnTo>
                <a:cubicBezTo>
                  <a:pt x="0" y="170796"/>
                  <a:pt x="170796" y="0"/>
                  <a:pt x="381483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609539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угольник 53">
            <a:extLst>
              <a:ext uri="{FF2B5EF4-FFF2-40B4-BE49-F238E27FC236}">
                <a16:creationId xmlns:a16="http://schemas.microsoft.com/office/drawing/2014/main" id="{97CEB6C4-A7A6-4534-87BB-8DA77A700234}"/>
              </a:ext>
            </a:extLst>
          </p:cNvPr>
          <p:cNvSpPr/>
          <p:nvPr/>
        </p:nvSpPr>
        <p:spPr>
          <a:xfrm>
            <a:off x="4282440" y="4312920"/>
            <a:ext cx="3474720" cy="5518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539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Полилиния 64">
            <a:extLst>
              <a:ext uri="{FF2B5EF4-FFF2-40B4-BE49-F238E27FC236}">
                <a16:creationId xmlns:a16="http://schemas.microsoft.com/office/drawing/2014/main" id="{E20690FE-93B3-4BD7-80A3-8AAA68B0A514}"/>
              </a:ext>
            </a:extLst>
          </p:cNvPr>
          <p:cNvSpPr/>
          <p:nvPr/>
        </p:nvSpPr>
        <p:spPr>
          <a:xfrm>
            <a:off x="8016240" y="4312920"/>
            <a:ext cx="3474720" cy="2087880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  <a:gd name="connsiteX11" fmla="*/ 908 w 6953"/>
              <a:gd name="connsiteY11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10281" h="4037800">
                <a:moveTo>
                  <a:pt x="0" y="0"/>
                </a:moveTo>
                <a:lnTo>
                  <a:pt x="1052731" y="0"/>
                </a:lnTo>
                <a:lnTo>
                  <a:pt x="3257550" y="0"/>
                </a:lnTo>
                <a:lnTo>
                  <a:pt x="4310281" y="0"/>
                </a:lnTo>
                <a:lnTo>
                  <a:pt x="4310281" y="3647286"/>
                </a:lnTo>
                <a:cubicBezTo>
                  <a:pt x="4310281" y="3836002"/>
                  <a:pt x="4176419" y="3993453"/>
                  <a:pt x="3998469" y="4029867"/>
                </a:cubicBezTo>
                <a:lnTo>
                  <a:pt x="3919776" y="4037800"/>
                </a:lnTo>
                <a:lnTo>
                  <a:pt x="2867045" y="4037800"/>
                </a:lnTo>
                <a:lnTo>
                  <a:pt x="1443236" y="4037800"/>
                </a:lnTo>
                <a:lnTo>
                  <a:pt x="390505" y="4037800"/>
                </a:lnTo>
                <a:lnTo>
                  <a:pt x="311813" y="4029867"/>
                </a:lnTo>
                <a:cubicBezTo>
                  <a:pt x="133862" y="3993453"/>
                  <a:pt x="0" y="3836002"/>
                  <a:pt x="0" y="3647286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609539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Полилиния 65">
            <a:extLst>
              <a:ext uri="{FF2B5EF4-FFF2-40B4-BE49-F238E27FC236}">
                <a16:creationId xmlns:a16="http://schemas.microsoft.com/office/drawing/2014/main" id="{A193DBC1-CD31-428A-A2A4-68675B16F78B}"/>
              </a:ext>
            </a:extLst>
          </p:cNvPr>
          <p:cNvSpPr/>
          <p:nvPr/>
        </p:nvSpPr>
        <p:spPr>
          <a:xfrm>
            <a:off x="7924800" y="3581400"/>
            <a:ext cx="3657600" cy="731520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  <a:gd name="connsiteX11" fmla="*/ 908 w 6953"/>
              <a:gd name="connsiteY11" fmla="*/ 908 w 6953"/>
              <a:gd name="connsiteX12" fmla="*/ 908 w 6953"/>
              <a:gd name="connsiteY12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49667" h="1207033">
                <a:moveTo>
                  <a:pt x="381483" y="0"/>
                </a:moveTo>
                <a:lnTo>
                  <a:pt x="1434214" y="0"/>
                </a:lnTo>
                <a:lnTo>
                  <a:pt x="3415454" y="0"/>
                </a:lnTo>
                <a:lnTo>
                  <a:pt x="4468185" y="0"/>
                </a:lnTo>
                <a:cubicBezTo>
                  <a:pt x="4652536" y="0"/>
                  <a:pt x="4806346" y="130766"/>
                  <a:pt x="4841918" y="304601"/>
                </a:cubicBezTo>
                <a:lnTo>
                  <a:pt x="4849667" y="381473"/>
                </a:lnTo>
                <a:lnTo>
                  <a:pt x="4849667" y="1207033"/>
                </a:lnTo>
                <a:lnTo>
                  <a:pt x="3796936" y="1207033"/>
                </a:lnTo>
                <a:lnTo>
                  <a:pt x="1052731" y="1207033"/>
                </a:lnTo>
                <a:lnTo>
                  <a:pt x="0" y="1207033"/>
                </a:lnTo>
                <a:lnTo>
                  <a:pt x="0" y="491308"/>
                </a:lnTo>
                <a:lnTo>
                  <a:pt x="0" y="381483"/>
                </a:lnTo>
                <a:cubicBezTo>
                  <a:pt x="0" y="170796"/>
                  <a:pt x="170796" y="0"/>
                  <a:pt x="381483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609539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Прямоугольник 69">
            <a:extLst>
              <a:ext uri="{FF2B5EF4-FFF2-40B4-BE49-F238E27FC236}">
                <a16:creationId xmlns:a16="http://schemas.microsoft.com/office/drawing/2014/main" id="{2F7FDA13-2028-4846-9EC2-61A2B5BCD738}"/>
              </a:ext>
            </a:extLst>
          </p:cNvPr>
          <p:cNvSpPr/>
          <p:nvPr/>
        </p:nvSpPr>
        <p:spPr>
          <a:xfrm>
            <a:off x="8016240" y="4312920"/>
            <a:ext cx="3474720" cy="5518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539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A41DD6-D732-49C4-919A-C9977736FE84}"/>
              </a:ext>
            </a:extLst>
          </p:cNvPr>
          <p:cNvSpPr/>
          <p:nvPr/>
        </p:nvSpPr>
        <p:spPr>
          <a:xfrm>
            <a:off x="1066800" y="3762494"/>
            <a:ext cx="2438400" cy="36933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ts val="600"/>
              </a:spcBef>
            </a:pPr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Container Engine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AC8B1F-C5FF-4115-8C30-C8E881AB165D}"/>
              </a:ext>
            </a:extLst>
          </p:cNvPr>
          <p:cNvSpPr/>
          <p:nvPr/>
        </p:nvSpPr>
        <p:spPr>
          <a:xfrm>
            <a:off x="4371386" y="3762494"/>
            <a:ext cx="3296829" cy="36933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ts val="600"/>
              </a:spcBef>
            </a:pPr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Container Orchestration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B047EBF-2018-4C00-8F3E-A5D6FC0E7FA5}"/>
              </a:ext>
            </a:extLst>
          </p:cNvPr>
          <p:cNvSpPr/>
          <p:nvPr/>
        </p:nvSpPr>
        <p:spPr>
          <a:xfrm>
            <a:off x="8188869" y="3623995"/>
            <a:ext cx="3129462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ts val="600"/>
              </a:spcBef>
            </a:pPr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Container Orchestration Software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FFD25AB-87A9-46E0-95C2-44176F940BAB}"/>
              </a:ext>
            </a:extLst>
          </p:cNvPr>
          <p:cNvSpPr txBox="1"/>
          <p:nvPr/>
        </p:nvSpPr>
        <p:spPr>
          <a:xfrm>
            <a:off x="701040" y="4509701"/>
            <a:ext cx="3169920" cy="92333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Managed environment for deploying containerized applications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14D1037-4981-4B9A-A12D-68F388675D7E}"/>
              </a:ext>
            </a:extLst>
          </p:cNvPr>
          <p:cNvSpPr txBox="1"/>
          <p:nvPr/>
        </p:nvSpPr>
        <p:spPr>
          <a:xfrm>
            <a:off x="4495800" y="4509701"/>
            <a:ext cx="3048000" cy="14773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An automated process of managing the lifecycles of software containers and their dynamic environment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186F8FB-A47D-45D7-BC90-21EBEF559493}"/>
              </a:ext>
            </a:extLst>
          </p:cNvPr>
          <p:cNvGrpSpPr/>
          <p:nvPr/>
        </p:nvGrpSpPr>
        <p:grpSpPr>
          <a:xfrm>
            <a:off x="8028296" y="4609543"/>
            <a:ext cx="1197566" cy="845142"/>
            <a:chOff x="4375430" y="5400985"/>
            <a:chExt cx="1088696" cy="768310"/>
          </a:xfrm>
        </p:grpSpPr>
        <p:pic>
          <p:nvPicPr>
            <p:cNvPr id="20" name="Picture 19" descr="Image result for docker official">
              <a:extLst>
                <a:ext uri="{FF2B5EF4-FFF2-40B4-BE49-F238E27FC236}">
                  <a16:creationId xmlns:a16="http://schemas.microsoft.com/office/drawing/2014/main" id="{D6AB5AD8-A653-4026-95AA-E385A8DA0DE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96" t="4559" r="11253" b="33921"/>
            <a:stretch/>
          </p:blipFill>
          <p:spPr bwMode="auto">
            <a:xfrm>
              <a:off x="4597847" y="5400985"/>
              <a:ext cx="643863" cy="466608"/>
            </a:xfrm>
            <a:prstGeom prst="rect">
              <a:avLst/>
            </a:prstGeom>
            <a:noFill/>
            <a:extLst>
              <a:ext uri="{909E8E84-426E-40dd-AFC4-6F175D3DCCD1}">
                <a14:hiddenFill xmlns:lc="http://schemas.openxmlformats.org/drawingml/2006/lockedCanvas"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58">
              <a:extLst>
                <a:ext uri="{FF2B5EF4-FFF2-40B4-BE49-F238E27FC236}">
                  <a16:creationId xmlns:a16="http://schemas.microsoft.com/office/drawing/2014/main" id="{2F073836-1E8A-4969-AA7F-F5E4D1BE2CEF}"/>
                </a:ext>
              </a:extLst>
            </p:cNvPr>
            <p:cNvSpPr txBox="1"/>
            <p:nvPr/>
          </p:nvSpPr>
          <p:spPr>
            <a:xfrm>
              <a:off x="4375430" y="5917478"/>
              <a:ext cx="1088696" cy="25181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prstClr val="black"/>
                  </a:solidFill>
                </a:rPr>
                <a:t>Docker Swarm</a:t>
              </a:r>
              <a:endParaRPr lang="en-US" sz="1600" b="1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B66AD9C-C37D-4FCD-BB15-C2D2C26D1C96}"/>
              </a:ext>
            </a:extLst>
          </p:cNvPr>
          <p:cNvGrpSpPr/>
          <p:nvPr/>
        </p:nvGrpSpPr>
        <p:grpSpPr>
          <a:xfrm>
            <a:off x="10308634" y="4523096"/>
            <a:ext cx="1197566" cy="876805"/>
            <a:chOff x="12123746" y="5456034"/>
            <a:chExt cx="1088696" cy="797095"/>
          </a:xfrm>
        </p:grpSpPr>
        <p:pic>
          <p:nvPicPr>
            <p:cNvPr id="23" name="Picture 22" descr="Image result for kubernetes images">
              <a:extLst>
                <a:ext uri="{FF2B5EF4-FFF2-40B4-BE49-F238E27FC236}">
                  <a16:creationId xmlns:a16="http://schemas.microsoft.com/office/drawing/2014/main" id="{FA3E9ECA-4174-4B4A-975B-026D579EC0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27514" y="5456034"/>
              <a:ext cx="481160" cy="467104"/>
            </a:xfrm>
            <a:prstGeom prst="rect">
              <a:avLst/>
            </a:prstGeom>
            <a:noFill/>
            <a:extLst>
              <a:ext uri="{909E8E84-426E-40dd-AFC4-6F175D3DCCD1}">
                <a14:hiddenFill xmlns:lc="http://schemas.openxmlformats.org/drawingml/2006/lockedCanvas"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56">
              <a:extLst>
                <a:ext uri="{FF2B5EF4-FFF2-40B4-BE49-F238E27FC236}">
                  <a16:creationId xmlns:a16="http://schemas.microsoft.com/office/drawing/2014/main" id="{9B80737B-7F52-4FB9-96C5-BC213DEEF5DD}"/>
                </a:ext>
              </a:extLst>
            </p:cNvPr>
            <p:cNvSpPr txBox="1"/>
            <p:nvPr/>
          </p:nvSpPr>
          <p:spPr>
            <a:xfrm>
              <a:off x="12123746" y="6001312"/>
              <a:ext cx="1088696" cy="25181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prstClr val="black"/>
                  </a:solidFill>
                </a:rPr>
                <a:t>Kubernetes</a:t>
              </a:r>
              <a:endParaRPr lang="en-US" sz="1600" b="1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70910EF-23C0-4FE8-8EE3-F2AD14ABE1E8}"/>
              </a:ext>
            </a:extLst>
          </p:cNvPr>
          <p:cNvGrpSpPr/>
          <p:nvPr/>
        </p:nvGrpSpPr>
        <p:grpSpPr>
          <a:xfrm>
            <a:off x="9195761" y="4624901"/>
            <a:ext cx="1197566" cy="807564"/>
            <a:chOff x="9456028" y="5421726"/>
            <a:chExt cx="1088696" cy="734148"/>
          </a:xfrm>
        </p:grpSpPr>
        <p:pic>
          <p:nvPicPr>
            <p:cNvPr id="26" name="Picture 25" descr="Image result for openshift">
              <a:extLst>
                <a:ext uri="{FF2B5EF4-FFF2-40B4-BE49-F238E27FC236}">
                  <a16:creationId xmlns:a16="http://schemas.microsoft.com/office/drawing/2014/main" id="{260490AA-2E56-4655-9296-296F07985F0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790"/>
            <a:stretch/>
          </p:blipFill>
          <p:spPr bwMode="auto">
            <a:xfrm>
              <a:off x="9725682" y="5421726"/>
              <a:ext cx="531883" cy="467104"/>
            </a:xfrm>
            <a:prstGeom prst="rect">
              <a:avLst/>
            </a:prstGeom>
            <a:noFill/>
            <a:extLst>
              <a:ext uri="{909E8E84-426E-40dd-AFC4-6F175D3DCCD1}">
                <a14:hiddenFill xmlns:lc="http://schemas.openxmlformats.org/drawingml/2006/lockedCanvas"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Box 54">
              <a:extLst>
                <a:ext uri="{FF2B5EF4-FFF2-40B4-BE49-F238E27FC236}">
                  <a16:creationId xmlns:a16="http://schemas.microsoft.com/office/drawing/2014/main" id="{F305F11A-580D-4F19-9856-7A8832451F32}"/>
                </a:ext>
              </a:extLst>
            </p:cNvPr>
            <p:cNvSpPr txBox="1"/>
            <p:nvPr/>
          </p:nvSpPr>
          <p:spPr>
            <a:xfrm>
              <a:off x="9456028" y="5904057"/>
              <a:ext cx="1088696" cy="25181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solidFill>
                    <a:prstClr val="black"/>
                  </a:solidFill>
                </a:rPr>
                <a:t>OPENSHIFT</a:t>
              </a:r>
              <a:endParaRPr lang="en-US" sz="1600" b="1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4344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339797-964B-434B-90FA-01B2841FB9F5}"/>
              </a:ext>
            </a:extLst>
          </p:cNvPr>
          <p:cNvSpPr txBox="1">
            <a:spLocks/>
          </p:cNvSpPr>
          <p:nvPr/>
        </p:nvSpPr>
        <p:spPr>
          <a:xfrm>
            <a:off x="1598644" y="233810"/>
            <a:ext cx="8994712" cy="70788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Container Technology Architecture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CBAF241-0294-4EDF-863E-6350037A8601}"/>
              </a:ext>
            </a:extLst>
          </p:cNvPr>
          <p:cNvGrpSpPr/>
          <p:nvPr/>
        </p:nvGrpSpPr>
        <p:grpSpPr>
          <a:xfrm>
            <a:off x="631336" y="1705130"/>
            <a:ext cx="10929328" cy="3921675"/>
            <a:chOff x="1182035" y="2950947"/>
            <a:chExt cx="9867518" cy="354067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A45D5AF-52F7-4A73-A740-FE49A91471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1033" y="4228426"/>
              <a:ext cx="631393" cy="56441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F31519C-A78E-453E-AD02-ABFA92853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17662" y="4168525"/>
              <a:ext cx="533451" cy="53345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327A6ED-7C92-439F-9D60-CA3D9D389D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0176" y="5321875"/>
              <a:ext cx="574573" cy="57457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1E732E6-0B4E-439D-9F8A-9E74CB8982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93480" y="4566193"/>
              <a:ext cx="1450959" cy="835752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A40D898D-56D2-46ED-B4AE-159929CEBB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05679" y="3425490"/>
              <a:ext cx="0" cy="2237290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56F5938A-D2AC-40EF-85DF-4B8F4064FD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49034" y="3425490"/>
              <a:ext cx="756645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E96CCF03-0908-4671-9B3C-DC6354416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49034" y="5662779"/>
              <a:ext cx="756645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3AAA3AAE-FB41-4499-B791-B41FB42D6661}"/>
                </a:ext>
              </a:extLst>
            </p:cNvPr>
            <p:cNvCxnSpPr>
              <a:cxnSpLocks/>
              <a:endCxn id="5" idx="1"/>
            </p:cNvCxnSpPr>
            <p:nvPr/>
          </p:nvCxnSpPr>
          <p:spPr>
            <a:xfrm flipV="1">
              <a:off x="2038185" y="4510631"/>
              <a:ext cx="1242849" cy="11318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headEnd type="none" w="med" len="med"/>
              <a:tailEnd type="arrow"/>
            </a:ln>
            <a:effectLst/>
          </p:spPr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7B4556DC-12EF-4E3B-AF33-28CF34F0B3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35576" y="4510631"/>
              <a:ext cx="1273702" cy="5659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headEnd type="none" w="med" len="med"/>
              <a:tailEnd type="arrow"/>
            </a:ln>
            <a:effectLst/>
          </p:spPr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80924A3D-E018-46C4-802B-9B966725444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367692" y="3554403"/>
              <a:ext cx="16695" cy="632178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headEnd type="arrow"/>
              <a:tailEnd type="arrow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2541729-CBA3-4AA3-9A17-9D2A3D7100D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54075" y="3545350"/>
              <a:ext cx="0" cy="1027490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headEnd type="arrow"/>
              <a:tailEnd type="arrow"/>
            </a:ln>
            <a:effectLst/>
          </p:spPr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F620B9A3-91E8-49BD-8801-25A4CB811A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86170" y="4623588"/>
              <a:ext cx="0" cy="1015854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3C6FD000-250A-45B9-83D2-036C7FB291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43429" y="4623588"/>
              <a:ext cx="642741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67EF205-2D0F-4034-A102-178687CC2E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51114" y="5639442"/>
              <a:ext cx="535056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2CD2338C-AF58-4965-A25F-A9F6244551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24967" y="5131515"/>
              <a:ext cx="364899" cy="1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headEnd type="none" w="med" len="med"/>
              <a:tailEnd type="arrow"/>
            </a:ln>
            <a:effectLst/>
          </p:spPr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EA7B9514-2C2D-401D-8A29-A2D039C38A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36432" y="3536468"/>
              <a:ext cx="0" cy="1899319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702CCEBB-7809-4421-8429-159A40CD39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60451" y="3544841"/>
              <a:ext cx="442596" cy="1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headEnd type="none" w="med" len="med"/>
              <a:tailEnd type="arrow"/>
            </a:ln>
            <a:effectLst/>
          </p:spPr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01AB1E4B-03C1-4B83-B46F-3F14526CAC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60451" y="4476495"/>
              <a:ext cx="442596" cy="1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headEnd type="none" w="med" len="med"/>
              <a:tailEnd type="arrow"/>
            </a:ln>
            <a:effectLst/>
          </p:spPr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3221ED26-A88A-4CE9-AC36-A181551526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53089" y="5434289"/>
              <a:ext cx="442596" cy="1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headEnd type="none" w="med" len="med"/>
              <a:tailEnd type="arrow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E8AA7B13-8622-4D4D-84DB-D93D534CEA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54945" y="5042845"/>
              <a:ext cx="381487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01A1361-952B-4D02-8B0E-069D394C1851}"/>
                </a:ext>
              </a:extLst>
            </p:cNvPr>
            <p:cNvSpPr/>
            <p:nvPr/>
          </p:nvSpPr>
          <p:spPr>
            <a:xfrm>
              <a:off x="1185102" y="3706509"/>
              <a:ext cx="944885" cy="25008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Developer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1AA8588-5BEC-4DD1-830C-53F2DC9D74F9}"/>
                </a:ext>
              </a:extLst>
            </p:cNvPr>
            <p:cNvSpPr/>
            <p:nvPr/>
          </p:nvSpPr>
          <p:spPr>
            <a:xfrm>
              <a:off x="2996311" y="4843082"/>
              <a:ext cx="1200034" cy="58353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 Testing and Accreditation Systems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53D9C33-6AA9-4782-9EAA-92F9586CDE35}"/>
                </a:ext>
              </a:extLst>
            </p:cNvPr>
            <p:cNvSpPr/>
            <p:nvPr/>
          </p:nvSpPr>
          <p:spPr>
            <a:xfrm>
              <a:off x="5306446" y="3523998"/>
              <a:ext cx="803783" cy="25008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Admin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468A8D8-C32F-4B0C-896D-6988F39088A0}"/>
                </a:ext>
              </a:extLst>
            </p:cNvPr>
            <p:cNvSpPr/>
            <p:nvPr/>
          </p:nvSpPr>
          <p:spPr>
            <a:xfrm>
              <a:off x="6992977" y="3523998"/>
              <a:ext cx="803783" cy="25008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Admin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CB6797A-74DE-4DDE-AFB6-390E5DC7FB64}"/>
                </a:ext>
              </a:extLst>
            </p:cNvPr>
            <p:cNvSpPr/>
            <p:nvPr/>
          </p:nvSpPr>
          <p:spPr>
            <a:xfrm>
              <a:off x="4997131" y="4696504"/>
              <a:ext cx="803783" cy="41681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Internal Registry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0769526-C03B-4C4D-8D7A-D9106BA201DF}"/>
                </a:ext>
              </a:extLst>
            </p:cNvPr>
            <p:cNvSpPr/>
            <p:nvPr/>
          </p:nvSpPr>
          <p:spPr>
            <a:xfrm>
              <a:off x="4422628" y="5394064"/>
              <a:ext cx="803783" cy="41681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External  Registry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C2CFC402-1F8B-4F21-BB9C-6A638C9700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89474" y="4792836"/>
              <a:ext cx="526376" cy="526376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2ADA572C-B7D3-4528-AF32-A1676CD65421}"/>
                </a:ext>
              </a:extLst>
            </p:cNvPr>
            <p:cNvSpPr/>
            <p:nvPr/>
          </p:nvSpPr>
          <p:spPr>
            <a:xfrm>
              <a:off x="6660385" y="5346419"/>
              <a:ext cx="1054878" cy="25008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Orchestrator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3AC7B60-CC73-4FBE-A4A4-E89879E75790}"/>
                </a:ext>
              </a:extLst>
            </p:cNvPr>
            <p:cNvSpPr/>
            <p:nvPr/>
          </p:nvSpPr>
          <p:spPr>
            <a:xfrm>
              <a:off x="9994675" y="3346206"/>
              <a:ext cx="1054878" cy="41681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Host with Containers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7B6FB5F-0BDA-457B-823F-23C5B83F61CB}"/>
                </a:ext>
              </a:extLst>
            </p:cNvPr>
            <p:cNvSpPr/>
            <p:nvPr/>
          </p:nvSpPr>
          <p:spPr>
            <a:xfrm>
              <a:off x="9994675" y="4284977"/>
              <a:ext cx="1054878" cy="41681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Host with Containers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C224B19-57C6-49FC-A87B-72090586F844}"/>
                </a:ext>
              </a:extLst>
            </p:cNvPr>
            <p:cNvSpPr/>
            <p:nvPr/>
          </p:nvSpPr>
          <p:spPr>
            <a:xfrm>
              <a:off x="9994675" y="5141861"/>
              <a:ext cx="1054878" cy="41681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Host with Containers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A8BE22B-CD92-4CFB-848E-FAA929C5EFFA}"/>
                </a:ext>
              </a:extLst>
            </p:cNvPr>
            <p:cNvSpPr/>
            <p:nvPr/>
          </p:nvSpPr>
          <p:spPr bwMode="auto">
            <a:xfrm>
              <a:off x="7569452" y="6027398"/>
              <a:ext cx="2545186" cy="461665"/>
            </a:xfrm>
            <a:prstGeom prst="rect">
              <a:avLst/>
            </a:prstGeom>
            <a:solidFill>
              <a:sysClr val="window" lastClr="FFFFFF"/>
            </a:solidFill>
            <a:ln w="19050">
              <a:gradFill>
                <a:gsLst>
                  <a:gs pos="0">
                    <a:srgbClr val="00B0F0"/>
                  </a:gs>
                  <a:gs pos="50000">
                    <a:srgbClr val="57D3FF"/>
                  </a:gs>
                  <a:gs pos="100000">
                    <a:srgbClr val="C1EFFF"/>
                  </a:gs>
                </a:gsLst>
                <a:lin ang="5400000" scaled="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6D0B186-7893-43E0-91BD-5003DAE45189}"/>
                </a:ext>
              </a:extLst>
            </p:cNvPr>
            <p:cNvSpPr/>
            <p:nvPr/>
          </p:nvSpPr>
          <p:spPr bwMode="auto">
            <a:xfrm>
              <a:off x="4734424" y="6024839"/>
              <a:ext cx="2401904" cy="466783"/>
            </a:xfrm>
            <a:prstGeom prst="rect">
              <a:avLst/>
            </a:prstGeom>
            <a:solidFill>
              <a:sysClr val="window" lastClr="FFFFFF"/>
            </a:solidFill>
            <a:ln w="19050">
              <a:gradFill>
                <a:gsLst>
                  <a:gs pos="0">
                    <a:srgbClr val="92D050"/>
                  </a:gs>
                  <a:gs pos="50000">
                    <a:srgbClr val="BEE296"/>
                  </a:gs>
                  <a:gs pos="100000">
                    <a:srgbClr val="BAE18F"/>
                  </a:gs>
                </a:gsLst>
                <a:lin ang="5400000" scaled="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FFA87BA-E1E0-4CE3-B6C9-9244C7AECEAE}"/>
                </a:ext>
              </a:extLst>
            </p:cNvPr>
            <p:cNvSpPr/>
            <p:nvPr/>
          </p:nvSpPr>
          <p:spPr bwMode="auto">
            <a:xfrm>
              <a:off x="1648219" y="6027398"/>
              <a:ext cx="2371191" cy="461665"/>
            </a:xfrm>
            <a:prstGeom prst="rect">
              <a:avLst/>
            </a:prstGeom>
            <a:solidFill>
              <a:sysClr val="window" lastClr="FFFFFF"/>
            </a:solidFill>
            <a:ln w="19050">
              <a:gradFill>
                <a:gsLst>
                  <a:gs pos="0">
                    <a:srgbClr val="C75F09"/>
                  </a:gs>
                  <a:gs pos="50000">
                    <a:srgbClr val="F8A764"/>
                  </a:gs>
                  <a:gs pos="100000">
                    <a:srgbClr val="FCD6B6"/>
                  </a:gs>
                </a:gsLst>
                <a:lin ang="5400000" scaled="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D17B86A-E381-49D6-B231-BE507E85EA58}"/>
                </a:ext>
              </a:extLst>
            </p:cNvPr>
            <p:cNvSpPr/>
            <p:nvPr/>
          </p:nvSpPr>
          <p:spPr>
            <a:xfrm>
              <a:off x="1938586" y="6049823"/>
              <a:ext cx="1790457" cy="41681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Image Creation, Testing and Accreditation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2616319-C41B-4884-AFA2-82DA040FCDD2}"/>
                </a:ext>
              </a:extLst>
            </p:cNvPr>
            <p:cNvSpPr/>
            <p:nvPr/>
          </p:nvSpPr>
          <p:spPr>
            <a:xfrm>
              <a:off x="4752325" y="6133186"/>
              <a:ext cx="2281220" cy="25008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Storage and Retrieval of Image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4E9E0A1-5BCF-43C5-A6A5-267C7308286F}"/>
                </a:ext>
              </a:extLst>
            </p:cNvPr>
            <p:cNvSpPr/>
            <p:nvPr/>
          </p:nvSpPr>
          <p:spPr>
            <a:xfrm>
              <a:off x="7792420" y="6049823"/>
              <a:ext cx="2099251" cy="41681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Deployment and Management of Container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D83C377F-3442-49E9-AF87-1BE45DE62B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7288" y="3072229"/>
              <a:ext cx="1478202" cy="85144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93AE6389-A316-44AE-A96E-240EBF30732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79191" y="3267651"/>
              <a:ext cx="453986" cy="453986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91B7B7CD-75EE-4C43-BB94-C1419F446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2269" y="3401823"/>
              <a:ext cx="309167" cy="309167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665732D7-D0C4-408F-9704-219CF8FEA37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5079" y="3501284"/>
              <a:ext cx="285191" cy="285191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DAB1ECFD-37B6-491A-B4CE-4150802082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08300" y="3982336"/>
              <a:ext cx="1478202" cy="85144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5A375146-98E5-4BFC-B84E-10D1445E5E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90203" y="4177758"/>
              <a:ext cx="453986" cy="453986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D81F41DD-E02B-4B46-A116-F6EF9CC61D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13281" y="4311930"/>
              <a:ext cx="309167" cy="309167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57B41B2D-E99B-4CED-95A8-525041BFC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86091" y="4370447"/>
              <a:ext cx="285191" cy="285191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616B054F-AA89-42A6-963F-DBF85B09A4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1833" y="4864868"/>
              <a:ext cx="1478202" cy="85144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E89F16D5-3830-4517-8342-98B2FD056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13736" y="5060290"/>
              <a:ext cx="453986" cy="453986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C1447B21-D114-4C9D-93AD-59109F0B0F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36814" y="5194462"/>
              <a:ext cx="309167" cy="309167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058F380A-185D-468E-B952-A12D6E26A00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09624" y="5293923"/>
              <a:ext cx="285191" cy="285191"/>
            </a:xfrm>
            <a:prstGeom prst="rect">
              <a:avLst/>
            </a:prstGeom>
          </p:spPr>
        </p:pic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CF4F063-A81B-48CD-AA62-19A2264D48FB}"/>
                </a:ext>
              </a:extLst>
            </p:cNvPr>
            <p:cNvGrpSpPr/>
            <p:nvPr/>
          </p:nvGrpSpPr>
          <p:grpSpPr>
            <a:xfrm>
              <a:off x="1232667" y="3083358"/>
              <a:ext cx="849755" cy="629516"/>
              <a:chOff x="666032" y="3437785"/>
              <a:chExt cx="849755" cy="629516"/>
            </a:xfrm>
          </p:grpSpPr>
          <p:pic>
            <p:nvPicPr>
              <p:cNvPr id="69" name="Picture 68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F31AD901-85BF-4BE6-BA6C-298D315951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71768" y="3634674"/>
                <a:ext cx="544019" cy="432627"/>
              </a:xfrm>
              <a:prstGeom prst="rect">
                <a:avLst/>
              </a:prstGeom>
            </p:spPr>
          </p:pic>
          <p:pic>
            <p:nvPicPr>
              <p:cNvPr id="70" name="Picture 69" descr="A picture containing toy, doll, food, shirt&#10;&#10;Description automatically generated">
                <a:extLst>
                  <a:ext uri="{FF2B5EF4-FFF2-40B4-BE49-F238E27FC236}">
                    <a16:creationId xmlns:a16="http://schemas.microsoft.com/office/drawing/2014/main" id="{FE862DB7-B018-4177-8153-8BE902D30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6032" y="3437785"/>
                <a:ext cx="442034" cy="603029"/>
              </a:xfrm>
              <a:prstGeom prst="rect">
                <a:avLst/>
              </a:prstGeom>
            </p:spPr>
          </p:pic>
        </p:grp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53F0D7D1-D2EB-466A-ABF1-837ACACCD64F}"/>
                </a:ext>
              </a:extLst>
            </p:cNvPr>
            <p:cNvSpPr/>
            <p:nvPr/>
          </p:nvSpPr>
          <p:spPr>
            <a:xfrm>
              <a:off x="1197726" y="4675673"/>
              <a:ext cx="944885" cy="25008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Developer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BE9A96E6-6C98-4A5E-B274-4DA02674B823}"/>
                </a:ext>
              </a:extLst>
            </p:cNvPr>
            <p:cNvGrpSpPr/>
            <p:nvPr/>
          </p:nvGrpSpPr>
          <p:grpSpPr>
            <a:xfrm>
              <a:off x="1245291" y="4052523"/>
              <a:ext cx="849755" cy="629516"/>
              <a:chOff x="666032" y="3339309"/>
              <a:chExt cx="849755" cy="629516"/>
            </a:xfrm>
          </p:grpSpPr>
          <p:pic>
            <p:nvPicPr>
              <p:cNvPr id="67" name="Picture 66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BE35BA16-46DB-4C32-B574-859DF66687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71768" y="3536198"/>
                <a:ext cx="544019" cy="432627"/>
              </a:xfrm>
              <a:prstGeom prst="rect">
                <a:avLst/>
              </a:prstGeom>
            </p:spPr>
          </p:pic>
          <p:pic>
            <p:nvPicPr>
              <p:cNvPr id="68" name="Picture 67" descr="A picture containing toy, doll, food, shirt&#10;&#10;Description automatically generated">
                <a:extLst>
                  <a:ext uri="{FF2B5EF4-FFF2-40B4-BE49-F238E27FC236}">
                    <a16:creationId xmlns:a16="http://schemas.microsoft.com/office/drawing/2014/main" id="{A425833A-032A-475F-A330-1A2DD3ACAF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6032" y="3339309"/>
                <a:ext cx="442034" cy="603029"/>
              </a:xfrm>
              <a:prstGeom prst="rect">
                <a:avLst/>
              </a:prstGeom>
            </p:spPr>
          </p:pic>
        </p:grp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E87E3BA0-1125-4750-A117-17EABED1CBDC}"/>
                </a:ext>
              </a:extLst>
            </p:cNvPr>
            <p:cNvSpPr/>
            <p:nvPr/>
          </p:nvSpPr>
          <p:spPr>
            <a:xfrm>
              <a:off x="1182035" y="5775363"/>
              <a:ext cx="944885" cy="25008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Developer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161E784C-EBB1-45DF-91D7-87498006B82B}"/>
                </a:ext>
              </a:extLst>
            </p:cNvPr>
            <p:cNvGrpSpPr/>
            <p:nvPr/>
          </p:nvGrpSpPr>
          <p:grpSpPr>
            <a:xfrm>
              <a:off x="1229600" y="5152213"/>
              <a:ext cx="849755" cy="629516"/>
              <a:chOff x="666032" y="3325241"/>
              <a:chExt cx="849755" cy="629516"/>
            </a:xfrm>
          </p:grpSpPr>
          <p:pic>
            <p:nvPicPr>
              <p:cNvPr id="65" name="Picture 64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E8F544AB-4FB0-4EA0-BF02-8EA73F8676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71768" y="3522130"/>
                <a:ext cx="544019" cy="432627"/>
              </a:xfrm>
              <a:prstGeom prst="rect">
                <a:avLst/>
              </a:prstGeom>
            </p:spPr>
          </p:pic>
          <p:pic>
            <p:nvPicPr>
              <p:cNvPr id="66" name="Picture 65" descr="A picture containing toy, doll, food, shirt&#10;&#10;Description automatically generated">
                <a:extLst>
                  <a:ext uri="{FF2B5EF4-FFF2-40B4-BE49-F238E27FC236}">
                    <a16:creationId xmlns:a16="http://schemas.microsoft.com/office/drawing/2014/main" id="{7E00120A-108B-4571-8F7F-526DF83CE2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6032" y="3325241"/>
                <a:ext cx="442034" cy="603029"/>
              </a:xfrm>
              <a:prstGeom prst="rect">
                <a:avLst/>
              </a:prstGeom>
            </p:spPr>
          </p:pic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042EB38D-009B-4A1E-9B54-0652C02F7AE8}"/>
                </a:ext>
              </a:extLst>
            </p:cNvPr>
            <p:cNvGrpSpPr/>
            <p:nvPr/>
          </p:nvGrpSpPr>
          <p:grpSpPr>
            <a:xfrm>
              <a:off x="5125917" y="2950947"/>
              <a:ext cx="860603" cy="679831"/>
              <a:chOff x="5125917" y="2956293"/>
              <a:chExt cx="860603" cy="679831"/>
            </a:xfrm>
          </p:grpSpPr>
          <p:pic>
            <p:nvPicPr>
              <p:cNvPr id="63" name="Picture 62" descr="A screen shot of a computer&#10;&#10;Description automatically generated">
                <a:extLst>
                  <a:ext uri="{FF2B5EF4-FFF2-40B4-BE49-F238E27FC236}">
                    <a16:creationId xmlns:a16="http://schemas.microsoft.com/office/drawing/2014/main" id="{B92758E3-06B1-4D13-BA08-F065BF6DAD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25917" y="3052284"/>
                <a:ext cx="475950" cy="492365"/>
              </a:xfrm>
              <a:prstGeom prst="rect">
                <a:avLst/>
              </a:prstGeom>
            </p:spPr>
          </p:pic>
          <p:pic>
            <p:nvPicPr>
              <p:cNvPr id="64" name="Picture 63" descr="A picture containing light&#10;&#10;Description automatically generated">
                <a:extLst>
                  <a:ext uri="{FF2B5EF4-FFF2-40B4-BE49-F238E27FC236}">
                    <a16:creationId xmlns:a16="http://schemas.microsoft.com/office/drawing/2014/main" id="{8DCCC1EB-F661-4DD6-85FB-C2F6EF0358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03807" y="2956293"/>
                <a:ext cx="582713" cy="679831"/>
              </a:xfrm>
              <a:prstGeom prst="rect">
                <a:avLst/>
              </a:prstGeom>
            </p:spPr>
          </p:pic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1434B817-8542-49F1-83F9-B09B45563771}"/>
                </a:ext>
              </a:extLst>
            </p:cNvPr>
            <p:cNvGrpSpPr/>
            <p:nvPr/>
          </p:nvGrpSpPr>
          <p:grpSpPr>
            <a:xfrm>
              <a:off x="6800709" y="2950947"/>
              <a:ext cx="860603" cy="679831"/>
              <a:chOff x="5125917" y="2956293"/>
              <a:chExt cx="860603" cy="679831"/>
            </a:xfrm>
          </p:grpSpPr>
          <p:pic>
            <p:nvPicPr>
              <p:cNvPr id="61" name="Picture 60" descr="A screen shot of a computer&#10;&#10;Description automatically generated">
                <a:extLst>
                  <a:ext uri="{FF2B5EF4-FFF2-40B4-BE49-F238E27FC236}">
                    <a16:creationId xmlns:a16="http://schemas.microsoft.com/office/drawing/2014/main" id="{DCD6305F-9EF1-4FFC-834D-7F33703A46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25917" y="3052284"/>
                <a:ext cx="475950" cy="492365"/>
              </a:xfrm>
              <a:prstGeom prst="rect">
                <a:avLst/>
              </a:prstGeom>
            </p:spPr>
          </p:pic>
          <p:pic>
            <p:nvPicPr>
              <p:cNvPr id="62" name="Picture 61" descr="A picture containing light&#10;&#10;Description automatically generated">
                <a:extLst>
                  <a:ext uri="{FF2B5EF4-FFF2-40B4-BE49-F238E27FC236}">
                    <a16:creationId xmlns:a16="http://schemas.microsoft.com/office/drawing/2014/main" id="{E19296C3-2470-47FF-8F7F-7C07C7BAD4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03807" y="2956293"/>
                <a:ext cx="582713" cy="679831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78559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C0D96D-372A-4A89-BD7A-F8DCE1D0A07C}"/>
              </a:ext>
            </a:extLst>
          </p:cNvPr>
          <p:cNvGrpSpPr>
            <a:grpSpLocks noChangeAspect="1"/>
          </p:cNvGrpSpPr>
          <p:nvPr/>
        </p:nvGrpSpPr>
        <p:grpSpPr>
          <a:xfrm>
            <a:off x="7445422" y="1305474"/>
            <a:ext cx="3578447" cy="2882817"/>
            <a:chOff x="4300539" y="1984376"/>
            <a:chExt cx="3589338" cy="2890838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541334C4-89DF-46F8-A639-B10B1AD0B5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0539" y="1984376"/>
              <a:ext cx="3589338" cy="2170113"/>
            </a:xfrm>
            <a:custGeom>
              <a:avLst/>
              <a:gdLst>
                <a:gd name="T0" fmla="*/ 2537 w 2537"/>
                <a:gd name="T1" fmla="*/ 1533 h 1533"/>
                <a:gd name="T2" fmla="*/ 2537 w 2537"/>
                <a:gd name="T3" fmla="*/ 71 h 1533"/>
                <a:gd name="T4" fmla="*/ 2467 w 2537"/>
                <a:gd name="T5" fmla="*/ 0 h 1533"/>
                <a:gd name="T6" fmla="*/ 71 w 2537"/>
                <a:gd name="T7" fmla="*/ 0 h 1533"/>
                <a:gd name="T8" fmla="*/ 0 w 2537"/>
                <a:gd name="T9" fmla="*/ 71 h 1533"/>
                <a:gd name="T10" fmla="*/ 0 w 2537"/>
                <a:gd name="T11" fmla="*/ 1533 h 1533"/>
                <a:gd name="T12" fmla="*/ 2537 w 2537"/>
                <a:gd name="T13" fmla="*/ 1533 h 1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7" h="1533">
                  <a:moveTo>
                    <a:pt x="2537" y="1533"/>
                  </a:moveTo>
                  <a:cubicBezTo>
                    <a:pt x="2537" y="71"/>
                    <a:pt x="2537" y="71"/>
                    <a:pt x="2537" y="71"/>
                  </a:cubicBezTo>
                  <a:cubicBezTo>
                    <a:pt x="2537" y="32"/>
                    <a:pt x="2506" y="0"/>
                    <a:pt x="2467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1533"/>
                    <a:pt x="0" y="1533"/>
                    <a:pt x="0" y="1533"/>
                  </a:cubicBezTo>
                  <a:lnTo>
                    <a:pt x="2537" y="1533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id-ID" dirty="0">
                <a:solidFill>
                  <a:prstClr val="black"/>
                </a:solidFill>
                <a:latin typeface="Lato Light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7CDD43D4-9482-45B7-BEF8-C5CFBB50E0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40239" y="2132014"/>
              <a:ext cx="3309938" cy="1873250"/>
            </a:xfrm>
            <a:custGeom>
              <a:avLst/>
              <a:gdLst>
                <a:gd name="T0" fmla="*/ 2075 w 2085"/>
                <a:gd name="T1" fmla="*/ 10 h 1180"/>
                <a:gd name="T2" fmla="*/ 2075 w 2085"/>
                <a:gd name="T3" fmla="*/ 1170 h 1180"/>
                <a:gd name="T4" fmla="*/ 10 w 2085"/>
                <a:gd name="T5" fmla="*/ 1170 h 1180"/>
                <a:gd name="T6" fmla="*/ 10 w 2085"/>
                <a:gd name="T7" fmla="*/ 10 h 1180"/>
                <a:gd name="T8" fmla="*/ 2075 w 2085"/>
                <a:gd name="T9" fmla="*/ 10 h 1180"/>
                <a:gd name="T10" fmla="*/ 2085 w 2085"/>
                <a:gd name="T11" fmla="*/ 0 h 1180"/>
                <a:gd name="T12" fmla="*/ 2075 w 2085"/>
                <a:gd name="T13" fmla="*/ 0 h 1180"/>
                <a:gd name="T14" fmla="*/ 10 w 2085"/>
                <a:gd name="T15" fmla="*/ 0 h 1180"/>
                <a:gd name="T16" fmla="*/ 0 w 2085"/>
                <a:gd name="T17" fmla="*/ 0 h 1180"/>
                <a:gd name="T18" fmla="*/ 0 w 2085"/>
                <a:gd name="T19" fmla="*/ 10 h 1180"/>
                <a:gd name="T20" fmla="*/ 0 w 2085"/>
                <a:gd name="T21" fmla="*/ 1170 h 1180"/>
                <a:gd name="T22" fmla="*/ 0 w 2085"/>
                <a:gd name="T23" fmla="*/ 1180 h 1180"/>
                <a:gd name="T24" fmla="*/ 10 w 2085"/>
                <a:gd name="T25" fmla="*/ 1180 h 1180"/>
                <a:gd name="T26" fmla="*/ 2075 w 2085"/>
                <a:gd name="T27" fmla="*/ 1180 h 1180"/>
                <a:gd name="T28" fmla="*/ 2085 w 2085"/>
                <a:gd name="T29" fmla="*/ 1180 h 1180"/>
                <a:gd name="T30" fmla="*/ 2085 w 2085"/>
                <a:gd name="T31" fmla="*/ 1170 h 1180"/>
                <a:gd name="T32" fmla="*/ 2085 w 2085"/>
                <a:gd name="T33" fmla="*/ 10 h 1180"/>
                <a:gd name="T34" fmla="*/ 2085 w 2085"/>
                <a:gd name="T35" fmla="*/ 0 h 1180"/>
                <a:gd name="T36" fmla="*/ 2085 w 2085"/>
                <a:gd name="T3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85" h="1180">
                  <a:moveTo>
                    <a:pt x="2075" y="10"/>
                  </a:moveTo>
                  <a:lnTo>
                    <a:pt x="2075" y="1170"/>
                  </a:lnTo>
                  <a:lnTo>
                    <a:pt x="10" y="1170"/>
                  </a:lnTo>
                  <a:lnTo>
                    <a:pt x="10" y="10"/>
                  </a:lnTo>
                  <a:lnTo>
                    <a:pt x="2075" y="10"/>
                  </a:lnTo>
                  <a:close/>
                  <a:moveTo>
                    <a:pt x="2085" y="0"/>
                  </a:moveTo>
                  <a:lnTo>
                    <a:pt x="2075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170"/>
                  </a:lnTo>
                  <a:lnTo>
                    <a:pt x="0" y="1180"/>
                  </a:lnTo>
                  <a:lnTo>
                    <a:pt x="10" y="1180"/>
                  </a:lnTo>
                  <a:lnTo>
                    <a:pt x="2075" y="1180"/>
                  </a:lnTo>
                  <a:lnTo>
                    <a:pt x="2085" y="1180"/>
                  </a:lnTo>
                  <a:lnTo>
                    <a:pt x="2085" y="1170"/>
                  </a:lnTo>
                  <a:lnTo>
                    <a:pt x="2085" y="10"/>
                  </a:lnTo>
                  <a:lnTo>
                    <a:pt x="2085" y="0"/>
                  </a:lnTo>
                  <a:lnTo>
                    <a:pt x="2085" y="0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id-ID" dirty="0">
                <a:solidFill>
                  <a:prstClr val="black"/>
                </a:solidFill>
                <a:latin typeface="Lato Light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88C9A17-1140-4D72-9DD7-D060932E9E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40239" y="2132014"/>
              <a:ext cx="3309938" cy="1873250"/>
            </a:xfrm>
            <a:custGeom>
              <a:avLst/>
              <a:gdLst>
                <a:gd name="T0" fmla="*/ 2075 w 2085"/>
                <a:gd name="T1" fmla="*/ 10 h 1180"/>
                <a:gd name="T2" fmla="*/ 2075 w 2085"/>
                <a:gd name="T3" fmla="*/ 1170 h 1180"/>
                <a:gd name="T4" fmla="*/ 10 w 2085"/>
                <a:gd name="T5" fmla="*/ 1170 h 1180"/>
                <a:gd name="T6" fmla="*/ 10 w 2085"/>
                <a:gd name="T7" fmla="*/ 10 h 1180"/>
                <a:gd name="T8" fmla="*/ 2075 w 2085"/>
                <a:gd name="T9" fmla="*/ 10 h 1180"/>
                <a:gd name="T10" fmla="*/ 2085 w 2085"/>
                <a:gd name="T11" fmla="*/ 0 h 1180"/>
                <a:gd name="T12" fmla="*/ 2075 w 2085"/>
                <a:gd name="T13" fmla="*/ 0 h 1180"/>
                <a:gd name="T14" fmla="*/ 10 w 2085"/>
                <a:gd name="T15" fmla="*/ 0 h 1180"/>
                <a:gd name="T16" fmla="*/ 0 w 2085"/>
                <a:gd name="T17" fmla="*/ 0 h 1180"/>
                <a:gd name="T18" fmla="*/ 0 w 2085"/>
                <a:gd name="T19" fmla="*/ 10 h 1180"/>
                <a:gd name="T20" fmla="*/ 0 w 2085"/>
                <a:gd name="T21" fmla="*/ 1170 h 1180"/>
                <a:gd name="T22" fmla="*/ 0 w 2085"/>
                <a:gd name="T23" fmla="*/ 1180 h 1180"/>
                <a:gd name="T24" fmla="*/ 10 w 2085"/>
                <a:gd name="T25" fmla="*/ 1180 h 1180"/>
                <a:gd name="T26" fmla="*/ 2075 w 2085"/>
                <a:gd name="T27" fmla="*/ 1180 h 1180"/>
                <a:gd name="T28" fmla="*/ 2085 w 2085"/>
                <a:gd name="T29" fmla="*/ 1180 h 1180"/>
                <a:gd name="T30" fmla="*/ 2085 w 2085"/>
                <a:gd name="T31" fmla="*/ 1170 h 1180"/>
                <a:gd name="T32" fmla="*/ 2085 w 2085"/>
                <a:gd name="T33" fmla="*/ 10 h 1180"/>
                <a:gd name="T34" fmla="*/ 2085 w 2085"/>
                <a:gd name="T35" fmla="*/ 0 h 1180"/>
                <a:gd name="T36" fmla="*/ 2085 w 2085"/>
                <a:gd name="T3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85" h="1180">
                  <a:moveTo>
                    <a:pt x="2075" y="10"/>
                  </a:moveTo>
                  <a:lnTo>
                    <a:pt x="2075" y="1170"/>
                  </a:lnTo>
                  <a:lnTo>
                    <a:pt x="10" y="1170"/>
                  </a:lnTo>
                  <a:lnTo>
                    <a:pt x="10" y="10"/>
                  </a:lnTo>
                  <a:lnTo>
                    <a:pt x="2075" y="10"/>
                  </a:lnTo>
                  <a:moveTo>
                    <a:pt x="2085" y="0"/>
                  </a:moveTo>
                  <a:lnTo>
                    <a:pt x="2075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170"/>
                  </a:lnTo>
                  <a:lnTo>
                    <a:pt x="0" y="1180"/>
                  </a:lnTo>
                  <a:lnTo>
                    <a:pt x="10" y="1180"/>
                  </a:lnTo>
                  <a:lnTo>
                    <a:pt x="2075" y="1180"/>
                  </a:lnTo>
                  <a:lnTo>
                    <a:pt x="2085" y="1180"/>
                  </a:lnTo>
                  <a:lnTo>
                    <a:pt x="2085" y="1170"/>
                  </a:lnTo>
                  <a:lnTo>
                    <a:pt x="2085" y="10"/>
                  </a:lnTo>
                  <a:lnTo>
                    <a:pt x="2085" y="0"/>
                  </a:lnTo>
                  <a:lnTo>
                    <a:pt x="208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id-ID" dirty="0">
                <a:solidFill>
                  <a:prstClr val="black"/>
                </a:solidFill>
                <a:latin typeface="Lato Light"/>
              </a:endParaRPr>
            </a:p>
          </p:txBody>
        </p:sp>
        <p:sp>
          <p:nvSpPr>
            <p:cNvPr id="6" name="Rectangle 8">
              <a:extLst>
                <a:ext uri="{FF2B5EF4-FFF2-40B4-BE49-F238E27FC236}">
                  <a16:creationId xmlns:a16="http://schemas.microsoft.com/office/drawing/2014/main" id="{27CB510D-F0FF-43AA-8AA9-2F84D420D8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6114" y="2147889"/>
              <a:ext cx="3278188" cy="1841500"/>
            </a:xfrm>
            <a:prstGeom prst="rect">
              <a:avLst/>
            </a:prstGeom>
            <a:solidFill>
              <a:srgbClr val="7E7E7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id-ID" dirty="0">
                <a:solidFill>
                  <a:prstClr val="black"/>
                </a:solidFill>
                <a:latin typeface="Lato Light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8B4662A2-BC90-43F0-A88D-CC0AC50270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4814" y="4826001"/>
              <a:ext cx="1208088" cy="49213"/>
            </a:xfrm>
            <a:custGeom>
              <a:avLst/>
              <a:gdLst>
                <a:gd name="T0" fmla="*/ 852 w 854"/>
                <a:gd name="T1" fmla="*/ 24 h 35"/>
                <a:gd name="T2" fmla="*/ 478 w 854"/>
                <a:gd name="T3" fmla="*/ 5 h 35"/>
                <a:gd name="T4" fmla="*/ 478 w 854"/>
                <a:gd name="T5" fmla="*/ 0 h 35"/>
                <a:gd name="T6" fmla="*/ 427 w 854"/>
                <a:gd name="T7" fmla="*/ 3 h 35"/>
                <a:gd name="T8" fmla="*/ 375 w 854"/>
                <a:gd name="T9" fmla="*/ 0 h 35"/>
                <a:gd name="T10" fmla="*/ 375 w 854"/>
                <a:gd name="T11" fmla="*/ 5 h 35"/>
                <a:gd name="T12" fmla="*/ 1 w 854"/>
                <a:gd name="T13" fmla="*/ 24 h 35"/>
                <a:gd name="T14" fmla="*/ 24 w 854"/>
                <a:gd name="T15" fmla="*/ 35 h 35"/>
                <a:gd name="T16" fmla="*/ 375 w 854"/>
                <a:gd name="T17" fmla="*/ 35 h 35"/>
                <a:gd name="T18" fmla="*/ 478 w 854"/>
                <a:gd name="T19" fmla="*/ 35 h 35"/>
                <a:gd name="T20" fmla="*/ 829 w 854"/>
                <a:gd name="T21" fmla="*/ 35 h 35"/>
                <a:gd name="T22" fmla="*/ 852 w 854"/>
                <a:gd name="T23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4" h="35">
                  <a:moveTo>
                    <a:pt x="852" y="24"/>
                  </a:moveTo>
                  <a:cubicBezTo>
                    <a:pt x="478" y="5"/>
                    <a:pt x="478" y="5"/>
                    <a:pt x="478" y="5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27" y="3"/>
                    <a:pt x="427" y="3"/>
                    <a:pt x="427" y="3"/>
                  </a:cubicBezTo>
                  <a:cubicBezTo>
                    <a:pt x="375" y="0"/>
                    <a:pt x="375" y="0"/>
                    <a:pt x="375" y="0"/>
                  </a:cubicBezTo>
                  <a:cubicBezTo>
                    <a:pt x="375" y="5"/>
                    <a:pt x="375" y="5"/>
                    <a:pt x="375" y="5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0" y="35"/>
                    <a:pt x="24" y="35"/>
                  </a:cubicBezTo>
                  <a:cubicBezTo>
                    <a:pt x="41" y="35"/>
                    <a:pt x="247" y="35"/>
                    <a:pt x="375" y="35"/>
                  </a:cubicBezTo>
                  <a:cubicBezTo>
                    <a:pt x="435" y="35"/>
                    <a:pt x="478" y="35"/>
                    <a:pt x="478" y="35"/>
                  </a:cubicBezTo>
                  <a:cubicBezTo>
                    <a:pt x="606" y="35"/>
                    <a:pt x="812" y="35"/>
                    <a:pt x="829" y="35"/>
                  </a:cubicBezTo>
                  <a:cubicBezTo>
                    <a:pt x="854" y="35"/>
                    <a:pt x="852" y="24"/>
                    <a:pt x="852" y="24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id-ID" dirty="0">
                <a:solidFill>
                  <a:prstClr val="black"/>
                </a:solidFill>
                <a:latin typeface="Lato Light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1D5B88E3-D3E7-492F-8D8F-FA15CD5E38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8464" y="4446589"/>
              <a:ext cx="1219200" cy="417513"/>
            </a:xfrm>
            <a:custGeom>
              <a:avLst/>
              <a:gdLst>
                <a:gd name="T0" fmla="*/ 790 w 861"/>
                <a:gd name="T1" fmla="*/ 274 h 295"/>
                <a:gd name="T2" fmla="*/ 738 w 861"/>
                <a:gd name="T3" fmla="*/ 224 h 295"/>
                <a:gd name="T4" fmla="*/ 714 w 861"/>
                <a:gd name="T5" fmla="*/ 0 h 295"/>
                <a:gd name="T6" fmla="*/ 431 w 861"/>
                <a:gd name="T7" fmla="*/ 4 h 295"/>
                <a:gd name="T8" fmla="*/ 147 w 861"/>
                <a:gd name="T9" fmla="*/ 0 h 295"/>
                <a:gd name="T10" fmla="*/ 124 w 861"/>
                <a:gd name="T11" fmla="*/ 224 h 295"/>
                <a:gd name="T12" fmla="*/ 72 w 861"/>
                <a:gd name="T13" fmla="*/ 274 h 295"/>
                <a:gd name="T14" fmla="*/ 0 w 861"/>
                <a:gd name="T15" fmla="*/ 291 h 295"/>
                <a:gd name="T16" fmla="*/ 0 w 861"/>
                <a:gd name="T17" fmla="*/ 295 h 295"/>
                <a:gd name="T18" fmla="*/ 379 w 861"/>
                <a:gd name="T19" fmla="*/ 295 h 295"/>
                <a:gd name="T20" fmla="*/ 482 w 861"/>
                <a:gd name="T21" fmla="*/ 295 h 295"/>
                <a:gd name="T22" fmla="*/ 861 w 861"/>
                <a:gd name="T23" fmla="*/ 295 h 295"/>
                <a:gd name="T24" fmla="*/ 861 w 861"/>
                <a:gd name="T25" fmla="*/ 291 h 295"/>
                <a:gd name="T26" fmla="*/ 790 w 861"/>
                <a:gd name="T27" fmla="*/ 274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1" h="295">
                  <a:moveTo>
                    <a:pt x="790" y="274"/>
                  </a:moveTo>
                  <a:cubicBezTo>
                    <a:pt x="760" y="268"/>
                    <a:pt x="744" y="271"/>
                    <a:pt x="738" y="224"/>
                  </a:cubicBezTo>
                  <a:cubicBezTo>
                    <a:pt x="731" y="177"/>
                    <a:pt x="714" y="0"/>
                    <a:pt x="714" y="0"/>
                  </a:cubicBezTo>
                  <a:cubicBezTo>
                    <a:pt x="431" y="4"/>
                    <a:pt x="431" y="4"/>
                    <a:pt x="431" y="4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0" y="177"/>
                    <a:pt x="124" y="224"/>
                  </a:cubicBezTo>
                  <a:cubicBezTo>
                    <a:pt x="117" y="271"/>
                    <a:pt x="102" y="268"/>
                    <a:pt x="72" y="274"/>
                  </a:cubicBezTo>
                  <a:cubicBezTo>
                    <a:pt x="42" y="280"/>
                    <a:pt x="0" y="287"/>
                    <a:pt x="0" y="291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379" y="295"/>
                    <a:pt x="379" y="295"/>
                    <a:pt x="379" y="295"/>
                  </a:cubicBezTo>
                  <a:cubicBezTo>
                    <a:pt x="482" y="295"/>
                    <a:pt x="482" y="295"/>
                    <a:pt x="482" y="295"/>
                  </a:cubicBezTo>
                  <a:cubicBezTo>
                    <a:pt x="861" y="295"/>
                    <a:pt x="861" y="295"/>
                    <a:pt x="861" y="295"/>
                  </a:cubicBezTo>
                  <a:cubicBezTo>
                    <a:pt x="861" y="295"/>
                    <a:pt x="861" y="295"/>
                    <a:pt x="861" y="291"/>
                  </a:cubicBezTo>
                  <a:cubicBezTo>
                    <a:pt x="861" y="287"/>
                    <a:pt x="820" y="280"/>
                    <a:pt x="790" y="274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id-ID" dirty="0">
                <a:solidFill>
                  <a:prstClr val="black"/>
                </a:solidFill>
                <a:latin typeface="Lato Light"/>
              </a:endParaRPr>
            </a:p>
          </p:txBody>
        </p:sp>
        <p:sp>
          <p:nvSpPr>
            <p:cNvPr id="9" name="Oval 11">
              <a:extLst>
                <a:ext uri="{FF2B5EF4-FFF2-40B4-BE49-F238E27FC236}">
                  <a16:creationId xmlns:a16="http://schemas.microsoft.com/office/drawing/2014/main" id="{0A5207E4-0785-42FB-8233-D2DB648D7F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70602" y="2044701"/>
              <a:ext cx="49213" cy="4921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id-ID" dirty="0">
                <a:solidFill>
                  <a:prstClr val="black"/>
                </a:solidFill>
                <a:latin typeface="Lato Light"/>
              </a:endParaRPr>
            </a:p>
          </p:txBody>
        </p:sp>
        <p:sp>
          <p:nvSpPr>
            <p:cNvPr id="10" name="Oval 12">
              <a:extLst>
                <a:ext uri="{FF2B5EF4-FFF2-40B4-BE49-F238E27FC236}">
                  <a16:creationId xmlns:a16="http://schemas.microsoft.com/office/drawing/2014/main" id="{ED3AE4A0-22D8-456B-9D3A-CF5F20E335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70602" y="2041526"/>
              <a:ext cx="49213" cy="49213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id-ID" dirty="0">
                <a:solidFill>
                  <a:prstClr val="black"/>
                </a:solidFill>
                <a:latin typeface="Lato Light"/>
              </a:endParaRPr>
            </a:p>
          </p:txBody>
        </p:sp>
        <p:sp>
          <p:nvSpPr>
            <p:cNvPr id="11" name="Oval 13">
              <a:extLst>
                <a:ext uri="{FF2B5EF4-FFF2-40B4-BE49-F238E27FC236}">
                  <a16:creationId xmlns:a16="http://schemas.microsoft.com/office/drawing/2014/main" id="{6E37B4D0-ECA4-452C-A6EE-29FEEC1129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78539" y="2049464"/>
              <a:ext cx="33338" cy="317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id-ID" dirty="0">
                <a:solidFill>
                  <a:prstClr val="black"/>
                </a:solidFill>
                <a:latin typeface="Lato Light"/>
              </a:endParaRPr>
            </a:p>
          </p:txBody>
        </p:sp>
        <p:sp>
          <p:nvSpPr>
            <p:cNvPr id="12" name="Oval 14">
              <a:extLst>
                <a:ext uri="{FF2B5EF4-FFF2-40B4-BE49-F238E27FC236}">
                  <a16:creationId xmlns:a16="http://schemas.microsoft.com/office/drawing/2014/main" id="{7E740E06-16B2-41E0-9645-91954B3DCF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8064" y="2055814"/>
              <a:ext cx="15875" cy="19050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id-ID" dirty="0">
                <a:solidFill>
                  <a:prstClr val="black"/>
                </a:solidFill>
                <a:latin typeface="Lato Light"/>
              </a:endParaRPr>
            </a:p>
          </p:txBody>
        </p:sp>
        <p:sp>
          <p:nvSpPr>
            <p:cNvPr id="13" name="Oval 15">
              <a:extLst>
                <a:ext uri="{FF2B5EF4-FFF2-40B4-BE49-F238E27FC236}">
                  <a16:creationId xmlns:a16="http://schemas.microsoft.com/office/drawing/2014/main" id="{0FA3D666-F436-4345-8002-AEA00867F5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2827" y="2063751"/>
              <a:ext cx="4763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id-ID" dirty="0">
                <a:solidFill>
                  <a:prstClr val="black"/>
                </a:solidFill>
                <a:latin typeface="Lato Light"/>
              </a:endParaRPr>
            </a:p>
          </p:txBody>
        </p:sp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950DBF28-4F6D-49E6-8F70-30645EFBE0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8464" y="4446589"/>
              <a:ext cx="985838" cy="417513"/>
            </a:xfrm>
            <a:custGeom>
              <a:avLst/>
              <a:gdLst>
                <a:gd name="T0" fmla="*/ 696 w 696"/>
                <a:gd name="T1" fmla="*/ 10 h 295"/>
                <a:gd name="T2" fmla="*/ 573 w 696"/>
                <a:gd name="T3" fmla="*/ 2 h 295"/>
                <a:gd name="T4" fmla="*/ 431 w 696"/>
                <a:gd name="T5" fmla="*/ 4 h 295"/>
                <a:gd name="T6" fmla="*/ 147 w 696"/>
                <a:gd name="T7" fmla="*/ 0 h 295"/>
                <a:gd name="T8" fmla="*/ 124 w 696"/>
                <a:gd name="T9" fmla="*/ 224 h 295"/>
                <a:gd name="T10" fmla="*/ 72 w 696"/>
                <a:gd name="T11" fmla="*/ 274 h 295"/>
                <a:gd name="T12" fmla="*/ 0 w 696"/>
                <a:gd name="T13" fmla="*/ 291 h 295"/>
                <a:gd name="T14" fmla="*/ 0 w 696"/>
                <a:gd name="T15" fmla="*/ 295 h 295"/>
                <a:gd name="T16" fmla="*/ 379 w 696"/>
                <a:gd name="T17" fmla="*/ 295 h 295"/>
                <a:gd name="T18" fmla="*/ 432 w 696"/>
                <a:gd name="T19" fmla="*/ 295 h 295"/>
                <a:gd name="T20" fmla="*/ 696 w 696"/>
                <a:gd name="T21" fmla="*/ 1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6" h="295">
                  <a:moveTo>
                    <a:pt x="696" y="10"/>
                  </a:moveTo>
                  <a:cubicBezTo>
                    <a:pt x="573" y="2"/>
                    <a:pt x="573" y="2"/>
                    <a:pt x="573" y="2"/>
                  </a:cubicBezTo>
                  <a:cubicBezTo>
                    <a:pt x="431" y="4"/>
                    <a:pt x="431" y="4"/>
                    <a:pt x="431" y="4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0" y="177"/>
                    <a:pt x="124" y="224"/>
                  </a:cubicBezTo>
                  <a:cubicBezTo>
                    <a:pt x="117" y="271"/>
                    <a:pt x="102" y="268"/>
                    <a:pt x="72" y="274"/>
                  </a:cubicBezTo>
                  <a:cubicBezTo>
                    <a:pt x="42" y="280"/>
                    <a:pt x="0" y="287"/>
                    <a:pt x="0" y="291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379" y="295"/>
                    <a:pt x="379" y="295"/>
                    <a:pt x="379" y="295"/>
                  </a:cubicBezTo>
                  <a:cubicBezTo>
                    <a:pt x="432" y="295"/>
                    <a:pt x="432" y="295"/>
                    <a:pt x="432" y="295"/>
                  </a:cubicBezTo>
                  <a:lnTo>
                    <a:pt x="696" y="10"/>
                  </a:lnTo>
                  <a:close/>
                </a:path>
              </a:pathLst>
            </a:custGeom>
            <a:solidFill>
              <a:srgbClr val="A8A9A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id-ID" dirty="0">
                <a:solidFill>
                  <a:prstClr val="black"/>
                </a:solidFill>
                <a:latin typeface="Lato Light"/>
              </a:endParaRPr>
            </a:p>
          </p:txBody>
        </p:sp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824BC479-C5A5-4AFB-96CC-0E88BEDE6B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0539" y="4154489"/>
              <a:ext cx="3589338" cy="341313"/>
            </a:xfrm>
            <a:custGeom>
              <a:avLst/>
              <a:gdLst>
                <a:gd name="T0" fmla="*/ 0 w 2537"/>
                <a:gd name="T1" fmla="*/ 0 h 241"/>
                <a:gd name="T2" fmla="*/ 0 w 2537"/>
                <a:gd name="T3" fmla="*/ 170 h 241"/>
                <a:gd name="T4" fmla="*/ 71 w 2537"/>
                <a:gd name="T5" fmla="*/ 241 h 241"/>
                <a:gd name="T6" fmla="*/ 2467 w 2537"/>
                <a:gd name="T7" fmla="*/ 241 h 241"/>
                <a:gd name="T8" fmla="*/ 2537 w 2537"/>
                <a:gd name="T9" fmla="*/ 170 h 241"/>
                <a:gd name="T10" fmla="*/ 2537 w 2537"/>
                <a:gd name="T11" fmla="*/ 0 h 241"/>
                <a:gd name="T12" fmla="*/ 0 w 2537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7" h="241">
                  <a:moveTo>
                    <a:pt x="0" y="0"/>
                  </a:moveTo>
                  <a:cubicBezTo>
                    <a:pt x="0" y="170"/>
                    <a:pt x="0" y="170"/>
                    <a:pt x="0" y="170"/>
                  </a:cubicBezTo>
                  <a:cubicBezTo>
                    <a:pt x="0" y="209"/>
                    <a:pt x="32" y="241"/>
                    <a:pt x="71" y="241"/>
                  </a:cubicBezTo>
                  <a:cubicBezTo>
                    <a:pt x="2467" y="241"/>
                    <a:pt x="2467" y="241"/>
                    <a:pt x="2467" y="241"/>
                  </a:cubicBezTo>
                  <a:cubicBezTo>
                    <a:pt x="2506" y="241"/>
                    <a:pt x="2537" y="209"/>
                    <a:pt x="2537" y="170"/>
                  </a:cubicBezTo>
                  <a:cubicBezTo>
                    <a:pt x="2537" y="0"/>
                    <a:pt x="2537" y="0"/>
                    <a:pt x="253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id-ID" dirty="0">
                <a:solidFill>
                  <a:prstClr val="black"/>
                </a:solidFill>
                <a:latin typeface="Lato Light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608B033-E09B-41A9-8603-CC836F85702C}"/>
              </a:ext>
            </a:extLst>
          </p:cNvPr>
          <p:cNvGrpSpPr>
            <a:grpSpLocks noChangeAspect="1"/>
          </p:cNvGrpSpPr>
          <p:nvPr/>
        </p:nvGrpSpPr>
        <p:grpSpPr>
          <a:xfrm>
            <a:off x="1294409" y="1295400"/>
            <a:ext cx="3537663" cy="2882817"/>
            <a:chOff x="4300539" y="1984376"/>
            <a:chExt cx="3589338" cy="2890838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20D436B3-5463-4EEF-9D3B-12448723B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0539" y="1984376"/>
              <a:ext cx="3589338" cy="2170113"/>
            </a:xfrm>
            <a:custGeom>
              <a:avLst/>
              <a:gdLst>
                <a:gd name="T0" fmla="*/ 2537 w 2537"/>
                <a:gd name="T1" fmla="*/ 1533 h 1533"/>
                <a:gd name="T2" fmla="*/ 2537 w 2537"/>
                <a:gd name="T3" fmla="*/ 71 h 1533"/>
                <a:gd name="T4" fmla="*/ 2467 w 2537"/>
                <a:gd name="T5" fmla="*/ 0 h 1533"/>
                <a:gd name="T6" fmla="*/ 71 w 2537"/>
                <a:gd name="T7" fmla="*/ 0 h 1533"/>
                <a:gd name="T8" fmla="*/ 0 w 2537"/>
                <a:gd name="T9" fmla="*/ 71 h 1533"/>
                <a:gd name="T10" fmla="*/ 0 w 2537"/>
                <a:gd name="T11" fmla="*/ 1533 h 1533"/>
                <a:gd name="T12" fmla="*/ 2537 w 2537"/>
                <a:gd name="T13" fmla="*/ 1533 h 1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7" h="1533">
                  <a:moveTo>
                    <a:pt x="2537" y="1533"/>
                  </a:moveTo>
                  <a:cubicBezTo>
                    <a:pt x="2537" y="71"/>
                    <a:pt x="2537" y="71"/>
                    <a:pt x="2537" y="71"/>
                  </a:cubicBezTo>
                  <a:cubicBezTo>
                    <a:pt x="2537" y="32"/>
                    <a:pt x="2506" y="0"/>
                    <a:pt x="2467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1533"/>
                    <a:pt x="0" y="1533"/>
                    <a:pt x="0" y="1533"/>
                  </a:cubicBezTo>
                  <a:lnTo>
                    <a:pt x="2537" y="1533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id-ID" dirty="0">
                <a:solidFill>
                  <a:prstClr val="black"/>
                </a:solidFill>
                <a:latin typeface="Lato Light"/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6E147350-EB04-468F-BD48-182AFEFEC6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40239" y="2132014"/>
              <a:ext cx="3309938" cy="1873250"/>
            </a:xfrm>
            <a:custGeom>
              <a:avLst/>
              <a:gdLst>
                <a:gd name="T0" fmla="*/ 2075 w 2085"/>
                <a:gd name="T1" fmla="*/ 10 h 1180"/>
                <a:gd name="T2" fmla="*/ 2075 w 2085"/>
                <a:gd name="T3" fmla="*/ 1170 h 1180"/>
                <a:gd name="T4" fmla="*/ 10 w 2085"/>
                <a:gd name="T5" fmla="*/ 1170 h 1180"/>
                <a:gd name="T6" fmla="*/ 10 w 2085"/>
                <a:gd name="T7" fmla="*/ 10 h 1180"/>
                <a:gd name="T8" fmla="*/ 2075 w 2085"/>
                <a:gd name="T9" fmla="*/ 10 h 1180"/>
                <a:gd name="T10" fmla="*/ 2085 w 2085"/>
                <a:gd name="T11" fmla="*/ 0 h 1180"/>
                <a:gd name="T12" fmla="*/ 2075 w 2085"/>
                <a:gd name="T13" fmla="*/ 0 h 1180"/>
                <a:gd name="T14" fmla="*/ 10 w 2085"/>
                <a:gd name="T15" fmla="*/ 0 h 1180"/>
                <a:gd name="T16" fmla="*/ 0 w 2085"/>
                <a:gd name="T17" fmla="*/ 0 h 1180"/>
                <a:gd name="T18" fmla="*/ 0 w 2085"/>
                <a:gd name="T19" fmla="*/ 10 h 1180"/>
                <a:gd name="T20" fmla="*/ 0 w 2085"/>
                <a:gd name="T21" fmla="*/ 1170 h 1180"/>
                <a:gd name="T22" fmla="*/ 0 w 2085"/>
                <a:gd name="T23" fmla="*/ 1180 h 1180"/>
                <a:gd name="T24" fmla="*/ 10 w 2085"/>
                <a:gd name="T25" fmla="*/ 1180 h 1180"/>
                <a:gd name="T26" fmla="*/ 2075 w 2085"/>
                <a:gd name="T27" fmla="*/ 1180 h 1180"/>
                <a:gd name="T28" fmla="*/ 2085 w 2085"/>
                <a:gd name="T29" fmla="*/ 1180 h 1180"/>
                <a:gd name="T30" fmla="*/ 2085 w 2085"/>
                <a:gd name="T31" fmla="*/ 1170 h 1180"/>
                <a:gd name="T32" fmla="*/ 2085 w 2085"/>
                <a:gd name="T33" fmla="*/ 10 h 1180"/>
                <a:gd name="T34" fmla="*/ 2085 w 2085"/>
                <a:gd name="T35" fmla="*/ 0 h 1180"/>
                <a:gd name="T36" fmla="*/ 2085 w 2085"/>
                <a:gd name="T3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85" h="1180">
                  <a:moveTo>
                    <a:pt x="2075" y="10"/>
                  </a:moveTo>
                  <a:lnTo>
                    <a:pt x="2075" y="1170"/>
                  </a:lnTo>
                  <a:lnTo>
                    <a:pt x="10" y="1170"/>
                  </a:lnTo>
                  <a:lnTo>
                    <a:pt x="10" y="10"/>
                  </a:lnTo>
                  <a:lnTo>
                    <a:pt x="2075" y="10"/>
                  </a:lnTo>
                  <a:close/>
                  <a:moveTo>
                    <a:pt x="2085" y="0"/>
                  </a:moveTo>
                  <a:lnTo>
                    <a:pt x="2075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170"/>
                  </a:lnTo>
                  <a:lnTo>
                    <a:pt x="0" y="1180"/>
                  </a:lnTo>
                  <a:lnTo>
                    <a:pt x="10" y="1180"/>
                  </a:lnTo>
                  <a:lnTo>
                    <a:pt x="2075" y="1180"/>
                  </a:lnTo>
                  <a:lnTo>
                    <a:pt x="2085" y="1180"/>
                  </a:lnTo>
                  <a:lnTo>
                    <a:pt x="2085" y="1170"/>
                  </a:lnTo>
                  <a:lnTo>
                    <a:pt x="2085" y="10"/>
                  </a:lnTo>
                  <a:lnTo>
                    <a:pt x="2085" y="0"/>
                  </a:lnTo>
                  <a:lnTo>
                    <a:pt x="2085" y="0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id-ID" dirty="0">
                <a:solidFill>
                  <a:prstClr val="black"/>
                </a:solidFill>
                <a:latin typeface="Lato Light"/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9E219D7A-FFED-4205-9FA0-9C49D9E137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40239" y="2132014"/>
              <a:ext cx="3309938" cy="1873250"/>
            </a:xfrm>
            <a:custGeom>
              <a:avLst/>
              <a:gdLst>
                <a:gd name="T0" fmla="*/ 2075 w 2085"/>
                <a:gd name="T1" fmla="*/ 10 h 1180"/>
                <a:gd name="T2" fmla="*/ 2075 w 2085"/>
                <a:gd name="T3" fmla="*/ 1170 h 1180"/>
                <a:gd name="T4" fmla="*/ 10 w 2085"/>
                <a:gd name="T5" fmla="*/ 1170 h 1180"/>
                <a:gd name="T6" fmla="*/ 10 w 2085"/>
                <a:gd name="T7" fmla="*/ 10 h 1180"/>
                <a:gd name="T8" fmla="*/ 2075 w 2085"/>
                <a:gd name="T9" fmla="*/ 10 h 1180"/>
                <a:gd name="T10" fmla="*/ 2085 w 2085"/>
                <a:gd name="T11" fmla="*/ 0 h 1180"/>
                <a:gd name="T12" fmla="*/ 2075 w 2085"/>
                <a:gd name="T13" fmla="*/ 0 h 1180"/>
                <a:gd name="T14" fmla="*/ 10 w 2085"/>
                <a:gd name="T15" fmla="*/ 0 h 1180"/>
                <a:gd name="T16" fmla="*/ 0 w 2085"/>
                <a:gd name="T17" fmla="*/ 0 h 1180"/>
                <a:gd name="T18" fmla="*/ 0 w 2085"/>
                <a:gd name="T19" fmla="*/ 10 h 1180"/>
                <a:gd name="T20" fmla="*/ 0 w 2085"/>
                <a:gd name="T21" fmla="*/ 1170 h 1180"/>
                <a:gd name="T22" fmla="*/ 0 w 2085"/>
                <a:gd name="T23" fmla="*/ 1180 h 1180"/>
                <a:gd name="T24" fmla="*/ 10 w 2085"/>
                <a:gd name="T25" fmla="*/ 1180 h 1180"/>
                <a:gd name="T26" fmla="*/ 2075 w 2085"/>
                <a:gd name="T27" fmla="*/ 1180 h 1180"/>
                <a:gd name="T28" fmla="*/ 2085 w 2085"/>
                <a:gd name="T29" fmla="*/ 1180 h 1180"/>
                <a:gd name="T30" fmla="*/ 2085 w 2085"/>
                <a:gd name="T31" fmla="*/ 1170 h 1180"/>
                <a:gd name="T32" fmla="*/ 2085 w 2085"/>
                <a:gd name="T33" fmla="*/ 10 h 1180"/>
                <a:gd name="T34" fmla="*/ 2085 w 2085"/>
                <a:gd name="T35" fmla="*/ 0 h 1180"/>
                <a:gd name="T36" fmla="*/ 2085 w 2085"/>
                <a:gd name="T3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85" h="1180">
                  <a:moveTo>
                    <a:pt x="2075" y="10"/>
                  </a:moveTo>
                  <a:lnTo>
                    <a:pt x="2075" y="1170"/>
                  </a:lnTo>
                  <a:lnTo>
                    <a:pt x="10" y="1170"/>
                  </a:lnTo>
                  <a:lnTo>
                    <a:pt x="10" y="10"/>
                  </a:lnTo>
                  <a:lnTo>
                    <a:pt x="2075" y="10"/>
                  </a:lnTo>
                  <a:moveTo>
                    <a:pt x="2085" y="0"/>
                  </a:moveTo>
                  <a:lnTo>
                    <a:pt x="2075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170"/>
                  </a:lnTo>
                  <a:lnTo>
                    <a:pt x="0" y="1180"/>
                  </a:lnTo>
                  <a:lnTo>
                    <a:pt x="10" y="1180"/>
                  </a:lnTo>
                  <a:lnTo>
                    <a:pt x="2075" y="1180"/>
                  </a:lnTo>
                  <a:lnTo>
                    <a:pt x="2085" y="1180"/>
                  </a:lnTo>
                  <a:lnTo>
                    <a:pt x="2085" y="1170"/>
                  </a:lnTo>
                  <a:lnTo>
                    <a:pt x="2085" y="10"/>
                  </a:lnTo>
                  <a:lnTo>
                    <a:pt x="2085" y="0"/>
                  </a:lnTo>
                  <a:lnTo>
                    <a:pt x="208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id-ID" dirty="0">
                <a:solidFill>
                  <a:prstClr val="black"/>
                </a:solidFill>
                <a:latin typeface="Lato Light"/>
              </a:endParaRPr>
            </a:p>
          </p:txBody>
        </p:sp>
        <p:sp>
          <p:nvSpPr>
            <p:cNvPr id="20" name="Rectangle 8">
              <a:extLst>
                <a:ext uri="{FF2B5EF4-FFF2-40B4-BE49-F238E27FC236}">
                  <a16:creationId xmlns:a16="http://schemas.microsoft.com/office/drawing/2014/main" id="{02C08DD6-E149-4D7F-AB1C-1A6ABFF7A2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6114" y="2147889"/>
              <a:ext cx="3278188" cy="1841500"/>
            </a:xfrm>
            <a:prstGeom prst="rect">
              <a:avLst/>
            </a:prstGeom>
            <a:solidFill>
              <a:srgbClr val="7E7E7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id-ID" dirty="0">
                <a:solidFill>
                  <a:prstClr val="black"/>
                </a:solidFill>
                <a:latin typeface="Lato Light"/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2F57195E-2438-432C-9645-1DC5CBD6DF2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4814" y="4826001"/>
              <a:ext cx="1208088" cy="49213"/>
            </a:xfrm>
            <a:custGeom>
              <a:avLst/>
              <a:gdLst>
                <a:gd name="T0" fmla="*/ 852 w 854"/>
                <a:gd name="T1" fmla="*/ 24 h 35"/>
                <a:gd name="T2" fmla="*/ 478 w 854"/>
                <a:gd name="T3" fmla="*/ 5 h 35"/>
                <a:gd name="T4" fmla="*/ 478 w 854"/>
                <a:gd name="T5" fmla="*/ 0 h 35"/>
                <a:gd name="T6" fmla="*/ 427 w 854"/>
                <a:gd name="T7" fmla="*/ 3 h 35"/>
                <a:gd name="T8" fmla="*/ 375 w 854"/>
                <a:gd name="T9" fmla="*/ 0 h 35"/>
                <a:gd name="T10" fmla="*/ 375 w 854"/>
                <a:gd name="T11" fmla="*/ 5 h 35"/>
                <a:gd name="T12" fmla="*/ 1 w 854"/>
                <a:gd name="T13" fmla="*/ 24 h 35"/>
                <a:gd name="T14" fmla="*/ 24 w 854"/>
                <a:gd name="T15" fmla="*/ 35 h 35"/>
                <a:gd name="T16" fmla="*/ 375 w 854"/>
                <a:gd name="T17" fmla="*/ 35 h 35"/>
                <a:gd name="T18" fmla="*/ 478 w 854"/>
                <a:gd name="T19" fmla="*/ 35 h 35"/>
                <a:gd name="T20" fmla="*/ 829 w 854"/>
                <a:gd name="T21" fmla="*/ 35 h 35"/>
                <a:gd name="T22" fmla="*/ 852 w 854"/>
                <a:gd name="T23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4" h="35">
                  <a:moveTo>
                    <a:pt x="852" y="24"/>
                  </a:moveTo>
                  <a:cubicBezTo>
                    <a:pt x="478" y="5"/>
                    <a:pt x="478" y="5"/>
                    <a:pt x="478" y="5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27" y="3"/>
                    <a:pt x="427" y="3"/>
                    <a:pt x="427" y="3"/>
                  </a:cubicBezTo>
                  <a:cubicBezTo>
                    <a:pt x="375" y="0"/>
                    <a:pt x="375" y="0"/>
                    <a:pt x="375" y="0"/>
                  </a:cubicBezTo>
                  <a:cubicBezTo>
                    <a:pt x="375" y="5"/>
                    <a:pt x="375" y="5"/>
                    <a:pt x="375" y="5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0" y="35"/>
                    <a:pt x="24" y="35"/>
                  </a:cubicBezTo>
                  <a:cubicBezTo>
                    <a:pt x="41" y="35"/>
                    <a:pt x="247" y="35"/>
                    <a:pt x="375" y="35"/>
                  </a:cubicBezTo>
                  <a:cubicBezTo>
                    <a:pt x="435" y="35"/>
                    <a:pt x="478" y="35"/>
                    <a:pt x="478" y="35"/>
                  </a:cubicBezTo>
                  <a:cubicBezTo>
                    <a:pt x="606" y="35"/>
                    <a:pt x="812" y="35"/>
                    <a:pt x="829" y="35"/>
                  </a:cubicBezTo>
                  <a:cubicBezTo>
                    <a:pt x="854" y="35"/>
                    <a:pt x="852" y="24"/>
                    <a:pt x="852" y="24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id-ID" dirty="0">
                <a:solidFill>
                  <a:prstClr val="black"/>
                </a:solidFill>
                <a:latin typeface="Lato Light"/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1A915D8E-D986-416E-A533-8339D89032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8464" y="4446589"/>
              <a:ext cx="1219200" cy="417513"/>
            </a:xfrm>
            <a:custGeom>
              <a:avLst/>
              <a:gdLst>
                <a:gd name="T0" fmla="*/ 790 w 861"/>
                <a:gd name="T1" fmla="*/ 274 h 295"/>
                <a:gd name="T2" fmla="*/ 738 w 861"/>
                <a:gd name="T3" fmla="*/ 224 h 295"/>
                <a:gd name="T4" fmla="*/ 714 w 861"/>
                <a:gd name="T5" fmla="*/ 0 h 295"/>
                <a:gd name="T6" fmla="*/ 431 w 861"/>
                <a:gd name="T7" fmla="*/ 4 h 295"/>
                <a:gd name="T8" fmla="*/ 147 w 861"/>
                <a:gd name="T9" fmla="*/ 0 h 295"/>
                <a:gd name="T10" fmla="*/ 124 w 861"/>
                <a:gd name="T11" fmla="*/ 224 h 295"/>
                <a:gd name="T12" fmla="*/ 72 w 861"/>
                <a:gd name="T13" fmla="*/ 274 h 295"/>
                <a:gd name="T14" fmla="*/ 0 w 861"/>
                <a:gd name="T15" fmla="*/ 291 h 295"/>
                <a:gd name="T16" fmla="*/ 0 w 861"/>
                <a:gd name="T17" fmla="*/ 295 h 295"/>
                <a:gd name="T18" fmla="*/ 379 w 861"/>
                <a:gd name="T19" fmla="*/ 295 h 295"/>
                <a:gd name="T20" fmla="*/ 482 w 861"/>
                <a:gd name="T21" fmla="*/ 295 h 295"/>
                <a:gd name="T22" fmla="*/ 861 w 861"/>
                <a:gd name="T23" fmla="*/ 295 h 295"/>
                <a:gd name="T24" fmla="*/ 861 w 861"/>
                <a:gd name="T25" fmla="*/ 291 h 295"/>
                <a:gd name="T26" fmla="*/ 790 w 861"/>
                <a:gd name="T27" fmla="*/ 274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1" h="295">
                  <a:moveTo>
                    <a:pt x="790" y="274"/>
                  </a:moveTo>
                  <a:cubicBezTo>
                    <a:pt x="760" y="268"/>
                    <a:pt x="744" y="271"/>
                    <a:pt x="738" y="224"/>
                  </a:cubicBezTo>
                  <a:cubicBezTo>
                    <a:pt x="731" y="177"/>
                    <a:pt x="714" y="0"/>
                    <a:pt x="714" y="0"/>
                  </a:cubicBezTo>
                  <a:cubicBezTo>
                    <a:pt x="431" y="4"/>
                    <a:pt x="431" y="4"/>
                    <a:pt x="431" y="4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0" y="177"/>
                    <a:pt x="124" y="224"/>
                  </a:cubicBezTo>
                  <a:cubicBezTo>
                    <a:pt x="117" y="271"/>
                    <a:pt x="102" y="268"/>
                    <a:pt x="72" y="274"/>
                  </a:cubicBezTo>
                  <a:cubicBezTo>
                    <a:pt x="42" y="280"/>
                    <a:pt x="0" y="287"/>
                    <a:pt x="0" y="291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379" y="295"/>
                    <a:pt x="379" y="295"/>
                    <a:pt x="379" y="295"/>
                  </a:cubicBezTo>
                  <a:cubicBezTo>
                    <a:pt x="482" y="295"/>
                    <a:pt x="482" y="295"/>
                    <a:pt x="482" y="295"/>
                  </a:cubicBezTo>
                  <a:cubicBezTo>
                    <a:pt x="861" y="295"/>
                    <a:pt x="861" y="295"/>
                    <a:pt x="861" y="295"/>
                  </a:cubicBezTo>
                  <a:cubicBezTo>
                    <a:pt x="861" y="295"/>
                    <a:pt x="861" y="295"/>
                    <a:pt x="861" y="291"/>
                  </a:cubicBezTo>
                  <a:cubicBezTo>
                    <a:pt x="861" y="287"/>
                    <a:pt x="820" y="280"/>
                    <a:pt x="790" y="274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id-ID" dirty="0">
                <a:solidFill>
                  <a:prstClr val="black"/>
                </a:solidFill>
                <a:latin typeface="Lato Light"/>
              </a:endParaRPr>
            </a:p>
          </p:txBody>
        </p:sp>
        <p:sp>
          <p:nvSpPr>
            <p:cNvPr id="23" name="Oval 11">
              <a:extLst>
                <a:ext uri="{FF2B5EF4-FFF2-40B4-BE49-F238E27FC236}">
                  <a16:creationId xmlns:a16="http://schemas.microsoft.com/office/drawing/2014/main" id="{BE96F6C8-3010-46F3-B120-67C69E03AF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70602" y="2044701"/>
              <a:ext cx="49213" cy="4921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id-ID" dirty="0">
                <a:solidFill>
                  <a:prstClr val="black"/>
                </a:solidFill>
                <a:latin typeface="Lato Light"/>
              </a:endParaRPr>
            </a:p>
          </p:txBody>
        </p:sp>
        <p:sp>
          <p:nvSpPr>
            <p:cNvPr id="24" name="Oval 12">
              <a:extLst>
                <a:ext uri="{FF2B5EF4-FFF2-40B4-BE49-F238E27FC236}">
                  <a16:creationId xmlns:a16="http://schemas.microsoft.com/office/drawing/2014/main" id="{0B01AB99-7FCA-4870-96F0-BC3ED5150F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70602" y="2041526"/>
              <a:ext cx="49213" cy="49213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id-ID" dirty="0">
                <a:solidFill>
                  <a:prstClr val="black"/>
                </a:solidFill>
                <a:latin typeface="Lato Light"/>
              </a:endParaRPr>
            </a:p>
          </p:txBody>
        </p:sp>
        <p:sp>
          <p:nvSpPr>
            <p:cNvPr id="25" name="Oval 13">
              <a:extLst>
                <a:ext uri="{FF2B5EF4-FFF2-40B4-BE49-F238E27FC236}">
                  <a16:creationId xmlns:a16="http://schemas.microsoft.com/office/drawing/2014/main" id="{DF46CD67-E0AB-4C4C-8ED2-6BE78683BB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78539" y="2049464"/>
              <a:ext cx="33338" cy="317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id-ID" dirty="0">
                <a:solidFill>
                  <a:prstClr val="black"/>
                </a:solidFill>
                <a:latin typeface="Lato Light"/>
              </a:endParaRPr>
            </a:p>
          </p:txBody>
        </p:sp>
        <p:sp>
          <p:nvSpPr>
            <p:cNvPr id="26" name="Oval 14">
              <a:extLst>
                <a:ext uri="{FF2B5EF4-FFF2-40B4-BE49-F238E27FC236}">
                  <a16:creationId xmlns:a16="http://schemas.microsoft.com/office/drawing/2014/main" id="{5114BAA9-4B94-473B-A478-C02A3D8A57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8064" y="2055814"/>
              <a:ext cx="15875" cy="19050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id-ID" dirty="0">
                <a:solidFill>
                  <a:prstClr val="black"/>
                </a:solidFill>
                <a:latin typeface="Lato Light"/>
              </a:endParaRPr>
            </a:p>
          </p:txBody>
        </p:sp>
        <p:sp>
          <p:nvSpPr>
            <p:cNvPr id="27" name="Oval 15">
              <a:extLst>
                <a:ext uri="{FF2B5EF4-FFF2-40B4-BE49-F238E27FC236}">
                  <a16:creationId xmlns:a16="http://schemas.microsoft.com/office/drawing/2014/main" id="{FC99496E-F953-40F8-8D77-EF78C5F65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2827" y="2063751"/>
              <a:ext cx="4763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id-ID" dirty="0">
                <a:solidFill>
                  <a:prstClr val="black"/>
                </a:solidFill>
                <a:latin typeface="Lato Light"/>
              </a:endParaRPr>
            </a:p>
          </p:txBody>
        </p:sp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00196D85-85E8-45F0-8061-AE49AA44C1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8464" y="4446589"/>
              <a:ext cx="985838" cy="417513"/>
            </a:xfrm>
            <a:custGeom>
              <a:avLst/>
              <a:gdLst>
                <a:gd name="T0" fmla="*/ 696 w 696"/>
                <a:gd name="T1" fmla="*/ 10 h 295"/>
                <a:gd name="T2" fmla="*/ 573 w 696"/>
                <a:gd name="T3" fmla="*/ 2 h 295"/>
                <a:gd name="T4" fmla="*/ 431 w 696"/>
                <a:gd name="T5" fmla="*/ 4 h 295"/>
                <a:gd name="T6" fmla="*/ 147 w 696"/>
                <a:gd name="T7" fmla="*/ 0 h 295"/>
                <a:gd name="T8" fmla="*/ 124 w 696"/>
                <a:gd name="T9" fmla="*/ 224 h 295"/>
                <a:gd name="T10" fmla="*/ 72 w 696"/>
                <a:gd name="T11" fmla="*/ 274 h 295"/>
                <a:gd name="T12" fmla="*/ 0 w 696"/>
                <a:gd name="T13" fmla="*/ 291 h 295"/>
                <a:gd name="T14" fmla="*/ 0 w 696"/>
                <a:gd name="T15" fmla="*/ 295 h 295"/>
                <a:gd name="T16" fmla="*/ 379 w 696"/>
                <a:gd name="T17" fmla="*/ 295 h 295"/>
                <a:gd name="T18" fmla="*/ 432 w 696"/>
                <a:gd name="T19" fmla="*/ 295 h 295"/>
                <a:gd name="T20" fmla="*/ 696 w 696"/>
                <a:gd name="T21" fmla="*/ 1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6" h="295">
                  <a:moveTo>
                    <a:pt x="696" y="10"/>
                  </a:moveTo>
                  <a:cubicBezTo>
                    <a:pt x="573" y="2"/>
                    <a:pt x="573" y="2"/>
                    <a:pt x="573" y="2"/>
                  </a:cubicBezTo>
                  <a:cubicBezTo>
                    <a:pt x="431" y="4"/>
                    <a:pt x="431" y="4"/>
                    <a:pt x="431" y="4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0" y="177"/>
                    <a:pt x="124" y="224"/>
                  </a:cubicBezTo>
                  <a:cubicBezTo>
                    <a:pt x="117" y="271"/>
                    <a:pt x="102" y="268"/>
                    <a:pt x="72" y="274"/>
                  </a:cubicBezTo>
                  <a:cubicBezTo>
                    <a:pt x="42" y="280"/>
                    <a:pt x="0" y="287"/>
                    <a:pt x="0" y="291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379" y="295"/>
                    <a:pt x="379" y="295"/>
                    <a:pt x="379" y="295"/>
                  </a:cubicBezTo>
                  <a:cubicBezTo>
                    <a:pt x="432" y="295"/>
                    <a:pt x="432" y="295"/>
                    <a:pt x="432" y="295"/>
                  </a:cubicBezTo>
                  <a:lnTo>
                    <a:pt x="696" y="10"/>
                  </a:lnTo>
                  <a:close/>
                </a:path>
              </a:pathLst>
            </a:custGeom>
            <a:solidFill>
              <a:srgbClr val="A8A9AA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id-ID" dirty="0">
                <a:solidFill>
                  <a:prstClr val="black"/>
                </a:solidFill>
                <a:latin typeface="Lato Light"/>
              </a:endParaRPr>
            </a:p>
          </p:txBody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C5FEAA9C-A4D3-417F-995B-3B0DF3F4F7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0539" y="4154489"/>
              <a:ext cx="3578122" cy="341313"/>
            </a:xfrm>
            <a:custGeom>
              <a:avLst/>
              <a:gdLst>
                <a:gd name="T0" fmla="*/ 0 w 2537"/>
                <a:gd name="T1" fmla="*/ 0 h 241"/>
                <a:gd name="T2" fmla="*/ 0 w 2537"/>
                <a:gd name="T3" fmla="*/ 170 h 241"/>
                <a:gd name="T4" fmla="*/ 71 w 2537"/>
                <a:gd name="T5" fmla="*/ 241 h 241"/>
                <a:gd name="T6" fmla="*/ 2467 w 2537"/>
                <a:gd name="T7" fmla="*/ 241 h 241"/>
                <a:gd name="T8" fmla="*/ 2537 w 2537"/>
                <a:gd name="T9" fmla="*/ 170 h 241"/>
                <a:gd name="T10" fmla="*/ 2537 w 2537"/>
                <a:gd name="T11" fmla="*/ 0 h 241"/>
                <a:gd name="T12" fmla="*/ 0 w 2537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7" h="241">
                  <a:moveTo>
                    <a:pt x="0" y="0"/>
                  </a:moveTo>
                  <a:cubicBezTo>
                    <a:pt x="0" y="170"/>
                    <a:pt x="0" y="170"/>
                    <a:pt x="0" y="170"/>
                  </a:cubicBezTo>
                  <a:cubicBezTo>
                    <a:pt x="0" y="209"/>
                    <a:pt x="32" y="241"/>
                    <a:pt x="71" y="241"/>
                  </a:cubicBezTo>
                  <a:cubicBezTo>
                    <a:pt x="2467" y="241"/>
                    <a:pt x="2467" y="241"/>
                    <a:pt x="2467" y="241"/>
                  </a:cubicBezTo>
                  <a:cubicBezTo>
                    <a:pt x="2506" y="241"/>
                    <a:pt x="2537" y="209"/>
                    <a:pt x="2537" y="170"/>
                  </a:cubicBezTo>
                  <a:cubicBezTo>
                    <a:pt x="2537" y="0"/>
                    <a:pt x="2537" y="0"/>
                    <a:pt x="253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defTabSz="914217"/>
              <a:endParaRPr lang="id-ID" dirty="0">
                <a:solidFill>
                  <a:prstClr val="black"/>
                </a:solidFill>
                <a:latin typeface="Lato Light"/>
              </a:endParaRPr>
            </a:p>
          </p:txBody>
        </p:sp>
      </p:grpSp>
      <p:sp>
        <p:nvSpPr>
          <p:cNvPr id="30" name="Title 2">
            <a:extLst>
              <a:ext uri="{FF2B5EF4-FFF2-40B4-BE49-F238E27FC236}">
                <a16:creationId xmlns:a16="http://schemas.microsoft.com/office/drawing/2014/main" id="{8632AE44-263E-4A8F-83EE-42D1050C90B5}"/>
              </a:ext>
            </a:extLst>
          </p:cNvPr>
          <p:cNvSpPr txBox="1">
            <a:spLocks/>
          </p:cNvSpPr>
          <p:nvPr/>
        </p:nvSpPr>
        <p:spPr>
          <a:xfrm>
            <a:off x="3465543" y="190748"/>
            <a:ext cx="5260914" cy="70788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Types of Containers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B89023A-1F03-4105-8A43-1DD22B630F43}"/>
              </a:ext>
            </a:extLst>
          </p:cNvPr>
          <p:cNvSpPr/>
          <p:nvPr/>
        </p:nvSpPr>
        <p:spPr>
          <a:xfrm>
            <a:off x="2028400" y="4343400"/>
            <a:ext cx="2069680" cy="40011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ts val="600"/>
              </a:spcBef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</a:rPr>
              <a:t>OS Containers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6229A63-4C4F-4237-AE8F-6736B668F45A}"/>
              </a:ext>
            </a:extLst>
          </p:cNvPr>
          <p:cNvSpPr/>
          <p:nvPr/>
        </p:nvSpPr>
        <p:spPr>
          <a:xfrm>
            <a:off x="640080" y="4800600"/>
            <a:ext cx="4846320" cy="1392689"/>
          </a:xfrm>
          <a:prstGeom prst="rect">
            <a:avLst/>
          </a:prstGeom>
        </p:spPr>
        <p:txBody>
          <a:bodyPr wrap="square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4488" indent="-344488">
              <a:spcBef>
                <a:spcPts val="1500"/>
              </a:spcBef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prstClr val="black"/>
                </a:solidFill>
              </a:rPr>
              <a:t>Containers used as an </a:t>
            </a:r>
            <a:r>
              <a:rPr lang="en-US" dirty="0"/>
              <a:t>operating system </a:t>
            </a:r>
            <a:r>
              <a:rPr lang="en-US" dirty="0">
                <a:solidFill>
                  <a:prstClr val="black"/>
                </a:solidFill>
              </a:rPr>
              <a:t>and run </a:t>
            </a:r>
            <a:r>
              <a:rPr lang="en-US" b="1" dirty="0">
                <a:solidFill>
                  <a:srgbClr val="FF0000"/>
                </a:solidFill>
              </a:rPr>
              <a:t>multiple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/>
              <a:t>services</a:t>
            </a:r>
          </a:p>
          <a:p>
            <a:pPr marL="344488" indent="-344488">
              <a:spcBef>
                <a:spcPts val="1500"/>
              </a:spcBef>
              <a:buFont typeface="Wingdings" panose="05000000000000000000" pitchFamily="2" charset="2"/>
              <a:buChar char="q"/>
              <a:defRPr/>
            </a:pPr>
            <a:r>
              <a:rPr lang="en-US" b="1" dirty="0">
                <a:solidFill>
                  <a:prstClr val="black"/>
                </a:solidFill>
              </a:rPr>
              <a:t>Examples</a:t>
            </a:r>
            <a:r>
              <a:rPr lang="en-US" dirty="0">
                <a:solidFill>
                  <a:prstClr val="black"/>
                </a:solidFill>
              </a:rPr>
              <a:t>: LXC, OpenVZ, Linux Vserver, BDS Jails, Solaris Zones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F533826-DF57-4E11-A3E2-1102E619A08B}"/>
              </a:ext>
            </a:extLst>
          </p:cNvPr>
          <p:cNvSpPr/>
          <p:nvPr/>
        </p:nvSpPr>
        <p:spPr>
          <a:xfrm>
            <a:off x="7608078" y="4343400"/>
            <a:ext cx="3253134" cy="40011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ts val="600"/>
              </a:spcBef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</a:rPr>
              <a:t>Application Containers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4F97603-C22B-4524-9B45-165A640452EF}"/>
              </a:ext>
            </a:extLst>
          </p:cNvPr>
          <p:cNvSpPr/>
          <p:nvPr/>
        </p:nvSpPr>
        <p:spPr>
          <a:xfrm>
            <a:off x="6720045" y="4800600"/>
            <a:ext cx="5029200" cy="1585049"/>
          </a:xfrm>
          <a:prstGeom prst="rect">
            <a:avLst/>
          </a:prstGeom>
        </p:spPr>
        <p:txBody>
          <a:bodyPr wrap="square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4488" lvl="1" indent="-344488">
              <a:spcBef>
                <a:spcPts val="1500"/>
              </a:spcBef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prstClr val="black"/>
                </a:solidFill>
              </a:rPr>
              <a:t>Containers used to </a:t>
            </a:r>
            <a:r>
              <a:rPr lang="en-US" dirty="0"/>
              <a:t>run a </a:t>
            </a:r>
            <a:r>
              <a:rPr lang="en-US" b="1" dirty="0">
                <a:solidFill>
                  <a:srgbClr val="FF0000"/>
                </a:solidFill>
              </a:rPr>
              <a:t>single</a:t>
            </a:r>
            <a:r>
              <a:rPr lang="en-US" dirty="0">
                <a:solidFill>
                  <a:prstClr val="black"/>
                </a:solidFill>
              </a:rPr>
              <a:t> application</a:t>
            </a:r>
          </a:p>
          <a:p>
            <a:pPr marL="344488" lvl="1" indent="-344488">
              <a:spcBef>
                <a:spcPts val="1500"/>
              </a:spcBef>
              <a:buFont typeface="Wingdings" panose="05000000000000000000" pitchFamily="2" charset="2"/>
              <a:buChar char="q"/>
              <a:defRPr/>
            </a:pPr>
            <a:r>
              <a:rPr lang="en-US" dirty="0"/>
              <a:t>A container contains the application, its dependencies, and hardware requirements </a:t>
            </a:r>
            <a:r>
              <a:rPr lang="en-US" dirty="0">
                <a:solidFill>
                  <a:prstClr val="black"/>
                </a:solidFill>
              </a:rPr>
              <a:t>file</a:t>
            </a:r>
          </a:p>
          <a:p>
            <a:pPr marL="344488" lvl="1" indent="-344488">
              <a:spcBef>
                <a:spcPts val="1500"/>
              </a:spcBef>
              <a:buFont typeface="Wingdings" panose="05000000000000000000" pitchFamily="2" charset="2"/>
              <a:buChar char="q"/>
              <a:defRPr/>
            </a:pPr>
            <a:r>
              <a:rPr lang="en-US" b="1" dirty="0">
                <a:solidFill>
                  <a:prstClr val="black"/>
                </a:solidFill>
              </a:rPr>
              <a:t>Examples</a:t>
            </a:r>
            <a:r>
              <a:rPr lang="en-US" dirty="0">
                <a:solidFill>
                  <a:prstClr val="black"/>
                </a:solidFill>
              </a:rPr>
              <a:t>: Docker, Rocket</a:t>
            </a:r>
          </a:p>
        </p:txBody>
      </p:sp>
      <p:pic>
        <p:nvPicPr>
          <p:cNvPr id="35" name="Picture Placeholder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2C8D10A6-E672-4A6D-B3DE-CE201DAB54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4" b="6364"/>
          <a:stretch>
            <a:fillRect/>
          </a:stretch>
        </p:blipFill>
        <p:spPr>
          <a:xfrm>
            <a:off x="1439661" y="1408268"/>
            <a:ext cx="3247159" cy="1889256"/>
          </a:xfrm>
          <a:prstGeom prst="rect">
            <a:avLst/>
          </a:prstGeom>
        </p:spPr>
      </p:pic>
      <p:pic>
        <p:nvPicPr>
          <p:cNvPr id="36" name="Picture Placeholder 8" descr="A picture containing qr code&#10;&#10;Description automatically generated">
            <a:extLst>
              <a:ext uri="{FF2B5EF4-FFF2-40B4-BE49-F238E27FC236}">
                <a16:creationId xmlns:a16="http://schemas.microsoft.com/office/drawing/2014/main" id="{6B2FE6C0-9F4F-408E-BCF1-E33A61A7BA9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0" t="22444" r="4462" b="26927"/>
          <a:stretch/>
        </p:blipFill>
        <p:spPr>
          <a:xfrm>
            <a:off x="7600242" y="1433549"/>
            <a:ext cx="3258967" cy="1861705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45696CE-B08E-4FE5-A95C-3205D00C0D0A}"/>
              </a:ext>
            </a:extLst>
          </p:cNvPr>
          <p:cNvCxnSpPr>
            <a:cxnSpLocks/>
          </p:cNvCxnSpPr>
          <p:nvPr/>
        </p:nvCxnSpPr>
        <p:spPr>
          <a:xfrm flipV="1">
            <a:off x="6096000" y="1219200"/>
            <a:ext cx="0" cy="4951840"/>
          </a:xfrm>
          <a:prstGeom prst="line">
            <a:avLst/>
          </a:prstGeom>
          <a:ln>
            <a:solidFill>
              <a:schemeClr val="tx2">
                <a:lumMod val="20000"/>
                <a:lumOff val="8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7514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F77E091-6D81-4557-80F3-590CEEE490A5}"/>
              </a:ext>
            </a:extLst>
          </p:cNvPr>
          <p:cNvSpPr txBox="1">
            <a:spLocks/>
          </p:cNvSpPr>
          <p:nvPr/>
        </p:nvSpPr>
        <p:spPr>
          <a:xfrm>
            <a:off x="2017743" y="106668"/>
            <a:ext cx="8156514" cy="70788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Containers v/s Virtual Machine</a:t>
            </a:r>
            <a:endParaRPr kumimoji="0" lang="en-IN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2718067-88CC-4958-9C4C-51E7C1DF1B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3604868"/>
              </p:ext>
            </p:extLst>
          </p:nvPr>
        </p:nvGraphicFramePr>
        <p:xfrm>
          <a:off x="164432" y="979195"/>
          <a:ext cx="5129352" cy="5421605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360452">
                  <a:extLst>
                    <a:ext uri="{9D8B030D-6E8A-4147-A177-3AD203B41FA5}">
                      <a16:colId xmlns:a16="http://schemas.microsoft.com/office/drawing/2014/main" val="467130315"/>
                    </a:ext>
                  </a:extLst>
                </a:gridCol>
                <a:gridCol w="2768900">
                  <a:extLst>
                    <a:ext uri="{9D8B030D-6E8A-4147-A177-3AD203B41FA5}">
                      <a16:colId xmlns:a16="http://schemas.microsoft.com/office/drawing/2014/main" val="695320433"/>
                    </a:ext>
                  </a:extLst>
                </a:gridCol>
              </a:tblGrid>
              <a:tr h="662755"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463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234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100" dirty="0"/>
                        <a:t>Container</a:t>
                      </a:r>
                      <a:endParaRPr lang="en-IN" sz="2100" dirty="0"/>
                    </a:p>
                  </a:txBody>
                  <a:tcPr marL="97597" marR="97597" marT="48798" marB="4879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463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234" algn="l" defTabSz="91430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100" dirty="0"/>
                        <a:t>Virtual Machine</a:t>
                      </a:r>
                      <a:endParaRPr lang="en-IN" sz="2100" dirty="0"/>
                    </a:p>
                  </a:txBody>
                  <a:tcPr marL="97597" marR="97597" marT="48798" marB="4879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7338998"/>
                  </a:ext>
                </a:extLst>
              </a:tr>
              <a:tr h="806353"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463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23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Provides OS-level virtualization</a:t>
                      </a:r>
                      <a:endParaRPr lang="en-IN" sz="1700" dirty="0">
                        <a:solidFill>
                          <a:schemeClr val="tx1"/>
                        </a:solidFill>
                      </a:endParaRPr>
                    </a:p>
                  </a:txBody>
                  <a:tcPr marL="97597" marR="97597" marT="48798" marB="4879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463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23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Provides hardware-level virtualization</a:t>
                      </a:r>
                      <a:endParaRPr lang="en-IN" sz="1700" dirty="0">
                        <a:solidFill>
                          <a:schemeClr val="tx1"/>
                        </a:solidFill>
                      </a:endParaRPr>
                    </a:p>
                  </a:txBody>
                  <a:tcPr marL="97597" marR="97597" marT="48798" marB="4879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7196797"/>
                  </a:ext>
                </a:extLst>
              </a:tr>
              <a:tr h="806353"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463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23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Lightweight</a:t>
                      </a:r>
                      <a:endParaRPr lang="en-IN" sz="1700" dirty="0">
                        <a:solidFill>
                          <a:schemeClr val="tx1"/>
                        </a:solidFill>
                      </a:endParaRPr>
                    </a:p>
                  </a:txBody>
                  <a:tcPr marL="97597" marR="97597" marT="48798" marB="4879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463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23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Heavyweight </a:t>
                      </a:r>
                      <a:endParaRPr lang="en-IN" sz="1700" dirty="0">
                        <a:solidFill>
                          <a:schemeClr val="tx1"/>
                        </a:solidFill>
                      </a:endParaRPr>
                    </a:p>
                  </a:txBody>
                  <a:tcPr marL="97597" marR="97597" marT="48798" marB="4879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4459767"/>
                  </a:ext>
                </a:extLst>
              </a:tr>
              <a:tr h="806353"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463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23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All containers share the host OS</a:t>
                      </a:r>
                      <a:endParaRPr lang="en-IN" sz="1700" dirty="0">
                        <a:solidFill>
                          <a:schemeClr val="tx1"/>
                        </a:solidFill>
                      </a:endParaRPr>
                    </a:p>
                  </a:txBody>
                  <a:tcPr marL="97597" marR="97597" marT="48798" marB="4879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463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23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Each virtual machine runs in its own OS</a:t>
                      </a:r>
                      <a:endParaRPr lang="en-IN" sz="1700" dirty="0">
                        <a:solidFill>
                          <a:schemeClr val="tx1"/>
                        </a:solidFill>
                      </a:endParaRPr>
                    </a:p>
                  </a:txBody>
                  <a:tcPr marL="97597" marR="97597" marT="48798" marB="4879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397474"/>
                  </a:ext>
                </a:extLst>
              </a:tr>
              <a:tr h="806353"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463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23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IN" sz="17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Requires less memory space</a:t>
                      </a:r>
                      <a:endParaRPr lang="en-IN" sz="1700" dirty="0">
                        <a:solidFill>
                          <a:schemeClr val="tx1"/>
                        </a:solidFill>
                      </a:endParaRPr>
                    </a:p>
                  </a:txBody>
                  <a:tcPr marL="97597" marR="97597" marT="48798" marB="4879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463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23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IN" sz="17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Allocates required memory</a:t>
                      </a:r>
                      <a:endParaRPr lang="en-IN" sz="1700" dirty="0">
                        <a:solidFill>
                          <a:schemeClr val="tx1"/>
                        </a:solidFill>
                      </a:endParaRPr>
                    </a:p>
                  </a:txBody>
                  <a:tcPr marL="97597" marR="97597" marT="48798" marB="4879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99332"/>
                  </a:ext>
                </a:extLst>
              </a:tr>
              <a:tr h="806353"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463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23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700" dirty="0">
                          <a:solidFill>
                            <a:schemeClr val="tx1"/>
                          </a:solidFill>
                        </a:rPr>
                        <a:t>Fully isolated (more secure)</a:t>
                      </a:r>
                      <a:endParaRPr lang="en-IN" sz="1700" dirty="0">
                        <a:solidFill>
                          <a:schemeClr val="tx1"/>
                        </a:solidFill>
                      </a:endParaRPr>
                    </a:p>
                  </a:txBody>
                  <a:tcPr marL="97597" marR="97597" marT="48798" marB="4879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463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23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IN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Process-level isolation (less secure)</a:t>
                      </a:r>
                    </a:p>
                  </a:txBody>
                  <a:tcPr marL="97597" marR="97597" marT="48798" marB="4879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682346"/>
                  </a:ext>
                </a:extLst>
              </a:tr>
              <a:tr h="727085"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463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23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700" b="1" dirty="0"/>
                        <a:t>Example</a:t>
                      </a:r>
                      <a:r>
                        <a:rPr lang="en-US" sz="1700" dirty="0"/>
                        <a:t>: LXC, LXD, CGManager, Docker </a:t>
                      </a:r>
                      <a:endParaRPr lang="en-IN" sz="1700" dirty="0"/>
                    </a:p>
                  </a:txBody>
                  <a:tcPr marL="97597" marR="97597" marT="48798" marB="4879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5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09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463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617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771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926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080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234" algn="l" defTabSz="91430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700" b="1" dirty="0"/>
                        <a:t>Example</a:t>
                      </a:r>
                      <a:r>
                        <a:rPr lang="en-US" sz="1700" dirty="0"/>
                        <a:t>: VMWare, Hyper-V, vSphere, Virtual Box</a:t>
                      </a:r>
                      <a:endParaRPr lang="en-IN" sz="1700" dirty="0"/>
                    </a:p>
                  </a:txBody>
                  <a:tcPr marL="97597" marR="97597" marT="48798" marB="4879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548616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E56157D-96AE-4EDB-AA95-F1AB23F629C8}"/>
              </a:ext>
            </a:extLst>
          </p:cNvPr>
          <p:cNvSpPr txBox="1"/>
          <p:nvPr/>
        </p:nvSpPr>
        <p:spPr>
          <a:xfrm>
            <a:off x="7707283" y="870284"/>
            <a:ext cx="2552699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Virtual Machines</a:t>
            </a:r>
            <a:endParaRPr lang="en-IN" b="1" dirty="0">
              <a:solidFill>
                <a:srgbClr val="0070C0"/>
              </a:solidFill>
              <a:latin typeface="Rockwell" panose="020606030202050204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9DF803-113A-42EC-AED5-ED5487E2CD68}"/>
              </a:ext>
            </a:extLst>
          </p:cNvPr>
          <p:cNvSpPr txBox="1"/>
          <p:nvPr/>
        </p:nvSpPr>
        <p:spPr>
          <a:xfrm>
            <a:off x="7707283" y="3883028"/>
            <a:ext cx="2552699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Containers</a:t>
            </a:r>
            <a:endParaRPr lang="en-IN" b="1" dirty="0">
              <a:solidFill>
                <a:srgbClr val="0070C0"/>
              </a:solidFill>
              <a:latin typeface="Rockwell" panose="02060603020205020403" pitchFamily="18" charset="0"/>
            </a:endParaRP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F5E99198-D106-46C9-8FFA-00A9DE5A406C}"/>
              </a:ext>
            </a:extLst>
          </p:cNvPr>
          <p:cNvCxnSpPr>
            <a:cxnSpLocks/>
          </p:cNvCxnSpPr>
          <p:nvPr/>
        </p:nvCxnSpPr>
        <p:spPr>
          <a:xfrm flipV="1">
            <a:off x="5606716" y="971608"/>
            <a:ext cx="0" cy="5447024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7C1F383-0454-4A0E-A8E4-F53D8A137901}"/>
              </a:ext>
            </a:extLst>
          </p:cNvPr>
          <p:cNvGrpSpPr/>
          <p:nvPr/>
        </p:nvGrpSpPr>
        <p:grpSpPr>
          <a:xfrm>
            <a:off x="5887676" y="1278599"/>
            <a:ext cx="6191913" cy="2683801"/>
            <a:chOff x="5887676" y="979194"/>
            <a:chExt cx="6191913" cy="268380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CEA47E4-DEF4-4647-8294-17C1B5BBCDED}"/>
                </a:ext>
              </a:extLst>
            </p:cNvPr>
            <p:cNvSpPr/>
            <p:nvPr/>
          </p:nvSpPr>
          <p:spPr>
            <a:xfrm>
              <a:off x="5890750" y="2257911"/>
              <a:ext cx="6188644" cy="42851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35A19E7-C87E-48C5-951F-E94EA45A143E}"/>
                </a:ext>
              </a:extLst>
            </p:cNvPr>
            <p:cNvSpPr/>
            <p:nvPr/>
          </p:nvSpPr>
          <p:spPr>
            <a:xfrm>
              <a:off x="5890750" y="2688872"/>
              <a:ext cx="6188644" cy="42851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B28F0A3-87ED-48B3-A221-4C9796BD9CE5}"/>
                </a:ext>
              </a:extLst>
            </p:cNvPr>
            <p:cNvSpPr/>
            <p:nvPr/>
          </p:nvSpPr>
          <p:spPr>
            <a:xfrm>
              <a:off x="5890750" y="3114957"/>
              <a:ext cx="6188644" cy="42851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2DE1D41-CE94-4531-AB5E-CB7B8D654BC7}"/>
                </a:ext>
              </a:extLst>
            </p:cNvPr>
            <p:cNvSpPr/>
            <p:nvPr/>
          </p:nvSpPr>
          <p:spPr>
            <a:xfrm>
              <a:off x="5887676" y="1833409"/>
              <a:ext cx="2011680" cy="428518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14D70D6-4DC3-4CC3-B822-82705FBE6EE5}"/>
                </a:ext>
              </a:extLst>
            </p:cNvPr>
            <p:cNvSpPr/>
            <p:nvPr/>
          </p:nvSpPr>
          <p:spPr>
            <a:xfrm>
              <a:off x="10067909" y="1833409"/>
              <a:ext cx="2011680" cy="428518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9088C7A-7E64-4D96-852E-A8C3B60C28B8}"/>
                </a:ext>
              </a:extLst>
            </p:cNvPr>
            <p:cNvSpPr/>
            <p:nvPr/>
          </p:nvSpPr>
          <p:spPr>
            <a:xfrm>
              <a:off x="7979232" y="1833409"/>
              <a:ext cx="2011680" cy="428518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A85152E-780F-4D3C-BFDE-1067C9B4D648}"/>
                </a:ext>
              </a:extLst>
            </p:cNvPr>
            <p:cNvSpPr/>
            <p:nvPr/>
          </p:nvSpPr>
          <p:spPr>
            <a:xfrm>
              <a:off x="5887676" y="1407459"/>
              <a:ext cx="2011680" cy="4285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A9CA768-B11D-4AAC-A715-A209DA2AA66F}"/>
                </a:ext>
              </a:extLst>
            </p:cNvPr>
            <p:cNvSpPr/>
            <p:nvPr/>
          </p:nvSpPr>
          <p:spPr>
            <a:xfrm>
              <a:off x="10067909" y="1407459"/>
              <a:ext cx="2011680" cy="4285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6A4FBE3-33F5-4E33-8F82-4CAFD0D21B62}"/>
                </a:ext>
              </a:extLst>
            </p:cNvPr>
            <p:cNvSpPr/>
            <p:nvPr/>
          </p:nvSpPr>
          <p:spPr>
            <a:xfrm>
              <a:off x="7979232" y="1407459"/>
              <a:ext cx="2011680" cy="4285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67F37C9-0CF9-41B2-A35C-53896045B384}"/>
                </a:ext>
              </a:extLst>
            </p:cNvPr>
            <p:cNvSpPr/>
            <p:nvPr/>
          </p:nvSpPr>
          <p:spPr>
            <a:xfrm>
              <a:off x="5887676" y="979194"/>
              <a:ext cx="2011680" cy="428518"/>
            </a:xfrm>
            <a:prstGeom prst="rect">
              <a:avLst/>
            </a:prstGeom>
            <a:solidFill>
              <a:srgbClr val="ADB9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81F6957-0C4D-4FAC-95F5-2E337B084BDC}"/>
                </a:ext>
              </a:extLst>
            </p:cNvPr>
            <p:cNvSpPr/>
            <p:nvPr/>
          </p:nvSpPr>
          <p:spPr>
            <a:xfrm>
              <a:off x="10067909" y="979194"/>
              <a:ext cx="2011680" cy="428518"/>
            </a:xfrm>
            <a:prstGeom prst="rect">
              <a:avLst/>
            </a:prstGeom>
            <a:solidFill>
              <a:srgbClr val="ADB9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455EBE0-1F11-43D7-B1D1-88CCAFE93C1F}"/>
                </a:ext>
              </a:extLst>
            </p:cNvPr>
            <p:cNvSpPr/>
            <p:nvPr/>
          </p:nvSpPr>
          <p:spPr>
            <a:xfrm>
              <a:off x="7979232" y="979194"/>
              <a:ext cx="2011680" cy="428518"/>
            </a:xfrm>
            <a:prstGeom prst="rect">
              <a:avLst/>
            </a:prstGeom>
            <a:solidFill>
              <a:srgbClr val="ADB9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1A5D9D8-9359-43C0-993E-3F4B2542188C}"/>
                </a:ext>
              </a:extLst>
            </p:cNvPr>
            <p:cNvSpPr txBox="1"/>
            <p:nvPr/>
          </p:nvSpPr>
          <p:spPr>
            <a:xfrm>
              <a:off x="6541998" y="1024138"/>
              <a:ext cx="703037" cy="3386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b="1" dirty="0"/>
                <a:t>App1</a:t>
              </a:r>
              <a:endParaRPr lang="en-IN" sz="1600" b="1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D85A4CC-5314-4F5A-B411-3A84121BFE2F}"/>
                </a:ext>
              </a:extLst>
            </p:cNvPr>
            <p:cNvSpPr txBox="1"/>
            <p:nvPr/>
          </p:nvSpPr>
          <p:spPr>
            <a:xfrm>
              <a:off x="8633554" y="1024138"/>
              <a:ext cx="703037" cy="3386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b="1" dirty="0"/>
                <a:t>App2</a:t>
              </a:r>
              <a:endParaRPr lang="en-IN" sz="1600" b="1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90C74A4-05DE-4395-AF36-36DEDE7D429E}"/>
                </a:ext>
              </a:extLst>
            </p:cNvPr>
            <p:cNvSpPr txBox="1"/>
            <p:nvPr/>
          </p:nvSpPr>
          <p:spPr>
            <a:xfrm>
              <a:off x="10722231" y="1024138"/>
              <a:ext cx="703037" cy="3386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b="1" dirty="0"/>
                <a:t>App3</a:t>
              </a:r>
              <a:endParaRPr lang="en-IN" sz="1600" b="1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8801FFE-EA7A-4CF6-9631-A10C3BAB21DC}"/>
                </a:ext>
              </a:extLst>
            </p:cNvPr>
            <p:cNvSpPr txBox="1"/>
            <p:nvPr/>
          </p:nvSpPr>
          <p:spPr>
            <a:xfrm>
              <a:off x="6368779" y="1452403"/>
              <a:ext cx="1049474" cy="3386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b="1" dirty="0"/>
                <a:t>Bins/Libs</a:t>
              </a:r>
              <a:endParaRPr lang="en-IN" sz="1600" b="1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4E42462-F41D-410A-AE1E-012725FE4D92}"/>
                </a:ext>
              </a:extLst>
            </p:cNvPr>
            <p:cNvSpPr txBox="1"/>
            <p:nvPr/>
          </p:nvSpPr>
          <p:spPr>
            <a:xfrm>
              <a:off x="8460335" y="1452403"/>
              <a:ext cx="1049474" cy="3386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b="1" dirty="0"/>
                <a:t>Bins/Libs</a:t>
              </a:r>
              <a:endParaRPr lang="en-IN" sz="1600" b="1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4D8BAD8-4052-434F-A78B-4ACD0B12BE3A}"/>
                </a:ext>
              </a:extLst>
            </p:cNvPr>
            <p:cNvSpPr txBox="1"/>
            <p:nvPr/>
          </p:nvSpPr>
          <p:spPr>
            <a:xfrm>
              <a:off x="10549012" y="1452403"/>
              <a:ext cx="1049474" cy="3386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b="1" dirty="0"/>
                <a:t>Bins/Libs</a:t>
              </a:r>
              <a:endParaRPr lang="en-IN" sz="1600" b="1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E5AF0EA-76FD-4B40-89CF-E7FAD626382F}"/>
                </a:ext>
              </a:extLst>
            </p:cNvPr>
            <p:cNvSpPr txBox="1"/>
            <p:nvPr/>
          </p:nvSpPr>
          <p:spPr>
            <a:xfrm>
              <a:off x="6368779" y="1878354"/>
              <a:ext cx="1049474" cy="3386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b="1" dirty="0"/>
                <a:t>Guest OS</a:t>
              </a:r>
              <a:endParaRPr lang="en-IN" sz="1600" b="1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164C581-4470-4024-B821-913320EE3112}"/>
                </a:ext>
              </a:extLst>
            </p:cNvPr>
            <p:cNvSpPr txBox="1"/>
            <p:nvPr/>
          </p:nvSpPr>
          <p:spPr>
            <a:xfrm>
              <a:off x="8460335" y="1878354"/>
              <a:ext cx="1049474" cy="3386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b="1" dirty="0"/>
                <a:t>Guest OS</a:t>
              </a:r>
              <a:endParaRPr lang="en-IN" sz="1600" b="1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8A193D2-0A02-4739-98A1-A9BEFCC60BE8}"/>
                </a:ext>
              </a:extLst>
            </p:cNvPr>
            <p:cNvSpPr txBox="1"/>
            <p:nvPr/>
          </p:nvSpPr>
          <p:spPr>
            <a:xfrm>
              <a:off x="10549012" y="1878354"/>
              <a:ext cx="1049474" cy="3386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b="1" dirty="0"/>
                <a:t>Guest OS</a:t>
              </a:r>
              <a:endParaRPr lang="en-IN" sz="1600" b="1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57EA3D6-8FAA-444C-87C6-15CFCBF84FB5}"/>
                </a:ext>
              </a:extLst>
            </p:cNvPr>
            <p:cNvSpPr txBox="1"/>
            <p:nvPr/>
          </p:nvSpPr>
          <p:spPr>
            <a:xfrm>
              <a:off x="8289783" y="2279922"/>
              <a:ext cx="1390578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b="1" dirty="0"/>
                <a:t>Hypervisor</a:t>
              </a:r>
              <a:endParaRPr lang="en-IN" sz="1600" b="1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69913F5-FE28-43DD-B5D2-72AC30A255D9}"/>
                </a:ext>
              </a:extLst>
            </p:cNvPr>
            <p:cNvSpPr txBox="1"/>
            <p:nvPr/>
          </p:nvSpPr>
          <p:spPr>
            <a:xfrm>
              <a:off x="7777080" y="2710884"/>
              <a:ext cx="2415984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b="1" dirty="0"/>
                <a:t>Host Operating System</a:t>
              </a:r>
              <a:endParaRPr lang="en-IN" sz="1600" b="1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BE14B7F-577A-44C7-8DCA-B8D07B3B16B9}"/>
                </a:ext>
              </a:extLst>
            </p:cNvPr>
            <p:cNvSpPr txBox="1"/>
            <p:nvPr/>
          </p:nvSpPr>
          <p:spPr>
            <a:xfrm>
              <a:off x="8205317" y="3136970"/>
              <a:ext cx="1559510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b="1" dirty="0"/>
                <a:t>Infrastructure</a:t>
              </a:r>
              <a:endParaRPr lang="en-IN" sz="1600" b="1" dirty="0"/>
            </a:p>
          </p:txBody>
        </p:sp>
        <p:pic>
          <p:nvPicPr>
            <p:cNvPr id="34" name="Picture 33" descr="A white circle on a black background&#10;&#10;Description automatically generated">
              <a:extLst>
                <a:ext uri="{FF2B5EF4-FFF2-40B4-BE49-F238E27FC236}">
                  <a16:creationId xmlns:a16="http://schemas.microsoft.com/office/drawing/2014/main" id="{69636A48-08D9-40CC-8790-467E8E1D3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16685" y="3175127"/>
              <a:ext cx="451482" cy="308762"/>
            </a:xfrm>
            <a:prstGeom prst="rect">
              <a:avLst/>
            </a:prstGeom>
          </p:spPr>
        </p:pic>
        <p:pic>
          <p:nvPicPr>
            <p:cNvPr id="35" name="Picture 34" descr="Icon&#10;&#10;Description automatically generated">
              <a:extLst>
                <a:ext uri="{FF2B5EF4-FFF2-40B4-BE49-F238E27FC236}">
                  <a16:creationId xmlns:a16="http://schemas.microsoft.com/office/drawing/2014/main" id="{7A0E119E-6E12-4D7E-B446-51463C7B0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5964" y="3168540"/>
              <a:ext cx="437197" cy="293836"/>
            </a:xfrm>
            <a:prstGeom prst="rect">
              <a:avLst/>
            </a:prstGeom>
          </p:spPr>
        </p:pic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A8578C53-6E09-46D6-AA33-33113D8C47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8053" y="3035849"/>
              <a:ext cx="627146" cy="627146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0168E706-CDB9-429C-8A9C-CD128D0069D1}"/>
              </a:ext>
            </a:extLst>
          </p:cNvPr>
          <p:cNvGrpSpPr/>
          <p:nvPr/>
        </p:nvGrpSpPr>
        <p:grpSpPr>
          <a:xfrm>
            <a:off x="5887676" y="4232316"/>
            <a:ext cx="6191913" cy="2316874"/>
            <a:chOff x="5887676" y="3941021"/>
            <a:chExt cx="6191913" cy="2316874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622CE74-33A1-40E5-832E-1764B25AEFFE}"/>
                </a:ext>
              </a:extLst>
            </p:cNvPr>
            <p:cNvSpPr/>
            <p:nvPr/>
          </p:nvSpPr>
          <p:spPr>
            <a:xfrm>
              <a:off x="5890750" y="4817389"/>
              <a:ext cx="6188644" cy="4432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IN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CAF52764-3E22-44A6-811E-FD97813E8854}"/>
                </a:ext>
              </a:extLst>
            </p:cNvPr>
            <p:cNvSpPr/>
            <p:nvPr/>
          </p:nvSpPr>
          <p:spPr>
            <a:xfrm>
              <a:off x="5890750" y="5258492"/>
              <a:ext cx="6188644" cy="443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IN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DABF3D3-0AB0-48E0-9646-5DB2655C0B01}"/>
                </a:ext>
              </a:extLst>
            </p:cNvPr>
            <p:cNvSpPr/>
            <p:nvPr/>
          </p:nvSpPr>
          <p:spPr>
            <a:xfrm>
              <a:off x="5890750" y="5700241"/>
              <a:ext cx="6188644" cy="4432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IN" dirty="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5CDA5F2-3B76-4CB9-92EF-2B058900A05D}"/>
                </a:ext>
              </a:extLst>
            </p:cNvPr>
            <p:cNvSpPr/>
            <p:nvPr/>
          </p:nvSpPr>
          <p:spPr>
            <a:xfrm>
              <a:off x="5887676" y="4371877"/>
              <a:ext cx="2011680" cy="4432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IN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C80EF84-BD72-4545-9D82-CA58B892549E}"/>
                </a:ext>
              </a:extLst>
            </p:cNvPr>
            <p:cNvSpPr/>
            <p:nvPr/>
          </p:nvSpPr>
          <p:spPr>
            <a:xfrm>
              <a:off x="10067909" y="4371877"/>
              <a:ext cx="2011680" cy="4432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IN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DB3CBF8-6A79-45F6-9675-C7D0AB64FD1F}"/>
                </a:ext>
              </a:extLst>
            </p:cNvPr>
            <p:cNvSpPr/>
            <p:nvPr/>
          </p:nvSpPr>
          <p:spPr>
            <a:xfrm>
              <a:off x="7979232" y="4371877"/>
              <a:ext cx="2011680" cy="4432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IN" dirty="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CE1F203-43EB-4ECE-811A-78B22CA11A2C}"/>
                </a:ext>
              </a:extLst>
            </p:cNvPr>
            <p:cNvSpPr/>
            <p:nvPr/>
          </p:nvSpPr>
          <p:spPr>
            <a:xfrm>
              <a:off x="5887676" y="3941021"/>
              <a:ext cx="2011680" cy="443200"/>
            </a:xfrm>
            <a:prstGeom prst="rect">
              <a:avLst/>
            </a:prstGeom>
            <a:solidFill>
              <a:srgbClr val="ADB9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IN" dirty="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D71ADC47-6AAC-4782-963D-B6E96FBF2B60}"/>
                </a:ext>
              </a:extLst>
            </p:cNvPr>
            <p:cNvSpPr/>
            <p:nvPr/>
          </p:nvSpPr>
          <p:spPr>
            <a:xfrm>
              <a:off x="10067909" y="3941021"/>
              <a:ext cx="2011680" cy="443200"/>
            </a:xfrm>
            <a:prstGeom prst="rect">
              <a:avLst/>
            </a:prstGeom>
            <a:solidFill>
              <a:srgbClr val="ADB9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IN" dirty="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B8A126D-9872-46E4-944B-ABBD28015126}"/>
                </a:ext>
              </a:extLst>
            </p:cNvPr>
            <p:cNvSpPr/>
            <p:nvPr/>
          </p:nvSpPr>
          <p:spPr>
            <a:xfrm>
              <a:off x="7979232" y="3941021"/>
              <a:ext cx="2011680" cy="443200"/>
            </a:xfrm>
            <a:prstGeom prst="rect">
              <a:avLst/>
            </a:prstGeom>
            <a:solidFill>
              <a:srgbClr val="ADB9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IN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2812A52-1995-4BD7-9015-3BB3F2F085D3}"/>
                </a:ext>
              </a:extLst>
            </p:cNvPr>
            <p:cNvSpPr txBox="1"/>
            <p:nvPr/>
          </p:nvSpPr>
          <p:spPr>
            <a:xfrm>
              <a:off x="6541998" y="3993344"/>
              <a:ext cx="703037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600" b="1" dirty="0"/>
                <a:t>App1</a:t>
              </a:r>
              <a:endParaRPr lang="en-IN" sz="1600" b="1" dirty="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564D3DA-A319-4E24-BC9C-0DFCD2241104}"/>
                </a:ext>
              </a:extLst>
            </p:cNvPr>
            <p:cNvSpPr txBox="1"/>
            <p:nvPr/>
          </p:nvSpPr>
          <p:spPr>
            <a:xfrm>
              <a:off x="8633554" y="3993344"/>
              <a:ext cx="703037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600" b="1" dirty="0"/>
                <a:t>App2</a:t>
              </a:r>
              <a:endParaRPr lang="en-IN" sz="1600" b="1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6B0FE98-5327-4ED8-89CE-72E90241CAAC}"/>
                </a:ext>
              </a:extLst>
            </p:cNvPr>
            <p:cNvSpPr txBox="1"/>
            <p:nvPr/>
          </p:nvSpPr>
          <p:spPr>
            <a:xfrm>
              <a:off x="10722231" y="3993344"/>
              <a:ext cx="703037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600" b="1" dirty="0"/>
                <a:t>App3</a:t>
              </a:r>
              <a:endParaRPr lang="en-IN" sz="1600" b="1" dirty="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ED19086-D0ED-4C6D-B278-4B0604CA3441}"/>
                </a:ext>
              </a:extLst>
            </p:cNvPr>
            <p:cNvSpPr txBox="1"/>
            <p:nvPr/>
          </p:nvSpPr>
          <p:spPr>
            <a:xfrm>
              <a:off x="6368779" y="4424200"/>
              <a:ext cx="1049474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600" b="1" dirty="0"/>
                <a:t>Bins/Libs</a:t>
              </a:r>
              <a:endParaRPr lang="en-IN" sz="1600" b="1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379E414-5D84-4874-BA80-D23C2F86F2DE}"/>
                </a:ext>
              </a:extLst>
            </p:cNvPr>
            <p:cNvSpPr txBox="1"/>
            <p:nvPr/>
          </p:nvSpPr>
          <p:spPr>
            <a:xfrm>
              <a:off x="8460335" y="4424200"/>
              <a:ext cx="1049474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600" b="1" dirty="0"/>
                <a:t>Bins/Libs</a:t>
              </a:r>
              <a:endParaRPr lang="en-IN" sz="1600" b="1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342E78D-20AC-4458-9817-13B4469C0FF5}"/>
                </a:ext>
              </a:extLst>
            </p:cNvPr>
            <p:cNvSpPr txBox="1"/>
            <p:nvPr/>
          </p:nvSpPr>
          <p:spPr>
            <a:xfrm>
              <a:off x="10549012" y="4424200"/>
              <a:ext cx="1049474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600" b="1" dirty="0"/>
                <a:t>Bins/Libs</a:t>
              </a:r>
              <a:endParaRPr lang="en-IN" sz="1600" b="1" dirty="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23A0D15-E58C-4FB1-9F0F-45D988C9DAD3}"/>
                </a:ext>
              </a:extLst>
            </p:cNvPr>
            <p:cNvSpPr txBox="1"/>
            <p:nvPr/>
          </p:nvSpPr>
          <p:spPr>
            <a:xfrm>
              <a:off x="7508060" y="4869711"/>
              <a:ext cx="2954025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600" b="1" dirty="0"/>
                <a:t>Container Engine (Docker)</a:t>
              </a:r>
              <a:endParaRPr lang="en-IN" sz="1600" b="1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B5A2A20-E958-4DD9-AE2B-F0E4BA52B8D0}"/>
                </a:ext>
              </a:extLst>
            </p:cNvPr>
            <p:cNvSpPr txBox="1"/>
            <p:nvPr/>
          </p:nvSpPr>
          <p:spPr>
            <a:xfrm>
              <a:off x="7777080" y="5310816"/>
              <a:ext cx="2415984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600" b="1" dirty="0"/>
                <a:t>Host Operating System</a:t>
              </a:r>
              <a:endParaRPr lang="en-IN" sz="1600" b="1" dirty="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3CC9CDA-1218-4F6D-B4A0-40BC1694286F}"/>
                </a:ext>
              </a:extLst>
            </p:cNvPr>
            <p:cNvSpPr txBox="1"/>
            <p:nvPr/>
          </p:nvSpPr>
          <p:spPr>
            <a:xfrm>
              <a:off x="8205317" y="5752564"/>
              <a:ext cx="1559510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600" b="1" dirty="0"/>
                <a:t>Infrastructure</a:t>
              </a:r>
              <a:endParaRPr lang="en-IN" sz="1600" b="1" dirty="0"/>
            </a:p>
          </p:txBody>
        </p:sp>
        <p:pic>
          <p:nvPicPr>
            <p:cNvPr id="56" name="Picture 55" descr="Icon&#10;&#10;Description automatically generated">
              <a:extLst>
                <a:ext uri="{FF2B5EF4-FFF2-40B4-BE49-F238E27FC236}">
                  <a16:creationId xmlns:a16="http://schemas.microsoft.com/office/drawing/2014/main" id="{A8C08BE7-8471-477C-A773-C1FEC0CDF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5964" y="5796406"/>
              <a:ext cx="437197" cy="250870"/>
            </a:xfrm>
            <a:prstGeom prst="rect">
              <a:avLst/>
            </a:prstGeom>
          </p:spPr>
        </p:pic>
        <p:pic>
          <p:nvPicPr>
            <p:cNvPr id="58" name="Picture 57" descr="A white circle on a black background&#10;&#10;Description automatically generated">
              <a:extLst>
                <a:ext uri="{FF2B5EF4-FFF2-40B4-BE49-F238E27FC236}">
                  <a16:creationId xmlns:a16="http://schemas.microsoft.com/office/drawing/2014/main" id="{8DA26933-4179-4EB6-A359-C13CE3157C5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4981" y="5755308"/>
              <a:ext cx="451482" cy="319342"/>
            </a:xfrm>
            <a:prstGeom prst="rect">
              <a:avLst/>
            </a:prstGeom>
          </p:spPr>
        </p:pic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6CE81913-BF4D-4E37-82A2-7F61DA39D2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8094" y="5630749"/>
              <a:ext cx="627146" cy="6271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03322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Placeholder 81" descr="A sign on a building&#10;&#10;Description automatically generated">
            <a:extLst>
              <a:ext uri="{FF2B5EF4-FFF2-40B4-BE49-F238E27FC236}">
                <a16:creationId xmlns:a16="http://schemas.microsoft.com/office/drawing/2014/main" id="{1FA5198A-D425-4756-8D3E-CCBAF8A26168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8" b="9688"/>
          <a:stretch>
            <a:fillRect/>
          </a:stretch>
        </p:blipFill>
        <p:spPr>
          <a:xfrm>
            <a:off x="0" y="0"/>
            <a:ext cx="12192000" cy="6553200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C582B66-8608-442F-B861-DB4BAF0EB888}"/>
              </a:ext>
            </a:extLst>
          </p:cNvPr>
          <p:cNvSpPr txBox="1">
            <a:spLocks/>
          </p:cNvSpPr>
          <p:nvPr/>
        </p:nvSpPr>
        <p:spPr>
          <a:xfrm>
            <a:off x="4964432" y="57857"/>
            <a:ext cx="2263137" cy="85654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Docker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CCC3D6-CF31-4640-A032-6DF0F04564E8}"/>
              </a:ext>
            </a:extLst>
          </p:cNvPr>
          <p:cNvSpPr/>
          <p:nvPr/>
        </p:nvSpPr>
        <p:spPr>
          <a:xfrm>
            <a:off x="1729551" y="2600895"/>
            <a:ext cx="2053447" cy="400110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  <a:ea typeface="Calibri" panose="020F0502020204030204" pitchFamily="34" charset="0"/>
              </a:rPr>
              <a:t>Docker Engine</a:t>
            </a:r>
            <a:endParaRPr lang="en-US" sz="2000" b="1" dirty="0">
              <a:solidFill>
                <a:srgbClr val="0070C0"/>
              </a:solidFill>
              <a:latin typeface="Rockwell" panose="02060603020205020403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178EC2-86CB-4776-BA97-94B08429B3B6}"/>
              </a:ext>
            </a:extLst>
          </p:cNvPr>
          <p:cNvSpPr/>
          <p:nvPr/>
        </p:nvSpPr>
        <p:spPr>
          <a:xfrm>
            <a:off x="7459729" y="2600895"/>
            <a:ext cx="2744341" cy="400110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  <a:ea typeface="Calibri" panose="020F0502020204030204" pitchFamily="34" charset="0"/>
              </a:rPr>
              <a:t>Docker Architecture</a:t>
            </a:r>
            <a:endParaRPr lang="en-US" sz="2000" b="1" dirty="0">
              <a:solidFill>
                <a:srgbClr val="0070C0"/>
              </a:solidFill>
              <a:latin typeface="Rockwell" panose="02060603020205020403" pitchFamily="18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789C263-990B-4D5F-97FA-04CEB650EFD4}"/>
              </a:ext>
            </a:extLst>
          </p:cNvPr>
          <p:cNvGrpSpPr/>
          <p:nvPr/>
        </p:nvGrpSpPr>
        <p:grpSpPr>
          <a:xfrm>
            <a:off x="295122" y="3225921"/>
            <a:ext cx="4922305" cy="1994418"/>
            <a:chOff x="292950" y="3629025"/>
            <a:chExt cx="4922305" cy="199441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BCF94B8-B977-4D88-84EC-A1387136D3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6009" y="3767821"/>
              <a:ext cx="495359" cy="469572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44ED1BF-4F72-44CE-A664-ADA826364F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070" y="3789573"/>
              <a:ext cx="350264" cy="307697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286AE85-18C5-41C8-8CEA-F65EEA50D5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515" y="3892363"/>
              <a:ext cx="332701" cy="31538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F3E67A8-62AA-489C-876A-97129AC61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661" y="4620690"/>
              <a:ext cx="598862" cy="567687"/>
            </a:xfrm>
            <a:prstGeom prst="rect">
              <a:avLst/>
            </a:prstGeom>
          </p:spPr>
        </p:pic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B3EF781C-020A-4D72-9C42-B1413E6C0283}"/>
                </a:ext>
              </a:extLst>
            </p:cNvPr>
            <p:cNvCxnSpPr>
              <a:cxnSpLocks/>
              <a:endCxn id="8" idx="1"/>
            </p:cNvCxnSpPr>
            <p:nvPr/>
          </p:nvCxnSpPr>
          <p:spPr>
            <a:xfrm flipV="1">
              <a:off x="3612037" y="4002607"/>
              <a:ext cx="963972" cy="5246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headEnd type="none" w="med" len="med"/>
              <a:tailEnd type="arrow"/>
            </a:ln>
            <a:effectLst/>
          </p:spPr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F804964-693D-4187-83C0-B0ECD7E40AEC}"/>
                </a:ext>
              </a:extLst>
            </p:cNvPr>
            <p:cNvCxnSpPr>
              <a:cxnSpLocks/>
              <a:endCxn id="10" idx="3"/>
            </p:cNvCxnSpPr>
            <p:nvPr/>
          </p:nvCxnSpPr>
          <p:spPr>
            <a:xfrm flipH="1" flipV="1">
              <a:off x="1095216" y="4050054"/>
              <a:ext cx="917407" cy="26181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headEnd type="none" w="med" len="med"/>
              <a:tailEnd type="arrow"/>
            </a:ln>
            <a:effectLst/>
          </p:spPr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45573E15-2A7E-4EDA-825D-42F8342EC171}"/>
                </a:ext>
              </a:extLst>
            </p:cNvPr>
            <p:cNvCxnSpPr>
              <a:cxnSpLocks/>
              <a:endCxn id="11" idx="3"/>
            </p:cNvCxnSpPr>
            <p:nvPr/>
          </p:nvCxnSpPr>
          <p:spPr>
            <a:xfrm flipH="1">
              <a:off x="1141523" y="4889671"/>
              <a:ext cx="822056" cy="14863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headEnd type="none" w="med" len="med"/>
              <a:tailEnd type="arrow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C2EA0C55-D7B7-485B-ABB9-71C1F7B8DC74}"/>
                </a:ext>
              </a:extLst>
            </p:cNvPr>
            <p:cNvCxnSpPr>
              <a:cxnSpLocks/>
            </p:cNvCxnSpPr>
            <p:nvPr/>
          </p:nvCxnSpPr>
          <p:spPr>
            <a:xfrm>
              <a:off x="3721348" y="4967890"/>
              <a:ext cx="894232" cy="18301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headEnd type="none" w="med" len="med"/>
              <a:tailEnd type="arrow"/>
            </a:ln>
            <a:effectLst/>
          </p:spPr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922CD68-B22D-433D-9C71-1763EBD95425}"/>
                </a:ext>
              </a:extLst>
            </p:cNvPr>
            <p:cNvSpPr/>
            <p:nvPr/>
          </p:nvSpPr>
          <p:spPr>
            <a:xfrm>
              <a:off x="292950" y="4131188"/>
              <a:ext cx="1091105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Containers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70D5A52-F48E-44FF-B5E6-3B05D1502EA7}"/>
                </a:ext>
              </a:extLst>
            </p:cNvPr>
            <p:cNvSpPr/>
            <p:nvPr/>
          </p:nvSpPr>
          <p:spPr>
            <a:xfrm>
              <a:off x="4475489" y="4132920"/>
              <a:ext cx="696726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Images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297F7F2-77ED-4405-AC1F-FA6BD2BC1994}"/>
                </a:ext>
              </a:extLst>
            </p:cNvPr>
            <p:cNvSpPr/>
            <p:nvPr/>
          </p:nvSpPr>
          <p:spPr>
            <a:xfrm>
              <a:off x="4435047" y="5161778"/>
              <a:ext cx="780208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Data Volumes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851ABC8-D9B8-423E-8D9E-178F8F3146AF}"/>
                </a:ext>
              </a:extLst>
            </p:cNvPr>
            <p:cNvSpPr/>
            <p:nvPr/>
          </p:nvSpPr>
          <p:spPr>
            <a:xfrm>
              <a:off x="342063" y="5080114"/>
              <a:ext cx="851077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Network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07DE558-ACDC-467D-925F-935D90160CA2}"/>
                </a:ext>
              </a:extLst>
            </p:cNvPr>
            <p:cNvSpPr/>
            <p:nvPr/>
          </p:nvSpPr>
          <p:spPr>
            <a:xfrm>
              <a:off x="1210499" y="3794578"/>
              <a:ext cx="769449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Manages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B84042D-D018-47BB-AE42-59686DF87F2B}"/>
                </a:ext>
              </a:extLst>
            </p:cNvPr>
            <p:cNvSpPr/>
            <p:nvPr/>
          </p:nvSpPr>
          <p:spPr>
            <a:xfrm>
              <a:off x="3652530" y="4996505"/>
              <a:ext cx="813480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Manages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0955E13-B265-47E9-B55A-957D002C59B2}"/>
                </a:ext>
              </a:extLst>
            </p:cNvPr>
            <p:cNvSpPr/>
            <p:nvPr/>
          </p:nvSpPr>
          <p:spPr>
            <a:xfrm>
              <a:off x="3620346" y="3716570"/>
              <a:ext cx="877848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Manages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71343E0-580E-4018-B1CA-F7C6FEA52D19}"/>
                </a:ext>
              </a:extLst>
            </p:cNvPr>
            <p:cNvSpPr/>
            <p:nvPr/>
          </p:nvSpPr>
          <p:spPr>
            <a:xfrm>
              <a:off x="1132701" y="4898949"/>
              <a:ext cx="925044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Manages</a:t>
              </a: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F045B60C-50A3-4D16-B143-DA222CCBB0D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4F81BD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3566" y="4729480"/>
              <a:ext cx="495120" cy="495120"/>
            </a:xfrm>
            <a:prstGeom prst="rect">
              <a:avLst/>
            </a:prstGeom>
          </p:spPr>
        </p:pic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8C8D655D-296F-46C7-9ACF-42F89BC68F28}"/>
                </a:ext>
              </a:extLst>
            </p:cNvPr>
            <p:cNvSpPr/>
            <p:nvPr/>
          </p:nvSpPr>
          <p:spPr bwMode="auto">
            <a:xfrm>
              <a:off x="1927697" y="3638123"/>
              <a:ext cx="1929666" cy="175913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5A2A2B0A-B2A7-4F82-B925-A507FF5B27FA}"/>
                </a:ext>
              </a:extLst>
            </p:cNvPr>
            <p:cNvSpPr/>
            <p:nvPr/>
          </p:nvSpPr>
          <p:spPr bwMode="auto">
            <a:xfrm>
              <a:off x="2136559" y="4062136"/>
              <a:ext cx="1511941" cy="1335116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1F497D">
                  <a:lumMod val="40000"/>
                  <a:lumOff val="60000"/>
                </a:srgb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C9874863-2717-44D8-9CA9-DD474F7A0283}"/>
                </a:ext>
              </a:extLst>
            </p:cNvPr>
            <p:cNvSpPr/>
            <p:nvPr/>
          </p:nvSpPr>
          <p:spPr bwMode="auto">
            <a:xfrm>
              <a:off x="2348194" y="4493158"/>
              <a:ext cx="1088672" cy="904094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1F497D">
                  <a:lumMod val="20000"/>
                  <a:lumOff val="80000"/>
                </a:srgb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CFE9F87-84FF-4E91-8E66-59F7FA62803B}"/>
                </a:ext>
              </a:extLst>
            </p:cNvPr>
            <p:cNvSpPr/>
            <p:nvPr/>
          </p:nvSpPr>
          <p:spPr>
            <a:xfrm>
              <a:off x="2375792" y="4642979"/>
              <a:ext cx="1033477" cy="64633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Server Docker daemon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688676D-BFC9-43EE-A615-EEB54EA35CD4}"/>
                </a:ext>
              </a:extLst>
            </p:cNvPr>
            <p:cNvSpPr/>
            <p:nvPr/>
          </p:nvSpPr>
          <p:spPr>
            <a:xfrm>
              <a:off x="2502475" y="4173398"/>
              <a:ext cx="780111" cy="28149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Rest API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F5E260A-F536-4686-8555-6193E8B947FD}"/>
                </a:ext>
              </a:extLst>
            </p:cNvPr>
            <p:cNvSpPr/>
            <p:nvPr/>
          </p:nvSpPr>
          <p:spPr>
            <a:xfrm>
              <a:off x="2444604" y="3629025"/>
              <a:ext cx="895853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Client Docker CLI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7B3326A-10BD-491B-B489-E0B59FCB4255}"/>
              </a:ext>
            </a:extLst>
          </p:cNvPr>
          <p:cNvGrpSpPr/>
          <p:nvPr/>
        </p:nvGrpSpPr>
        <p:grpSpPr>
          <a:xfrm>
            <a:off x="5766413" y="3225921"/>
            <a:ext cx="6130973" cy="3165848"/>
            <a:chOff x="5764749" y="3239444"/>
            <a:chExt cx="6130973" cy="3165848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67C1A36-4C5B-4F94-889C-0040EB1B403A}"/>
                </a:ext>
              </a:extLst>
            </p:cNvPr>
            <p:cNvSpPr/>
            <p:nvPr/>
          </p:nvSpPr>
          <p:spPr bwMode="auto">
            <a:xfrm>
              <a:off x="10511899" y="3378077"/>
              <a:ext cx="883047" cy="342856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1F497D">
                  <a:lumMod val="40000"/>
                  <a:lumOff val="60000"/>
                </a:srgb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ED44A01-6DB2-4E42-BB22-397E3A3AAE16}"/>
                </a:ext>
              </a:extLst>
            </p:cNvPr>
            <p:cNvSpPr/>
            <p:nvPr/>
          </p:nvSpPr>
          <p:spPr bwMode="auto">
            <a:xfrm>
              <a:off x="6168105" y="3473147"/>
              <a:ext cx="1076921" cy="342856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1F497D">
                  <a:lumMod val="40000"/>
                  <a:lumOff val="60000"/>
                </a:srgb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CF4E787-2701-4689-8889-25039068E3F1}"/>
                </a:ext>
              </a:extLst>
            </p:cNvPr>
            <p:cNvSpPr/>
            <p:nvPr/>
          </p:nvSpPr>
          <p:spPr bwMode="auto">
            <a:xfrm>
              <a:off x="5764749" y="3770362"/>
              <a:ext cx="1480278" cy="1808389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1F497D">
                  <a:lumMod val="40000"/>
                  <a:lumOff val="60000"/>
                </a:srgb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98FDB4BB-E48A-47C7-9E45-08EC988E255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3023" y="4014147"/>
              <a:ext cx="328278" cy="321831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29779352-72A5-407D-9E8A-54305550E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3023" y="4497136"/>
              <a:ext cx="328278" cy="321831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58960FEC-74CC-43B1-B412-4FD86A77E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3023" y="5066027"/>
              <a:ext cx="328278" cy="321831"/>
            </a:xfrm>
            <a:prstGeom prst="rect">
              <a:avLst/>
            </a:prstGeom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6D2BF6D-B408-4051-B218-39B4561D6717}"/>
                </a:ext>
              </a:extLst>
            </p:cNvPr>
            <p:cNvSpPr/>
            <p:nvPr/>
          </p:nvSpPr>
          <p:spPr>
            <a:xfrm>
              <a:off x="6262293" y="3997599"/>
              <a:ext cx="693397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Docker Build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EB22CBA-45FA-4EF9-9117-F2ACBB53F837}"/>
                </a:ext>
              </a:extLst>
            </p:cNvPr>
            <p:cNvSpPr/>
            <p:nvPr/>
          </p:nvSpPr>
          <p:spPr>
            <a:xfrm>
              <a:off x="6262293" y="4467788"/>
              <a:ext cx="693397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Docker Pull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18A5694-ADF8-4B9B-AC7B-FFF5007302C1}"/>
                </a:ext>
              </a:extLst>
            </p:cNvPr>
            <p:cNvSpPr/>
            <p:nvPr/>
          </p:nvSpPr>
          <p:spPr>
            <a:xfrm>
              <a:off x="6262293" y="4996109"/>
              <a:ext cx="693397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Docker Run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13E3E9E-0BD9-46D2-880B-3380AD087490}"/>
                </a:ext>
              </a:extLst>
            </p:cNvPr>
            <p:cNvSpPr/>
            <p:nvPr/>
          </p:nvSpPr>
          <p:spPr bwMode="auto">
            <a:xfrm>
              <a:off x="7882061" y="3405992"/>
              <a:ext cx="1585693" cy="342856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1F497D">
                  <a:lumMod val="40000"/>
                  <a:lumOff val="60000"/>
                </a:srgb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F13B480F-E8A4-46AD-8B19-98453A5D383A}"/>
                </a:ext>
              </a:extLst>
            </p:cNvPr>
            <p:cNvSpPr/>
            <p:nvPr/>
          </p:nvSpPr>
          <p:spPr bwMode="auto">
            <a:xfrm>
              <a:off x="7890865" y="3748847"/>
              <a:ext cx="1990361" cy="2656445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1F497D">
                  <a:lumMod val="40000"/>
                  <a:lumOff val="60000"/>
                </a:srgb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B2D55820-4489-4AE1-8046-2F593ECBBF5E}"/>
                </a:ext>
              </a:extLst>
            </p:cNvPr>
            <p:cNvSpPr/>
            <p:nvPr/>
          </p:nvSpPr>
          <p:spPr>
            <a:xfrm>
              <a:off x="6133453" y="3463239"/>
              <a:ext cx="974622" cy="30777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Client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F6609EE-24B9-420D-810B-82A6A6A352F7}"/>
                </a:ext>
              </a:extLst>
            </p:cNvPr>
            <p:cNvSpPr/>
            <p:nvPr/>
          </p:nvSpPr>
          <p:spPr bwMode="auto">
            <a:xfrm>
              <a:off x="8025117" y="4434439"/>
              <a:ext cx="799073" cy="1677665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25400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7C065C76-58A8-448D-8531-E1F1BBE42EE1}"/>
                </a:ext>
              </a:extLst>
            </p:cNvPr>
            <p:cNvSpPr/>
            <p:nvPr/>
          </p:nvSpPr>
          <p:spPr bwMode="auto">
            <a:xfrm>
              <a:off x="8981975" y="4434439"/>
              <a:ext cx="770657" cy="1677664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25400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934808A-1C2B-43A1-BC72-6E907924A124}"/>
                </a:ext>
              </a:extLst>
            </p:cNvPr>
            <p:cNvSpPr/>
            <p:nvPr/>
          </p:nvSpPr>
          <p:spPr>
            <a:xfrm>
              <a:off x="9017817" y="6099048"/>
              <a:ext cx="693397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Images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E398D092-6AFE-4569-9DFE-529A897DB549}"/>
                </a:ext>
              </a:extLst>
            </p:cNvPr>
            <p:cNvSpPr/>
            <p:nvPr/>
          </p:nvSpPr>
          <p:spPr>
            <a:xfrm>
              <a:off x="7996324" y="6128919"/>
              <a:ext cx="909317" cy="27637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Containers</a:t>
              </a:r>
            </a:p>
          </p:txBody>
        </p: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1CF01880-5406-4D29-AB1F-E20CA4294F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4226" y="5657808"/>
              <a:ext cx="410132" cy="288173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231373EA-481A-405D-A1EE-A7A4FBA03E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04064" y="4676136"/>
              <a:ext cx="480484" cy="47104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D308A12B-DAAA-45A5-8451-FDBB8EA75E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6465" y="5094598"/>
              <a:ext cx="410132" cy="288173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78693A50-F2D8-4172-960B-3EDBE71F9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4273" y="4531389"/>
              <a:ext cx="410132" cy="288173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A1642C47-EC5C-42D3-9CF0-5F4240195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3649" y="5450758"/>
              <a:ext cx="436565" cy="427992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215CE52D-F7F6-4873-A54A-03C8C341E907}"/>
                </a:ext>
              </a:extLst>
            </p:cNvPr>
            <p:cNvSpPr/>
            <p:nvPr/>
          </p:nvSpPr>
          <p:spPr bwMode="auto">
            <a:xfrm>
              <a:off x="10516160" y="3718675"/>
              <a:ext cx="1379562" cy="1357347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1F497D">
                  <a:lumMod val="40000"/>
                  <a:lumOff val="60000"/>
                </a:srgb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6DB6E760-1891-441D-8CBA-9451D78388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83547" y="4511853"/>
              <a:ext cx="422394" cy="414099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B4A15CEA-ED6D-44E5-945D-9ED4C56FD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03453" y="3847241"/>
              <a:ext cx="502488" cy="49262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2DA9B02B-08CA-42BF-9EC3-C0655ED40B2F}"/>
                </a:ext>
              </a:extLst>
            </p:cNvPr>
            <p:cNvCxnSpPr>
              <a:cxnSpLocks/>
            </p:cNvCxnSpPr>
            <p:nvPr/>
          </p:nvCxnSpPr>
          <p:spPr>
            <a:xfrm>
              <a:off x="9609482" y="3974441"/>
              <a:ext cx="1174065" cy="822873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dash"/>
            </a:ln>
            <a:effectLst/>
          </p:spPr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72C6514-A213-4F7A-8B5B-AE91DF5FFC13}"/>
                </a:ext>
              </a:extLst>
            </p:cNvPr>
            <p:cNvCxnSpPr>
              <a:cxnSpLocks/>
              <a:endCxn id="49" idx="1"/>
            </p:cNvCxnSpPr>
            <p:nvPr/>
          </p:nvCxnSpPr>
          <p:spPr>
            <a:xfrm>
              <a:off x="8753610" y="4150804"/>
              <a:ext cx="350454" cy="760856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dashDot"/>
            </a:ln>
            <a:effectLst/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28C754E-8578-4920-A9C8-97B15FEF9B90}"/>
                </a:ext>
              </a:extLst>
            </p:cNvPr>
            <p:cNvCxnSpPr>
              <a:cxnSpLocks/>
              <a:stCxn id="38" idx="3"/>
            </p:cNvCxnSpPr>
            <p:nvPr/>
          </p:nvCxnSpPr>
          <p:spPr>
            <a:xfrm flipV="1">
              <a:off x="6955690" y="3993712"/>
              <a:ext cx="1204167" cy="23472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17E1AC28-8071-4DF7-95E5-519EC2E67573}"/>
                </a:ext>
              </a:extLst>
            </p:cNvPr>
            <p:cNvCxnSpPr>
              <a:cxnSpLocks/>
              <a:stCxn id="39" idx="3"/>
              <a:endCxn id="66" idx="1"/>
            </p:cNvCxnSpPr>
            <p:nvPr/>
          </p:nvCxnSpPr>
          <p:spPr>
            <a:xfrm flipV="1">
              <a:off x="6955690" y="3993711"/>
              <a:ext cx="1204167" cy="70491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dash"/>
            </a:ln>
            <a:effectLst/>
          </p:spPr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D9D84C81-7569-4E5E-8441-0819AF5E701B}"/>
                </a:ext>
              </a:extLst>
            </p:cNvPr>
            <p:cNvCxnSpPr>
              <a:cxnSpLocks/>
              <a:stCxn id="40" idx="3"/>
              <a:endCxn id="66" idx="1"/>
            </p:cNvCxnSpPr>
            <p:nvPr/>
          </p:nvCxnSpPr>
          <p:spPr>
            <a:xfrm flipV="1">
              <a:off x="6955690" y="3993711"/>
              <a:ext cx="1204167" cy="1233231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dashDot"/>
            </a:ln>
            <a:effectLst/>
          </p:spPr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E13DE4E6-A93C-481C-9B8C-41DEDD42F321}"/>
                </a:ext>
              </a:extLst>
            </p:cNvPr>
            <p:cNvCxnSpPr>
              <a:cxnSpLocks/>
            </p:cNvCxnSpPr>
            <p:nvPr/>
          </p:nvCxnSpPr>
          <p:spPr>
            <a:xfrm>
              <a:off x="9372027" y="4135090"/>
              <a:ext cx="0" cy="553818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  <a:tailEnd type="arrow"/>
            </a:ln>
            <a:effectLst/>
          </p:spPr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AF17B6FA-1DAA-4EF2-9D31-15B0A13455EC}"/>
                </a:ext>
              </a:extLst>
            </p:cNvPr>
            <p:cNvCxnSpPr>
              <a:cxnSpLocks/>
              <a:endCxn id="52" idx="3"/>
            </p:cNvCxnSpPr>
            <p:nvPr/>
          </p:nvCxnSpPr>
          <p:spPr>
            <a:xfrm flipH="1">
              <a:off x="9590214" y="4844666"/>
              <a:ext cx="1193333" cy="820088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dash"/>
              <a:tailEnd type="arrow"/>
            </a:ln>
            <a:effectLst/>
          </p:spPr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7E581E51-8BB1-4F3B-AD74-2B95B8A1D417}"/>
                </a:ext>
              </a:extLst>
            </p:cNvPr>
            <p:cNvCxnSpPr>
              <a:cxnSpLocks/>
              <a:stCxn id="49" idx="1"/>
            </p:cNvCxnSpPr>
            <p:nvPr/>
          </p:nvCxnSpPr>
          <p:spPr>
            <a:xfrm flipH="1" flipV="1">
              <a:off x="8584357" y="4720815"/>
              <a:ext cx="519707" cy="190846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dashDot"/>
              <a:tailEnd type="arrow"/>
            </a:ln>
            <a:effectLst/>
          </p:spPr>
        </p:cxnSp>
        <p:pic>
          <p:nvPicPr>
            <p:cNvPr id="64" name="Picture 63" descr="Image of docker hub">
              <a:extLst>
                <a:ext uri="{FF2B5EF4-FFF2-40B4-BE49-F238E27FC236}">
                  <a16:creationId xmlns:a16="http://schemas.microsoft.com/office/drawing/2014/main" id="{56D7995D-6EE5-4F60-9DA4-E71D07530A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670" y="3333014"/>
              <a:ext cx="449331" cy="3511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18826938-FCBB-477D-AF17-F1B51A4041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53446" y="4110915"/>
              <a:ext cx="409190" cy="40919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EE1EE0A6-F017-4046-97A6-0C5C50B00AD2}"/>
                </a:ext>
              </a:extLst>
            </p:cNvPr>
            <p:cNvSpPr/>
            <p:nvPr/>
          </p:nvSpPr>
          <p:spPr bwMode="auto">
            <a:xfrm>
              <a:off x="8159857" y="3835316"/>
              <a:ext cx="1489733" cy="316790"/>
            </a:xfrm>
            <a:prstGeom prst="rect">
              <a:avLst/>
            </a:prstGeom>
            <a:solidFill>
              <a:sysClr val="window" lastClr="FFFFFF"/>
            </a:solidFill>
            <a:ln w="25400">
              <a:solidFill>
                <a:srgbClr val="C0504D">
                  <a:lumMod val="60000"/>
                  <a:lumOff val="40000"/>
                </a:srgbClr>
              </a:solidFill>
            </a:ln>
            <a:effectLst/>
          </p:spPr>
          <p:txBody>
            <a:bodyPr wrap="none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F9AEF039-E540-46AA-BDA2-9F3BC1816C0C}"/>
                </a:ext>
              </a:extLst>
            </p:cNvPr>
            <p:cNvSpPr/>
            <p:nvPr/>
          </p:nvSpPr>
          <p:spPr>
            <a:xfrm>
              <a:off x="8373372" y="3850871"/>
              <a:ext cx="974622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DAEMON</a:t>
              </a:r>
            </a:p>
          </p:txBody>
        </p: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709754D8-D8C8-4FAD-B2AC-B2D06026F84A}"/>
                </a:ext>
              </a:extLst>
            </p:cNvPr>
            <p:cNvCxnSpPr>
              <a:cxnSpLocks/>
            </p:cNvCxnSpPr>
            <p:nvPr/>
          </p:nvCxnSpPr>
          <p:spPr>
            <a:xfrm>
              <a:off x="10298850" y="5612308"/>
              <a:ext cx="612000" cy="1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65AAF936-DCB3-4332-9DC6-C41EB147175D}"/>
                </a:ext>
              </a:extLst>
            </p:cNvPr>
            <p:cNvCxnSpPr>
              <a:cxnSpLocks/>
            </p:cNvCxnSpPr>
            <p:nvPr/>
          </p:nvCxnSpPr>
          <p:spPr>
            <a:xfrm>
              <a:off x="10298850" y="6192906"/>
              <a:ext cx="612000" cy="0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dashDot"/>
            </a:ln>
            <a:effectLst/>
          </p:spPr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00B34EE9-21B8-4D3A-B90F-C30E31F9D170}"/>
                </a:ext>
              </a:extLst>
            </p:cNvPr>
            <p:cNvCxnSpPr>
              <a:cxnSpLocks/>
            </p:cNvCxnSpPr>
            <p:nvPr/>
          </p:nvCxnSpPr>
          <p:spPr>
            <a:xfrm>
              <a:off x="10298850" y="5902608"/>
              <a:ext cx="612000" cy="0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dash"/>
            </a:ln>
            <a:effectLst/>
          </p:spPr>
        </p:cxn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A4014A57-9BBD-4FB6-B8E0-91E7446E16B3}"/>
                </a:ext>
              </a:extLst>
            </p:cNvPr>
            <p:cNvSpPr/>
            <p:nvPr/>
          </p:nvSpPr>
          <p:spPr>
            <a:xfrm>
              <a:off x="10944398" y="5466004"/>
              <a:ext cx="693397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Build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4F066A00-B7D6-4D2B-9F56-44F3722F08DF}"/>
                </a:ext>
              </a:extLst>
            </p:cNvPr>
            <p:cNvSpPr/>
            <p:nvPr/>
          </p:nvSpPr>
          <p:spPr>
            <a:xfrm>
              <a:off x="10944398" y="5775998"/>
              <a:ext cx="693397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Pull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512FCD20-21FD-4785-B1D7-FF1905E06D9F}"/>
                </a:ext>
              </a:extLst>
            </p:cNvPr>
            <p:cNvSpPr/>
            <p:nvPr/>
          </p:nvSpPr>
          <p:spPr>
            <a:xfrm>
              <a:off x="10944398" y="6085991"/>
              <a:ext cx="693397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Run</a:t>
              </a:r>
            </a:p>
          </p:txBody>
        </p:sp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4F571118-84B3-4D74-B45C-AB56F1578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09283" y="3239444"/>
              <a:ext cx="501670" cy="491817"/>
            </a:xfrm>
            <a:prstGeom prst="rect">
              <a:avLst/>
            </a:prstGeom>
          </p:spPr>
        </p:pic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DB739A3-4FCF-4F8E-B045-B5FF9514E36A}"/>
                </a:ext>
              </a:extLst>
            </p:cNvPr>
            <p:cNvSpPr/>
            <p:nvPr/>
          </p:nvSpPr>
          <p:spPr>
            <a:xfrm>
              <a:off x="7906388" y="3424457"/>
              <a:ext cx="1551841" cy="30540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Docker Host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222E807F-D11F-4F7D-824B-891F4A171967}"/>
                </a:ext>
              </a:extLst>
            </p:cNvPr>
            <p:cNvSpPr/>
            <p:nvPr/>
          </p:nvSpPr>
          <p:spPr>
            <a:xfrm>
              <a:off x="10544465" y="3390164"/>
              <a:ext cx="836957" cy="30728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Registry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7" name="Picture 76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A32F69E4-DC90-4679-ADB3-14AD34643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1364" y="3263947"/>
              <a:ext cx="401317" cy="561844"/>
            </a:xfrm>
            <a:prstGeom prst="rect">
              <a:avLst/>
            </a:prstGeom>
          </p:spPr>
        </p:pic>
      </p:grp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6153D8B5-2038-48DF-B437-03AB451646D2}"/>
              </a:ext>
            </a:extLst>
          </p:cNvPr>
          <p:cNvCxnSpPr>
            <a:cxnSpLocks/>
          </p:cNvCxnSpPr>
          <p:nvPr/>
        </p:nvCxnSpPr>
        <p:spPr>
          <a:xfrm flipV="1">
            <a:off x="5410200" y="2690915"/>
            <a:ext cx="0" cy="3720391"/>
          </a:xfrm>
          <a:prstGeom prst="line">
            <a:avLst/>
          </a:prstGeom>
          <a:ln>
            <a:solidFill>
              <a:schemeClr val="tx2">
                <a:lumMod val="20000"/>
                <a:lumOff val="8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38C4061F-28A9-4E13-A827-5A5EEA53BB85}"/>
              </a:ext>
            </a:extLst>
          </p:cNvPr>
          <p:cNvSpPr/>
          <p:nvPr/>
        </p:nvSpPr>
        <p:spPr>
          <a:xfrm>
            <a:off x="152400" y="1015318"/>
            <a:ext cx="11887200" cy="1411580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B65048B-8080-47A9-A242-D715FBF9CDCD}"/>
              </a:ext>
            </a:extLst>
          </p:cNvPr>
          <p:cNvSpPr/>
          <p:nvPr/>
        </p:nvSpPr>
        <p:spPr>
          <a:xfrm>
            <a:off x="1593685" y="1082472"/>
            <a:ext cx="10369715" cy="127727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7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</a:rPr>
              <a:t>Docker is an open source technology used for developing, packaging, and running applications and all its dependencies in the </a:t>
            </a:r>
            <a:r>
              <a:rPr kumimoji="0" lang="en-US" sz="175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Calibri" panose="020F0502020204030204" pitchFamily="34" charset="0"/>
              </a:rPr>
              <a:t>form of containers</a:t>
            </a:r>
            <a:r>
              <a:rPr kumimoji="0" lang="en-US" sz="17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</a:rPr>
              <a:t>,</a:t>
            </a:r>
            <a:r>
              <a:rPr kumimoji="0" lang="en-US" sz="175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Calibri" panose="020F0502020204030204" pitchFamily="34" charset="0"/>
              </a:rPr>
              <a:t> </a:t>
            </a:r>
            <a:r>
              <a:rPr kumimoji="0" lang="en-US" sz="17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</a:rPr>
              <a:t>to ensure that the application works in a seamless environment</a:t>
            </a:r>
          </a:p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7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Docker provides a Platform-as-a-Service (PaaS) through </a:t>
            </a:r>
            <a:r>
              <a:rPr kumimoji="0" lang="en-US" sz="175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OS-level virtualization </a:t>
            </a:r>
            <a:r>
              <a:rPr kumimoji="0" lang="en-US" sz="17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and delivers containerized software packages</a:t>
            </a:r>
          </a:p>
        </p:txBody>
      </p:sp>
      <p:pic>
        <p:nvPicPr>
          <p:cNvPr id="84" name="Picture 83" descr="A picture containing icon&#10;&#10;Description automatically generated">
            <a:extLst>
              <a:ext uri="{FF2B5EF4-FFF2-40B4-BE49-F238E27FC236}">
                <a16:creationId xmlns:a16="http://schemas.microsoft.com/office/drawing/2014/main" id="{E9A40314-1B8A-4BFF-9C23-73CEA782F613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21" y="1175355"/>
            <a:ext cx="1091506" cy="1091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7728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86E6940-0280-49C3-84AA-9EFEE8D80F1C}"/>
              </a:ext>
            </a:extLst>
          </p:cNvPr>
          <p:cNvSpPr/>
          <p:nvPr/>
        </p:nvSpPr>
        <p:spPr>
          <a:xfrm>
            <a:off x="315984" y="889577"/>
            <a:ext cx="6314101" cy="190821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7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</a:rPr>
              <a:t>Docker </a:t>
            </a:r>
            <a:r>
              <a:rPr kumimoji="0" lang="en-US" sz="175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Calibri" panose="020F0502020204030204" pitchFamily="34" charset="0"/>
              </a:rPr>
              <a:t>connects</a:t>
            </a:r>
            <a:r>
              <a:rPr kumimoji="0" lang="en-US" sz="17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</a:rPr>
              <a:t> </a:t>
            </a:r>
            <a:r>
              <a:rPr kumimoji="0" lang="en-US" sz="175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Calibri" panose="020F0502020204030204" pitchFamily="34" charset="0"/>
              </a:rPr>
              <a:t>multiple containers </a:t>
            </a:r>
            <a:r>
              <a:rPr kumimoji="0" lang="en-US" sz="17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</a:rPr>
              <a:t>and services or other </a:t>
            </a:r>
            <a:br>
              <a:rPr kumimoji="0" lang="en-US" sz="17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</a:rPr>
            </a:br>
            <a:r>
              <a:rPr kumimoji="0" lang="en-US" sz="17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</a:rPr>
              <a:t>non-Docker workloads together</a:t>
            </a:r>
          </a:p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7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The Docker networking architecture is developed on a set of interfaces known as the </a:t>
            </a:r>
            <a:r>
              <a:rPr kumimoji="0" lang="en-US" sz="175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Container Network Model </a:t>
            </a:r>
            <a:r>
              <a:rPr kumimoji="0" lang="en-US" sz="17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(CNM)</a:t>
            </a:r>
          </a:p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7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The CNM provides application portability across heterogeneous infrastructures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3B4F0BD-B04E-4F70-B455-AB92D0E207E5}"/>
              </a:ext>
            </a:extLst>
          </p:cNvPr>
          <p:cNvSpPr txBox="1">
            <a:spLocks/>
          </p:cNvSpPr>
          <p:nvPr/>
        </p:nvSpPr>
        <p:spPr>
          <a:xfrm>
            <a:off x="123326" y="129317"/>
            <a:ext cx="6493111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I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Docker Networking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0BD9E1-C061-4FF8-835E-8292DFAB6610}"/>
              </a:ext>
            </a:extLst>
          </p:cNvPr>
          <p:cNvSpPr/>
          <p:nvPr/>
        </p:nvSpPr>
        <p:spPr bwMode="auto">
          <a:xfrm>
            <a:off x="417880" y="6170122"/>
            <a:ext cx="5993884" cy="306878"/>
          </a:xfrm>
          <a:prstGeom prst="rect">
            <a:avLst/>
          </a:prstGeom>
          <a:gradFill flip="none" rotWithShape="1">
            <a:gsLst>
              <a:gs pos="0">
                <a:srgbClr val="7CBF33">
                  <a:tint val="66000"/>
                  <a:satMod val="160000"/>
                </a:srgbClr>
              </a:gs>
              <a:gs pos="50000">
                <a:srgbClr val="7CBF33">
                  <a:tint val="44500"/>
                  <a:satMod val="160000"/>
                </a:srgbClr>
              </a:gs>
              <a:gs pos="100000">
                <a:srgbClr val="7CBF33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>
            <a:gradFill>
              <a:gsLst>
                <a:gs pos="0">
                  <a:srgbClr val="92D050"/>
                </a:gs>
                <a:gs pos="50000">
                  <a:srgbClr val="BEE296"/>
                </a:gs>
                <a:gs pos="100000">
                  <a:srgbClr val="BAE18F"/>
                </a:gs>
              </a:gsLst>
              <a:lin ang="5400000" scaled="0"/>
            </a:gra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F15B98-9822-4DC8-9FA6-3718C4A88559}"/>
              </a:ext>
            </a:extLst>
          </p:cNvPr>
          <p:cNvSpPr txBox="1"/>
          <p:nvPr/>
        </p:nvSpPr>
        <p:spPr>
          <a:xfrm>
            <a:off x="1031457" y="6191015"/>
            <a:ext cx="5015419" cy="2923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Network Infrastructure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9F5ADD6-990F-4616-A30A-9FFC8C237D84}"/>
              </a:ext>
            </a:extLst>
          </p:cNvPr>
          <p:cNvGrpSpPr/>
          <p:nvPr/>
        </p:nvGrpSpPr>
        <p:grpSpPr>
          <a:xfrm>
            <a:off x="2442161" y="2831971"/>
            <a:ext cx="1883793" cy="1341143"/>
            <a:chOff x="8103260" y="1734888"/>
            <a:chExt cx="1807949" cy="1603256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3AAE95A-CE24-43FC-90A3-8088BB85803D}"/>
                </a:ext>
              </a:extLst>
            </p:cNvPr>
            <p:cNvSpPr/>
            <p:nvPr/>
          </p:nvSpPr>
          <p:spPr bwMode="auto">
            <a:xfrm>
              <a:off x="8103260" y="1734888"/>
              <a:ext cx="1807949" cy="1603256"/>
            </a:xfrm>
            <a:prstGeom prst="rect">
              <a:avLst/>
            </a:prstGeom>
            <a:solidFill>
              <a:sysClr val="window" lastClr="FFFFFF"/>
            </a:solidFill>
            <a:ln w="19050">
              <a:noFill/>
              <a:round/>
              <a:headEnd/>
              <a:tailEnd/>
            </a:ln>
            <a:effectLst>
              <a:innerShdw blurRad="114300">
                <a:srgbClr val="D60093"/>
              </a:inn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B39A39FD-9EC7-4CFA-862B-674275941855}"/>
                </a:ext>
              </a:extLst>
            </p:cNvPr>
            <p:cNvGrpSpPr/>
            <p:nvPr/>
          </p:nvGrpSpPr>
          <p:grpSpPr>
            <a:xfrm>
              <a:off x="8255899" y="2020468"/>
              <a:ext cx="1503710" cy="773726"/>
              <a:chOff x="7534340" y="3278987"/>
              <a:chExt cx="1699228" cy="773726"/>
            </a:xfrm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88D64A15-A96F-4C63-B3CF-63AA8D9E1C10}"/>
                  </a:ext>
                </a:extLst>
              </p:cNvPr>
              <p:cNvSpPr/>
              <p:nvPr/>
            </p:nvSpPr>
            <p:spPr bwMode="auto">
              <a:xfrm>
                <a:off x="7534340" y="3278987"/>
                <a:ext cx="1699228" cy="773726"/>
              </a:xfrm>
              <a:prstGeom prst="rect">
                <a:avLst/>
              </a:prstGeom>
              <a:solidFill>
                <a:sysClr val="window" lastClr="FFFFFF"/>
              </a:solidFill>
              <a:ln w="57150">
                <a:noFill/>
              </a:ln>
              <a:effectLst>
                <a:innerShdw blurRad="254000">
                  <a:srgbClr val="FFC000"/>
                </a:innerShdw>
              </a:effectLst>
            </p:spPr>
            <p:txBody>
              <a:bodyPr wrap="none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</a:endParaRPr>
              </a:p>
            </p:txBody>
          </p:sp>
          <p:pic>
            <p:nvPicPr>
              <p:cNvPr id="58" name="Picture 57">
                <a:extLst>
                  <a:ext uri="{FF2B5EF4-FFF2-40B4-BE49-F238E27FC236}">
                    <a16:creationId xmlns:a16="http://schemas.microsoft.com/office/drawing/2014/main" id="{BA494EAA-3E00-4C71-81B8-9D7214FF56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81904" y="3348939"/>
                <a:ext cx="633419" cy="633419"/>
              </a:xfrm>
              <a:prstGeom prst="rect">
                <a:avLst/>
              </a:prstGeom>
            </p:spPr>
          </p:pic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59CED2FB-7417-45D9-AC8B-03260CC78A0F}"/>
                  </a:ext>
                </a:extLst>
              </p:cNvPr>
              <p:cNvSpPr txBox="1"/>
              <p:nvPr/>
            </p:nvSpPr>
            <p:spPr>
              <a:xfrm>
                <a:off x="7609346" y="3452430"/>
                <a:ext cx="1068035" cy="3495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Container</a:t>
                </a: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5FDF7886-566C-40E0-973F-D19BACA06055}"/>
                </a:ext>
              </a:extLst>
            </p:cNvPr>
            <p:cNvGrpSpPr/>
            <p:nvPr/>
          </p:nvGrpSpPr>
          <p:grpSpPr>
            <a:xfrm>
              <a:off x="8132864" y="2874526"/>
              <a:ext cx="864541" cy="350145"/>
              <a:chOff x="5295832" y="1694203"/>
              <a:chExt cx="864541" cy="350145"/>
            </a:xfrm>
          </p:grpSpPr>
          <p:sp>
            <p:nvSpPr>
              <p:cNvPr id="55" name="Rectangle: Rounded Corners 57">
                <a:extLst>
                  <a:ext uri="{FF2B5EF4-FFF2-40B4-BE49-F238E27FC236}">
                    <a16:creationId xmlns:a16="http://schemas.microsoft.com/office/drawing/2014/main" id="{3FA87331-E8CC-4877-BB2F-742A1BB02616}"/>
                  </a:ext>
                </a:extLst>
              </p:cNvPr>
              <p:cNvSpPr/>
              <p:nvPr/>
            </p:nvSpPr>
            <p:spPr bwMode="auto">
              <a:xfrm>
                <a:off x="5322884" y="1694203"/>
                <a:ext cx="814435" cy="336884"/>
              </a:xfrm>
              <a:prstGeom prst="roundRect">
                <a:avLst/>
              </a:prstGeom>
              <a:gradFill flip="none" rotWithShape="1">
                <a:gsLst>
                  <a:gs pos="0">
                    <a:srgbClr val="F5801F">
                      <a:tint val="66000"/>
                      <a:satMod val="160000"/>
                    </a:srgbClr>
                  </a:gs>
                  <a:gs pos="50000">
                    <a:srgbClr val="F5801F">
                      <a:tint val="44500"/>
                      <a:satMod val="160000"/>
                    </a:srgbClr>
                  </a:gs>
                  <a:gs pos="100000">
                    <a:srgbClr val="F5801F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ln w="12700">
                <a:gradFill>
                  <a:gsLst>
                    <a:gs pos="0">
                      <a:srgbClr val="C75F09"/>
                    </a:gs>
                    <a:gs pos="50000">
                      <a:srgbClr val="F8A764"/>
                    </a:gs>
                    <a:gs pos="100000">
                      <a:srgbClr val="FAB882"/>
                    </a:gs>
                  </a:gsLst>
                  <a:lin ang="5400000" scaled="0"/>
                </a:gradFill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4BB112A6-6C7E-4198-A9CF-99221EAE4368}"/>
                  </a:ext>
                </a:extLst>
              </p:cNvPr>
              <p:cNvSpPr txBox="1"/>
              <p:nvPr/>
            </p:nvSpPr>
            <p:spPr>
              <a:xfrm>
                <a:off x="5295832" y="1694816"/>
                <a:ext cx="864541" cy="3495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Endpoint</a:t>
                </a: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47DCCA52-3F59-4A42-A6F9-0D17CDDAA49D}"/>
                </a:ext>
              </a:extLst>
            </p:cNvPr>
            <p:cNvGrpSpPr/>
            <p:nvPr/>
          </p:nvGrpSpPr>
          <p:grpSpPr>
            <a:xfrm>
              <a:off x="9008204" y="2867321"/>
              <a:ext cx="864541" cy="366461"/>
              <a:chOff x="9286136" y="1705088"/>
              <a:chExt cx="864541" cy="366461"/>
            </a:xfrm>
          </p:grpSpPr>
          <p:sp>
            <p:nvSpPr>
              <p:cNvPr id="53" name="Rectangle: Rounded Corners 55">
                <a:extLst>
                  <a:ext uri="{FF2B5EF4-FFF2-40B4-BE49-F238E27FC236}">
                    <a16:creationId xmlns:a16="http://schemas.microsoft.com/office/drawing/2014/main" id="{0BFFA7DE-B516-43AD-BA8C-72AA92941B57}"/>
                  </a:ext>
                </a:extLst>
              </p:cNvPr>
              <p:cNvSpPr/>
              <p:nvPr/>
            </p:nvSpPr>
            <p:spPr bwMode="auto">
              <a:xfrm>
                <a:off x="9313188" y="1705088"/>
                <a:ext cx="814435" cy="336884"/>
              </a:xfrm>
              <a:prstGeom prst="roundRect">
                <a:avLst/>
              </a:prstGeom>
              <a:gradFill flip="none" rotWithShape="1">
                <a:gsLst>
                  <a:gs pos="0">
                    <a:srgbClr val="00B0F0">
                      <a:tint val="66000"/>
                      <a:satMod val="160000"/>
                    </a:srgbClr>
                  </a:gs>
                  <a:gs pos="50000">
                    <a:srgbClr val="00B0F0">
                      <a:tint val="44500"/>
                      <a:satMod val="160000"/>
                    </a:srgbClr>
                  </a:gs>
                  <a:gs pos="100000">
                    <a:srgbClr val="00B0F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ln w="12700">
                <a:gradFill>
                  <a:gsLst>
                    <a:gs pos="0">
                      <a:srgbClr val="00B0F0"/>
                    </a:gs>
                    <a:gs pos="50000">
                      <a:srgbClr val="57D3FF"/>
                    </a:gs>
                    <a:gs pos="100000">
                      <a:srgbClr val="C1EFFF"/>
                    </a:gs>
                  </a:gsLst>
                  <a:lin ang="5400000" scaled="0"/>
                </a:gra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FEDD289-1937-4194-8253-DD4D2093B13E}"/>
                  </a:ext>
                </a:extLst>
              </p:cNvPr>
              <p:cNvSpPr txBox="1"/>
              <p:nvPr/>
            </p:nvSpPr>
            <p:spPr>
              <a:xfrm>
                <a:off x="9286136" y="1722017"/>
                <a:ext cx="864541" cy="3495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Endpoint</a:t>
                </a: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D3338E7-9F97-4A23-A3E4-32C687D5C0DE}"/>
              </a:ext>
            </a:extLst>
          </p:cNvPr>
          <p:cNvGrpSpPr/>
          <p:nvPr/>
        </p:nvGrpSpPr>
        <p:grpSpPr>
          <a:xfrm>
            <a:off x="367327" y="2831970"/>
            <a:ext cx="1883793" cy="1340856"/>
            <a:chOff x="6117244" y="1736335"/>
            <a:chExt cx="1807949" cy="1602913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84B947A-DF9E-4F6E-88DD-17E59FFF7CF3}"/>
                </a:ext>
              </a:extLst>
            </p:cNvPr>
            <p:cNvSpPr/>
            <p:nvPr/>
          </p:nvSpPr>
          <p:spPr bwMode="auto">
            <a:xfrm>
              <a:off x="6117244" y="1736335"/>
              <a:ext cx="1807949" cy="1602913"/>
            </a:xfrm>
            <a:prstGeom prst="rect">
              <a:avLst/>
            </a:prstGeom>
            <a:solidFill>
              <a:sysClr val="window" lastClr="FFFFFF"/>
            </a:solidFill>
            <a:ln w="19050">
              <a:noFill/>
              <a:round/>
              <a:headEnd/>
              <a:tailEnd/>
            </a:ln>
            <a:effectLst>
              <a:innerShdw blurRad="114300">
                <a:srgbClr val="D60093"/>
              </a:inn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14F6EF4-C1C0-4DE5-9DC2-4F44E26A15CD}"/>
                </a:ext>
              </a:extLst>
            </p:cNvPr>
            <p:cNvGrpSpPr/>
            <p:nvPr/>
          </p:nvGrpSpPr>
          <p:grpSpPr>
            <a:xfrm>
              <a:off x="6553685" y="2892463"/>
              <a:ext cx="864541" cy="350145"/>
              <a:chOff x="5295832" y="1694203"/>
              <a:chExt cx="864541" cy="350145"/>
            </a:xfrm>
          </p:grpSpPr>
          <p:sp>
            <p:nvSpPr>
              <p:cNvPr id="47" name="Rectangle: Rounded Corners 49">
                <a:extLst>
                  <a:ext uri="{FF2B5EF4-FFF2-40B4-BE49-F238E27FC236}">
                    <a16:creationId xmlns:a16="http://schemas.microsoft.com/office/drawing/2014/main" id="{8178AEC6-8AA4-4ACE-AF89-5A1F2592405C}"/>
                  </a:ext>
                </a:extLst>
              </p:cNvPr>
              <p:cNvSpPr/>
              <p:nvPr/>
            </p:nvSpPr>
            <p:spPr bwMode="auto">
              <a:xfrm>
                <a:off x="5322884" y="1694203"/>
                <a:ext cx="814435" cy="336884"/>
              </a:xfrm>
              <a:prstGeom prst="roundRect">
                <a:avLst/>
              </a:prstGeom>
              <a:gradFill flip="none" rotWithShape="1">
                <a:gsLst>
                  <a:gs pos="0">
                    <a:srgbClr val="F5801F">
                      <a:tint val="66000"/>
                      <a:satMod val="160000"/>
                    </a:srgbClr>
                  </a:gs>
                  <a:gs pos="50000">
                    <a:srgbClr val="F5801F">
                      <a:tint val="44500"/>
                      <a:satMod val="160000"/>
                    </a:srgbClr>
                  </a:gs>
                  <a:gs pos="100000">
                    <a:srgbClr val="F5801F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ln w="12700">
                <a:gradFill>
                  <a:gsLst>
                    <a:gs pos="0">
                      <a:srgbClr val="C75F09"/>
                    </a:gs>
                    <a:gs pos="50000">
                      <a:srgbClr val="F8A764"/>
                    </a:gs>
                    <a:gs pos="100000">
                      <a:srgbClr val="FAB882"/>
                    </a:gs>
                  </a:gsLst>
                  <a:lin ang="5400000" scaled="0"/>
                </a:gradFill>
              </a:ln>
              <a:effectLst/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8EBA4BA-08FE-4E19-82C4-9D3EF4159AF5}"/>
                  </a:ext>
                </a:extLst>
              </p:cNvPr>
              <p:cNvSpPr txBox="1"/>
              <p:nvPr/>
            </p:nvSpPr>
            <p:spPr>
              <a:xfrm>
                <a:off x="5295832" y="1694816"/>
                <a:ext cx="864541" cy="3495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Endpoint</a:t>
                </a: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15F15DEC-59E7-4726-8C0A-FD3400836BC0}"/>
                </a:ext>
              </a:extLst>
            </p:cNvPr>
            <p:cNvGrpSpPr/>
            <p:nvPr/>
          </p:nvGrpSpPr>
          <p:grpSpPr>
            <a:xfrm>
              <a:off x="6262249" y="2066187"/>
              <a:ext cx="1503710" cy="773726"/>
              <a:chOff x="7534340" y="3278987"/>
              <a:chExt cx="1699228" cy="773726"/>
            </a:xfrm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F0D8A0A1-46B3-43F1-B894-D816ED7363ED}"/>
                  </a:ext>
                </a:extLst>
              </p:cNvPr>
              <p:cNvSpPr/>
              <p:nvPr/>
            </p:nvSpPr>
            <p:spPr bwMode="auto">
              <a:xfrm>
                <a:off x="7534340" y="3278987"/>
                <a:ext cx="1699228" cy="773726"/>
              </a:xfrm>
              <a:prstGeom prst="rect">
                <a:avLst/>
              </a:prstGeom>
              <a:solidFill>
                <a:sysClr val="window" lastClr="FFFFFF"/>
              </a:solidFill>
              <a:ln w="57150">
                <a:noFill/>
              </a:ln>
              <a:effectLst>
                <a:innerShdw blurRad="254000">
                  <a:srgbClr val="FFC000"/>
                </a:innerShdw>
              </a:effectLst>
            </p:spPr>
            <p:txBody>
              <a:bodyPr wrap="none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</a:endParaRPr>
              </a:p>
            </p:txBody>
          </p:sp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75277981-B024-4910-AA64-9672EF5421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81904" y="3348939"/>
                <a:ext cx="633419" cy="633419"/>
              </a:xfrm>
              <a:prstGeom prst="rect">
                <a:avLst/>
              </a:prstGeom>
            </p:spPr>
          </p:pic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E830FA5-DD30-48FB-BA06-84A2F69FF90B}"/>
                  </a:ext>
                </a:extLst>
              </p:cNvPr>
              <p:cNvSpPr txBox="1"/>
              <p:nvPr/>
            </p:nvSpPr>
            <p:spPr>
              <a:xfrm>
                <a:off x="7609346" y="3452430"/>
                <a:ext cx="1068035" cy="3495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Container</a:t>
                </a: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C8E27A1-51D1-4ED7-ACC9-3A3D8D714176}"/>
              </a:ext>
            </a:extLst>
          </p:cNvPr>
          <p:cNvGrpSpPr/>
          <p:nvPr/>
        </p:nvGrpSpPr>
        <p:grpSpPr>
          <a:xfrm>
            <a:off x="4516995" y="2831684"/>
            <a:ext cx="1883793" cy="1341143"/>
            <a:chOff x="10035658" y="1714604"/>
            <a:chExt cx="1807949" cy="1603255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DD1C190-E640-4D4A-95B9-E3FD637E6C4E}"/>
                </a:ext>
              </a:extLst>
            </p:cNvPr>
            <p:cNvSpPr/>
            <p:nvPr/>
          </p:nvSpPr>
          <p:spPr bwMode="auto">
            <a:xfrm>
              <a:off x="10035658" y="1714604"/>
              <a:ext cx="1807949" cy="1603255"/>
            </a:xfrm>
            <a:prstGeom prst="rect">
              <a:avLst/>
            </a:prstGeom>
            <a:solidFill>
              <a:sysClr val="window" lastClr="FFFFFF"/>
            </a:solidFill>
            <a:ln w="19050">
              <a:noFill/>
              <a:round/>
              <a:headEnd/>
              <a:tailEnd/>
            </a:ln>
            <a:effectLst>
              <a:innerShdw blurRad="114300">
                <a:srgbClr val="D60093"/>
              </a:inn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20F0B88-3854-4186-A4C6-811D38004746}"/>
                </a:ext>
              </a:extLst>
            </p:cNvPr>
            <p:cNvGrpSpPr/>
            <p:nvPr/>
          </p:nvGrpSpPr>
          <p:grpSpPr>
            <a:xfrm>
              <a:off x="10475048" y="2848499"/>
              <a:ext cx="864541" cy="366461"/>
              <a:chOff x="9299235" y="1705088"/>
              <a:chExt cx="864541" cy="366461"/>
            </a:xfrm>
          </p:grpSpPr>
          <p:sp>
            <p:nvSpPr>
              <p:cNvPr id="39" name="Rectangle: Rounded Corners 41">
                <a:extLst>
                  <a:ext uri="{FF2B5EF4-FFF2-40B4-BE49-F238E27FC236}">
                    <a16:creationId xmlns:a16="http://schemas.microsoft.com/office/drawing/2014/main" id="{1AC18646-6226-4383-87E4-2EA7AC3653AF}"/>
                  </a:ext>
                </a:extLst>
              </p:cNvPr>
              <p:cNvSpPr/>
              <p:nvPr/>
            </p:nvSpPr>
            <p:spPr bwMode="auto">
              <a:xfrm>
                <a:off x="9313188" y="1705088"/>
                <a:ext cx="814435" cy="336884"/>
              </a:xfrm>
              <a:prstGeom prst="roundRect">
                <a:avLst/>
              </a:prstGeom>
              <a:gradFill flip="none" rotWithShape="1">
                <a:gsLst>
                  <a:gs pos="0">
                    <a:srgbClr val="00B0F0">
                      <a:tint val="66000"/>
                      <a:satMod val="160000"/>
                    </a:srgbClr>
                  </a:gs>
                  <a:gs pos="50000">
                    <a:srgbClr val="00B0F0">
                      <a:tint val="44500"/>
                      <a:satMod val="160000"/>
                    </a:srgbClr>
                  </a:gs>
                  <a:gs pos="100000">
                    <a:srgbClr val="00B0F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ln w="12700">
                <a:gradFill>
                  <a:gsLst>
                    <a:gs pos="0">
                      <a:srgbClr val="00B0F0"/>
                    </a:gs>
                    <a:gs pos="50000">
                      <a:srgbClr val="57D3FF"/>
                    </a:gs>
                    <a:gs pos="100000">
                      <a:srgbClr val="C1EFFF"/>
                    </a:gs>
                  </a:gsLst>
                  <a:lin ang="5400000" scaled="0"/>
                </a:gra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3715755-564C-42F3-BAE9-52E135BB88CA}"/>
                  </a:ext>
                </a:extLst>
              </p:cNvPr>
              <p:cNvSpPr txBox="1"/>
              <p:nvPr/>
            </p:nvSpPr>
            <p:spPr>
              <a:xfrm>
                <a:off x="9299235" y="1722017"/>
                <a:ext cx="864541" cy="3495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Endpoint</a:t>
                </a: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380F7FD-7BBC-453A-882A-A2C4B2269171}"/>
                </a:ext>
              </a:extLst>
            </p:cNvPr>
            <p:cNvGrpSpPr/>
            <p:nvPr/>
          </p:nvGrpSpPr>
          <p:grpSpPr>
            <a:xfrm>
              <a:off x="10198033" y="2020270"/>
              <a:ext cx="1503710" cy="773726"/>
              <a:chOff x="7534340" y="3278987"/>
              <a:chExt cx="1699228" cy="773726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DF690642-954A-4FF0-8CFC-4A96FE304718}"/>
                  </a:ext>
                </a:extLst>
              </p:cNvPr>
              <p:cNvSpPr/>
              <p:nvPr/>
            </p:nvSpPr>
            <p:spPr bwMode="auto">
              <a:xfrm>
                <a:off x="7534340" y="3278987"/>
                <a:ext cx="1699228" cy="773726"/>
              </a:xfrm>
              <a:prstGeom prst="rect">
                <a:avLst/>
              </a:prstGeom>
              <a:solidFill>
                <a:sysClr val="window" lastClr="FFFFFF"/>
              </a:solidFill>
              <a:ln w="57150">
                <a:noFill/>
              </a:ln>
              <a:effectLst>
                <a:innerShdw blurRad="254000">
                  <a:srgbClr val="FFC000"/>
                </a:innerShdw>
              </a:effectLst>
            </p:spPr>
            <p:txBody>
              <a:bodyPr wrap="none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</a:endParaRPr>
              </a:p>
            </p:txBody>
          </p:sp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40EA45CB-A3A2-4957-ADAB-AB72BC0387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81904" y="3348939"/>
                <a:ext cx="633419" cy="633419"/>
              </a:xfrm>
              <a:prstGeom prst="rect">
                <a:avLst/>
              </a:prstGeom>
            </p:spPr>
          </p:pic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B1A59E1-B1C8-46A2-9405-97F1EBF243DC}"/>
                  </a:ext>
                </a:extLst>
              </p:cNvPr>
              <p:cNvSpPr txBox="1"/>
              <p:nvPr/>
            </p:nvSpPr>
            <p:spPr>
              <a:xfrm>
                <a:off x="7609346" y="3452430"/>
                <a:ext cx="1068035" cy="3495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Container</a:t>
                </a:r>
              </a:p>
            </p:txBody>
          </p:sp>
        </p:grp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7D3650D5-7252-4548-992D-8166139D104A}"/>
              </a:ext>
            </a:extLst>
          </p:cNvPr>
          <p:cNvSpPr/>
          <p:nvPr/>
        </p:nvSpPr>
        <p:spPr bwMode="auto">
          <a:xfrm>
            <a:off x="379462" y="4430287"/>
            <a:ext cx="2911887" cy="370539"/>
          </a:xfrm>
          <a:prstGeom prst="rect">
            <a:avLst/>
          </a:prstGeom>
          <a:gradFill flip="none" rotWithShape="1">
            <a:gsLst>
              <a:gs pos="0">
                <a:srgbClr val="F5801F">
                  <a:tint val="66000"/>
                  <a:satMod val="160000"/>
                </a:srgbClr>
              </a:gs>
              <a:gs pos="50000">
                <a:srgbClr val="F5801F">
                  <a:tint val="44500"/>
                  <a:satMod val="160000"/>
                </a:srgbClr>
              </a:gs>
              <a:gs pos="100000">
                <a:srgbClr val="F5801F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>
            <a:gradFill>
              <a:gsLst>
                <a:gs pos="0">
                  <a:srgbClr val="C75F09"/>
                </a:gs>
                <a:gs pos="50000">
                  <a:srgbClr val="F8A764"/>
                </a:gs>
                <a:gs pos="100000">
                  <a:srgbClr val="FAB882"/>
                </a:gs>
              </a:gsLst>
              <a:lin ang="5400000" scaled="0"/>
            </a:gradFill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E7F255-DF29-4532-9822-2D28E6CCF646}"/>
              </a:ext>
            </a:extLst>
          </p:cNvPr>
          <p:cNvSpPr/>
          <p:nvPr/>
        </p:nvSpPr>
        <p:spPr bwMode="auto">
          <a:xfrm>
            <a:off x="401768" y="5333196"/>
            <a:ext cx="2869917" cy="701179"/>
          </a:xfrm>
          <a:prstGeom prst="rect">
            <a:avLst/>
          </a:prstGeom>
          <a:gradFill flip="none" rotWithShape="1">
            <a:gsLst>
              <a:gs pos="0">
                <a:srgbClr val="7CBF33">
                  <a:tint val="66000"/>
                  <a:satMod val="160000"/>
                </a:srgbClr>
              </a:gs>
              <a:gs pos="50000">
                <a:srgbClr val="7CBF33">
                  <a:tint val="44500"/>
                  <a:satMod val="160000"/>
                </a:srgbClr>
              </a:gs>
              <a:gs pos="100000">
                <a:srgbClr val="7CBF33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>
            <a:gradFill>
              <a:gsLst>
                <a:gs pos="0">
                  <a:srgbClr val="92D050"/>
                </a:gs>
                <a:gs pos="50000">
                  <a:srgbClr val="BEE296"/>
                </a:gs>
                <a:gs pos="100000">
                  <a:srgbClr val="BAE18F"/>
                </a:gs>
              </a:gsLst>
              <a:lin ang="5400000" scaled="0"/>
            </a:gra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F50AE2-4307-46C4-8CD4-55D43D3E441B}"/>
              </a:ext>
            </a:extLst>
          </p:cNvPr>
          <p:cNvSpPr/>
          <p:nvPr/>
        </p:nvSpPr>
        <p:spPr bwMode="auto">
          <a:xfrm>
            <a:off x="401767" y="4906840"/>
            <a:ext cx="5993884" cy="306878"/>
          </a:xfrm>
          <a:prstGeom prst="rect">
            <a:avLst/>
          </a:prstGeom>
          <a:gradFill flip="none" rotWithShape="1">
            <a:gsLst>
              <a:gs pos="0">
                <a:srgbClr val="7CBF33">
                  <a:tint val="66000"/>
                  <a:satMod val="160000"/>
                </a:srgbClr>
              </a:gs>
              <a:gs pos="50000">
                <a:srgbClr val="7CBF33">
                  <a:tint val="44500"/>
                  <a:satMod val="160000"/>
                </a:srgbClr>
              </a:gs>
              <a:gs pos="100000">
                <a:srgbClr val="7CBF33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>
            <a:gradFill>
              <a:gsLst>
                <a:gs pos="0">
                  <a:srgbClr val="92D050"/>
                </a:gs>
                <a:gs pos="50000">
                  <a:srgbClr val="BEE296"/>
                </a:gs>
                <a:gs pos="100000">
                  <a:srgbClr val="BAE18F"/>
                </a:gs>
              </a:gsLst>
              <a:lin ang="5400000" scaled="0"/>
            </a:gra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9F99E0-9451-40AE-9DBE-5923F8525B99}"/>
              </a:ext>
            </a:extLst>
          </p:cNvPr>
          <p:cNvSpPr txBox="1"/>
          <p:nvPr/>
        </p:nvSpPr>
        <p:spPr>
          <a:xfrm>
            <a:off x="926584" y="4919600"/>
            <a:ext cx="5015419" cy="2923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Docker Engine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65A4107-BB34-4C65-8B10-7B9CB8752864}"/>
              </a:ext>
            </a:extLst>
          </p:cNvPr>
          <p:cNvSpPr/>
          <p:nvPr/>
        </p:nvSpPr>
        <p:spPr bwMode="auto">
          <a:xfrm>
            <a:off x="3506450" y="5342507"/>
            <a:ext cx="2900315" cy="701179"/>
          </a:xfrm>
          <a:prstGeom prst="rect">
            <a:avLst/>
          </a:prstGeom>
          <a:gradFill flip="none" rotWithShape="1">
            <a:gsLst>
              <a:gs pos="0">
                <a:srgbClr val="7CBF33">
                  <a:tint val="66000"/>
                  <a:satMod val="160000"/>
                </a:srgbClr>
              </a:gs>
              <a:gs pos="50000">
                <a:srgbClr val="7CBF33">
                  <a:tint val="44500"/>
                  <a:satMod val="160000"/>
                </a:srgbClr>
              </a:gs>
              <a:gs pos="100000">
                <a:srgbClr val="7CBF33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>
            <a:gradFill>
              <a:gsLst>
                <a:gs pos="0">
                  <a:srgbClr val="92D050"/>
                </a:gs>
                <a:gs pos="50000">
                  <a:srgbClr val="BEE296"/>
                </a:gs>
                <a:gs pos="100000">
                  <a:srgbClr val="BAE18F"/>
                </a:gs>
              </a:gsLst>
              <a:lin ang="5400000" scaled="0"/>
            </a:gra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3E44361-649D-4C6A-9594-644A181D8EBF}"/>
              </a:ext>
            </a:extLst>
          </p:cNvPr>
          <p:cNvSpPr/>
          <p:nvPr/>
        </p:nvSpPr>
        <p:spPr bwMode="auto">
          <a:xfrm>
            <a:off x="3491469" y="4430289"/>
            <a:ext cx="2911887" cy="370538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>
            <a:gradFill>
              <a:gsLst>
                <a:gs pos="0">
                  <a:srgbClr val="00B0F0"/>
                </a:gs>
                <a:gs pos="50000">
                  <a:srgbClr val="57D3FF"/>
                </a:gs>
                <a:gs pos="100000">
                  <a:srgbClr val="C1EFFF"/>
                </a:gs>
              </a:gsLst>
              <a:lin ang="5400000" scaled="0"/>
            </a:gra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37C03AE-5F76-4AAD-9D60-18049620FACA}"/>
              </a:ext>
            </a:extLst>
          </p:cNvPr>
          <p:cNvSpPr txBox="1"/>
          <p:nvPr/>
        </p:nvSpPr>
        <p:spPr>
          <a:xfrm>
            <a:off x="548248" y="5550958"/>
            <a:ext cx="1599462" cy="2923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Network Driver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D05AE3-8B64-48D6-B613-38D40412DBD0}"/>
              </a:ext>
            </a:extLst>
          </p:cNvPr>
          <p:cNvSpPr txBox="1"/>
          <p:nvPr/>
        </p:nvSpPr>
        <p:spPr>
          <a:xfrm>
            <a:off x="4083740" y="5559373"/>
            <a:ext cx="1599462" cy="2923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IPAM Driver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4D4666E-2F3A-4A49-ACC9-33AAF71C68E5}"/>
              </a:ext>
            </a:extLst>
          </p:cNvPr>
          <p:cNvSpPr txBox="1"/>
          <p:nvPr/>
        </p:nvSpPr>
        <p:spPr>
          <a:xfrm>
            <a:off x="526003" y="2833097"/>
            <a:ext cx="1599462" cy="2923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Network Sandbox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A57AD35-268B-4E1D-89D8-C0EA9D936A33}"/>
              </a:ext>
            </a:extLst>
          </p:cNvPr>
          <p:cNvSpPr txBox="1"/>
          <p:nvPr/>
        </p:nvSpPr>
        <p:spPr>
          <a:xfrm>
            <a:off x="2576902" y="2819018"/>
            <a:ext cx="1599462" cy="2923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Network Sandbox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1224E1B-46F7-4D81-9D0C-25099826A49F}"/>
              </a:ext>
            </a:extLst>
          </p:cNvPr>
          <p:cNvSpPr txBox="1"/>
          <p:nvPr/>
        </p:nvSpPr>
        <p:spPr>
          <a:xfrm>
            <a:off x="4650444" y="2822481"/>
            <a:ext cx="1599462" cy="2923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Network Sandbox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A7F459A-BA0F-4245-95BF-E8ED33A463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833" y="5433041"/>
            <a:ext cx="708225" cy="56858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540750D-636E-4287-BD63-CD0C31065D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408" y="5405672"/>
            <a:ext cx="712993" cy="57241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FCB1EE2-7D00-47B5-9A0E-35C9FB20D0A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762" y="4445559"/>
            <a:ext cx="347249" cy="36774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16A5D63-BB7D-46A7-A2F6-E3A38F3A1AF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816" y="4431685"/>
            <a:ext cx="347249" cy="367742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C3BBA5E-17B5-48A2-A18C-FCBEA1A2EF34}"/>
              </a:ext>
            </a:extLst>
          </p:cNvPr>
          <p:cNvSpPr txBox="1"/>
          <p:nvPr/>
        </p:nvSpPr>
        <p:spPr>
          <a:xfrm>
            <a:off x="860772" y="4483439"/>
            <a:ext cx="1202635" cy="2923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Network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3888F9A-C184-41AE-B9A1-A1E0722E357C}"/>
              </a:ext>
            </a:extLst>
          </p:cNvPr>
          <p:cNvSpPr txBox="1"/>
          <p:nvPr/>
        </p:nvSpPr>
        <p:spPr>
          <a:xfrm>
            <a:off x="3919181" y="4481550"/>
            <a:ext cx="1202635" cy="2923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Network 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9B8110E-2565-4304-9AE4-A80CC5B683E3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257832" y="4088575"/>
            <a:ext cx="1" cy="348473"/>
          </a:xfrm>
          <a:prstGeom prst="straightConnector1">
            <a:avLst/>
          </a:prstGeom>
          <a:gradFill flip="none" rotWithShape="1">
            <a:gsLst>
              <a:gs pos="0">
                <a:srgbClr val="F5801F">
                  <a:tint val="66000"/>
                  <a:satMod val="160000"/>
                </a:srgbClr>
              </a:gs>
              <a:gs pos="50000">
                <a:srgbClr val="F5801F">
                  <a:tint val="44500"/>
                  <a:satMod val="160000"/>
                </a:srgbClr>
              </a:gs>
              <a:gs pos="100000">
                <a:srgbClr val="F5801F">
                  <a:tint val="23500"/>
                  <a:satMod val="160000"/>
                </a:srgbClr>
              </a:gs>
            </a:gsLst>
            <a:lin ang="5400000" scaled="1"/>
            <a:tileRect/>
          </a:gradFill>
          <a:ln w="57150">
            <a:gradFill>
              <a:gsLst>
                <a:gs pos="0">
                  <a:srgbClr val="C75F09"/>
                </a:gs>
                <a:gs pos="50000">
                  <a:srgbClr val="F8A764"/>
                </a:gs>
                <a:gs pos="100000">
                  <a:srgbClr val="FAB882"/>
                </a:gs>
              </a:gsLst>
              <a:lin ang="5400000" scaled="0"/>
            </a:gradFill>
          </a:ln>
          <a:effectLst/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DCE240E-5A7C-4DE7-8687-F206B1A9E51D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923411" y="4074921"/>
            <a:ext cx="1" cy="348473"/>
          </a:xfrm>
          <a:prstGeom prst="straightConnector1">
            <a:avLst/>
          </a:prstGeom>
          <a:gradFill flip="none" rotWithShape="1">
            <a:gsLst>
              <a:gs pos="0">
                <a:srgbClr val="F5801F">
                  <a:tint val="66000"/>
                  <a:satMod val="160000"/>
                </a:srgbClr>
              </a:gs>
              <a:gs pos="50000">
                <a:srgbClr val="F5801F">
                  <a:tint val="44500"/>
                  <a:satMod val="160000"/>
                </a:srgbClr>
              </a:gs>
              <a:gs pos="100000">
                <a:srgbClr val="F5801F">
                  <a:tint val="23500"/>
                  <a:satMod val="160000"/>
                </a:srgbClr>
              </a:gs>
            </a:gsLst>
            <a:lin ang="5400000" scaled="1"/>
            <a:tileRect/>
          </a:gradFill>
          <a:ln w="57150">
            <a:gradFill>
              <a:gsLst>
                <a:gs pos="0">
                  <a:srgbClr val="C75F09"/>
                </a:gs>
                <a:gs pos="50000">
                  <a:srgbClr val="F8A764"/>
                </a:gs>
                <a:gs pos="100000">
                  <a:srgbClr val="FAB882"/>
                </a:gs>
              </a:gsLst>
              <a:lin ang="5400000" scaled="0"/>
            </a:gradFill>
          </a:ln>
          <a:effectLst/>
        </p:spPr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C84F18B-ED36-49F8-932D-3C0BB38322E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874010" y="4086422"/>
            <a:ext cx="1" cy="348473"/>
          </a:xfrm>
          <a:prstGeom prst="straightConnector1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57150">
            <a:gradFill>
              <a:gsLst>
                <a:gs pos="0">
                  <a:srgbClr val="00B0F0"/>
                </a:gs>
                <a:gs pos="50000">
                  <a:srgbClr val="57D3FF"/>
                </a:gs>
                <a:gs pos="100000">
                  <a:srgbClr val="C1EFFF"/>
                </a:gs>
              </a:gsLst>
              <a:lin ang="5400000" scaled="0"/>
            </a:gra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E9573C0-55B6-45FD-8031-2AA2FEBBDAFD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442601" y="4086422"/>
            <a:ext cx="1" cy="348473"/>
          </a:xfrm>
          <a:prstGeom prst="straightConnector1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 w="57150">
            <a:gradFill>
              <a:gsLst>
                <a:gs pos="0">
                  <a:srgbClr val="00B0F0"/>
                </a:gs>
                <a:gs pos="50000">
                  <a:srgbClr val="57D3FF"/>
                </a:gs>
                <a:gs pos="100000">
                  <a:srgbClr val="C1EFFF"/>
                </a:gs>
              </a:gsLst>
              <a:lin ang="5400000" scaled="0"/>
            </a:gra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cxnSp>
      <p:pic>
        <p:nvPicPr>
          <p:cNvPr id="62" name="Picture Placeholder 61">
            <a:extLst>
              <a:ext uri="{FF2B5EF4-FFF2-40B4-BE49-F238E27FC236}">
                <a16:creationId xmlns:a16="http://schemas.microsoft.com/office/drawing/2014/main" id="{ECCA6BA7-5953-49A7-8B99-BE819D6F746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03" t="1064" r="20627" b="3617"/>
          <a:stretch/>
        </p:blipFill>
        <p:spPr>
          <a:xfrm>
            <a:off x="6751638" y="87204"/>
            <a:ext cx="5364162" cy="6397625"/>
          </a:xfrm>
        </p:spPr>
      </p:pic>
    </p:spTree>
    <p:extLst>
      <p:ext uri="{BB962C8B-B14F-4D97-AF65-F5344CB8AC3E}">
        <p14:creationId xmlns:p14="http://schemas.microsoft.com/office/powerpoint/2010/main" val="330262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>
            <a:extLst>
              <a:ext uri="{FF2B5EF4-FFF2-40B4-BE49-F238E27FC236}">
                <a16:creationId xmlns:a16="http://schemas.microsoft.com/office/drawing/2014/main" id="{39C59112-E98A-43C0-BE08-5246C8B59015}"/>
              </a:ext>
            </a:extLst>
          </p:cNvPr>
          <p:cNvSpPr/>
          <p:nvPr/>
        </p:nvSpPr>
        <p:spPr>
          <a:xfrm>
            <a:off x="0" y="856648"/>
            <a:ext cx="12192000" cy="1504275"/>
          </a:xfrm>
          <a:prstGeom prst="rect">
            <a:avLst/>
          </a:prstGeom>
          <a:solidFill>
            <a:schemeClr val="bg2">
              <a:lumMod val="85000"/>
              <a:alpha val="4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lang="en-IN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3C1AFF-949A-4895-9BF4-6E57FEA94A46}"/>
              </a:ext>
            </a:extLst>
          </p:cNvPr>
          <p:cNvSpPr/>
          <p:nvPr/>
        </p:nvSpPr>
        <p:spPr>
          <a:xfrm>
            <a:off x="1705675" y="970149"/>
            <a:ext cx="10333925" cy="127727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</a:rPr>
              <a:t>Kubernetes, also known as K8s, is an open-source, portable, extensible, orchestration platform developed by Google for 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Calibri" panose="020F0502020204030204" pitchFamily="34" charset="0"/>
              </a:rPr>
              <a:t>managing containerized applications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</a:rPr>
              <a:t>and microservices</a:t>
            </a:r>
          </a:p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Kubernetes provides a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resilient framework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for managing distributed containers, generating deployment patterns, and performing failover and redundancy for the applications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B16FAE4-91A2-4E4B-8406-E541781FD451}"/>
              </a:ext>
            </a:extLst>
          </p:cNvPr>
          <p:cNvSpPr txBox="1">
            <a:spLocks/>
          </p:cNvSpPr>
          <p:nvPr/>
        </p:nvSpPr>
        <p:spPr>
          <a:xfrm>
            <a:off x="4533902" y="85698"/>
            <a:ext cx="3124197" cy="70788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Kubernetes</a:t>
            </a:r>
          </a:p>
        </p:txBody>
      </p:sp>
      <p:pic>
        <p:nvPicPr>
          <p:cNvPr id="60" name="Picture 59" descr="Icon&#10;&#10;Description automatically generated">
            <a:extLst>
              <a:ext uri="{FF2B5EF4-FFF2-40B4-BE49-F238E27FC236}">
                <a16:creationId xmlns:a16="http://schemas.microsoft.com/office/drawing/2014/main" id="{2613B869-E11C-46F1-B2AD-C3D4B1B0FE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17" y="1071164"/>
            <a:ext cx="1075242" cy="107524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1CBE60BD-F2BF-40C7-8F30-4CAB8B989A14}"/>
              </a:ext>
            </a:extLst>
          </p:cNvPr>
          <p:cNvGrpSpPr/>
          <p:nvPr/>
        </p:nvGrpSpPr>
        <p:grpSpPr>
          <a:xfrm>
            <a:off x="2890342" y="2899322"/>
            <a:ext cx="8812011" cy="3568356"/>
            <a:chOff x="2777763" y="2876121"/>
            <a:chExt cx="8812011" cy="356835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FEF3DB0-5FE8-46DE-9EDF-0D7430A57913}"/>
                </a:ext>
              </a:extLst>
            </p:cNvPr>
            <p:cNvSpPr/>
            <p:nvPr/>
          </p:nvSpPr>
          <p:spPr bwMode="auto">
            <a:xfrm>
              <a:off x="3216762" y="2892259"/>
              <a:ext cx="4444069" cy="339784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C7D4A7D-E0DD-4582-83BE-44A060AC2902}"/>
                </a:ext>
              </a:extLst>
            </p:cNvPr>
            <p:cNvSpPr/>
            <p:nvPr/>
          </p:nvSpPr>
          <p:spPr>
            <a:xfrm>
              <a:off x="2777763" y="2876121"/>
              <a:ext cx="4221661" cy="3568356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1EC383A-931A-48E9-B625-C33BE8B4B453}"/>
                </a:ext>
              </a:extLst>
            </p:cNvPr>
            <p:cNvSpPr/>
            <p:nvPr/>
          </p:nvSpPr>
          <p:spPr>
            <a:xfrm>
              <a:off x="2992204" y="2888146"/>
              <a:ext cx="1837806" cy="30777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Kubernetes Master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C351FFF-6BC0-4376-9F63-15E586173ECD}"/>
                </a:ext>
              </a:extLst>
            </p:cNvPr>
            <p:cNvSpPr/>
            <p:nvPr/>
          </p:nvSpPr>
          <p:spPr>
            <a:xfrm>
              <a:off x="7561832" y="4650352"/>
              <a:ext cx="4027942" cy="1778862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6FFA0DF-2EBB-43D6-9A33-E626D0591BDC}"/>
                </a:ext>
              </a:extLst>
            </p:cNvPr>
            <p:cNvSpPr/>
            <p:nvPr/>
          </p:nvSpPr>
          <p:spPr>
            <a:xfrm>
              <a:off x="8811716" y="6125868"/>
              <a:ext cx="1665619" cy="30777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Kubernetes Nodes</a:t>
              </a:r>
            </a:p>
          </p:txBody>
        </p:sp>
        <p:sp>
          <p:nvSpPr>
            <p:cNvPr id="10" name="Freeform 115">
              <a:extLst>
                <a:ext uri="{FF2B5EF4-FFF2-40B4-BE49-F238E27FC236}">
                  <a16:creationId xmlns:a16="http://schemas.microsoft.com/office/drawing/2014/main" id="{25986726-9003-49D1-8F73-09607013A104}"/>
                </a:ext>
              </a:extLst>
            </p:cNvPr>
            <p:cNvSpPr>
              <a:spLocks/>
            </p:cNvSpPr>
            <p:nvPr/>
          </p:nvSpPr>
          <p:spPr bwMode="gray">
            <a:xfrm flipH="1">
              <a:off x="3060752" y="3338854"/>
              <a:ext cx="1139826" cy="620915"/>
            </a:xfrm>
            <a:custGeom>
              <a:avLst/>
              <a:gdLst>
                <a:gd name="T0" fmla="*/ 1 w 1441"/>
                <a:gd name="T1" fmla="*/ 0 h 2242"/>
                <a:gd name="T2" fmla="*/ 1441 w 1441"/>
                <a:gd name="T3" fmla="*/ 0 h 2242"/>
                <a:gd name="T4" fmla="*/ 1441 w 1441"/>
                <a:gd name="T5" fmla="*/ 2064 h 2242"/>
                <a:gd name="T6" fmla="*/ 929 w 1441"/>
                <a:gd name="T7" fmla="*/ 2183 h 2242"/>
                <a:gd name="T8" fmla="*/ 475 w 1441"/>
                <a:gd name="T9" fmla="*/ 1884 h 2242"/>
                <a:gd name="T10" fmla="*/ 0 w 1441"/>
                <a:gd name="T11" fmla="*/ 1959 h 2242"/>
                <a:gd name="T12" fmla="*/ 1 w 1441"/>
                <a:gd name="T13" fmla="*/ 0 h 22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41" h="2242">
                  <a:moveTo>
                    <a:pt x="1" y="0"/>
                  </a:moveTo>
                  <a:lnTo>
                    <a:pt x="1441" y="0"/>
                  </a:lnTo>
                  <a:lnTo>
                    <a:pt x="1441" y="2064"/>
                  </a:lnTo>
                  <a:cubicBezTo>
                    <a:pt x="1369" y="2216"/>
                    <a:pt x="1089" y="2242"/>
                    <a:pt x="929" y="2183"/>
                  </a:cubicBezTo>
                  <a:cubicBezTo>
                    <a:pt x="769" y="2124"/>
                    <a:pt x="635" y="1962"/>
                    <a:pt x="475" y="1884"/>
                  </a:cubicBezTo>
                  <a:cubicBezTo>
                    <a:pt x="315" y="1806"/>
                    <a:pt x="149" y="1853"/>
                    <a:pt x="0" y="1959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ysClr val="window" lastClr="FFFFFF">
                <a:alpha val="0"/>
              </a:sysClr>
            </a:solidFill>
            <a:ln w="9525">
              <a:round/>
              <a:headEnd/>
              <a:tailEnd/>
            </a:ln>
            <a:effectLst/>
            <a:scene3d>
              <a:camera prst="legacyPerspectiveTop"/>
              <a:lightRig rig="legacyFlat3" dir="t"/>
            </a:scene3d>
            <a:sp3d extrusionH="176200" prstMaterial="legacyPlastic">
              <a:bevelT w="13500" h="13500" prst="angle"/>
              <a:bevelB w="13500" h="13500" prst="angle"/>
              <a:extrusionClr>
                <a:srgbClr val="FFE7CD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lowchart: Magnetic Disk 10">
              <a:extLst>
                <a:ext uri="{FF2B5EF4-FFF2-40B4-BE49-F238E27FC236}">
                  <a16:creationId xmlns:a16="http://schemas.microsoft.com/office/drawing/2014/main" id="{3B1943CE-1EC6-496E-87E6-407165CDCC10}"/>
                </a:ext>
              </a:extLst>
            </p:cNvPr>
            <p:cNvSpPr/>
            <p:nvPr/>
          </p:nvSpPr>
          <p:spPr bwMode="auto">
            <a:xfrm>
              <a:off x="3204165" y="5734515"/>
              <a:ext cx="1088153" cy="507805"/>
            </a:xfrm>
            <a:prstGeom prst="flowChartMagneticDisk">
              <a:avLst/>
            </a:prstGeom>
            <a:solidFill>
              <a:sysClr val="window" lastClr="FFFFFF"/>
            </a:solidFill>
            <a:ln>
              <a:solidFill>
                <a:sysClr val="windowText" lastClr="000000"/>
              </a:solidFill>
            </a:ln>
            <a:effectLst>
              <a:innerShdw blurRad="114300">
                <a:prstClr val="black"/>
              </a:innerShdw>
            </a:effectLst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115">
              <a:extLst>
                <a:ext uri="{FF2B5EF4-FFF2-40B4-BE49-F238E27FC236}">
                  <a16:creationId xmlns:a16="http://schemas.microsoft.com/office/drawing/2014/main" id="{F46CA82C-4518-48D2-98BF-5544596AF263}"/>
                </a:ext>
              </a:extLst>
            </p:cNvPr>
            <p:cNvSpPr>
              <a:spLocks/>
            </p:cNvSpPr>
            <p:nvPr/>
          </p:nvSpPr>
          <p:spPr bwMode="gray">
            <a:xfrm flipH="1">
              <a:off x="5591694" y="5617237"/>
              <a:ext cx="943067" cy="564545"/>
            </a:xfrm>
            <a:custGeom>
              <a:avLst/>
              <a:gdLst>
                <a:gd name="T0" fmla="*/ 1 w 1441"/>
                <a:gd name="T1" fmla="*/ 0 h 2242"/>
                <a:gd name="T2" fmla="*/ 1441 w 1441"/>
                <a:gd name="T3" fmla="*/ 0 h 2242"/>
                <a:gd name="T4" fmla="*/ 1441 w 1441"/>
                <a:gd name="T5" fmla="*/ 2064 h 2242"/>
                <a:gd name="T6" fmla="*/ 929 w 1441"/>
                <a:gd name="T7" fmla="*/ 2183 h 2242"/>
                <a:gd name="T8" fmla="*/ 475 w 1441"/>
                <a:gd name="T9" fmla="*/ 1884 h 2242"/>
                <a:gd name="T10" fmla="*/ 0 w 1441"/>
                <a:gd name="T11" fmla="*/ 1959 h 2242"/>
                <a:gd name="T12" fmla="*/ 1 w 1441"/>
                <a:gd name="T13" fmla="*/ 0 h 22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41" h="2242">
                  <a:moveTo>
                    <a:pt x="1" y="0"/>
                  </a:moveTo>
                  <a:lnTo>
                    <a:pt x="1441" y="0"/>
                  </a:lnTo>
                  <a:lnTo>
                    <a:pt x="1441" y="2064"/>
                  </a:lnTo>
                  <a:cubicBezTo>
                    <a:pt x="1369" y="2216"/>
                    <a:pt x="1089" y="2242"/>
                    <a:pt x="929" y="2183"/>
                  </a:cubicBezTo>
                  <a:cubicBezTo>
                    <a:pt x="769" y="2124"/>
                    <a:pt x="635" y="1962"/>
                    <a:pt x="475" y="1884"/>
                  </a:cubicBezTo>
                  <a:cubicBezTo>
                    <a:pt x="315" y="1806"/>
                    <a:pt x="149" y="1853"/>
                    <a:pt x="0" y="1959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ysClr val="window" lastClr="FFFFFF">
                <a:alpha val="0"/>
              </a:sysClr>
            </a:solidFill>
            <a:ln w="9525">
              <a:round/>
              <a:headEnd/>
              <a:tailEnd/>
            </a:ln>
            <a:effectLst/>
            <a:scene3d>
              <a:camera prst="legacyPerspectiveTop"/>
              <a:lightRig rig="legacyFlat3" dir="t"/>
            </a:scene3d>
            <a:sp3d extrusionH="176200" prstMaterial="legacyPlastic">
              <a:bevelT w="13500" h="13500" prst="angle"/>
              <a:bevelB w="13500" h="13500" prst="angle"/>
              <a:extrusionClr>
                <a:srgbClr val="FFE7CD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Freeform 115">
              <a:extLst>
                <a:ext uri="{FF2B5EF4-FFF2-40B4-BE49-F238E27FC236}">
                  <a16:creationId xmlns:a16="http://schemas.microsoft.com/office/drawing/2014/main" id="{76DB5A9D-BBC5-444A-9208-1B307C8909F1}"/>
                </a:ext>
              </a:extLst>
            </p:cNvPr>
            <p:cNvSpPr>
              <a:spLocks/>
            </p:cNvSpPr>
            <p:nvPr/>
          </p:nvSpPr>
          <p:spPr bwMode="gray">
            <a:xfrm flipH="1">
              <a:off x="5655115" y="5670606"/>
              <a:ext cx="943067" cy="564545"/>
            </a:xfrm>
            <a:custGeom>
              <a:avLst/>
              <a:gdLst>
                <a:gd name="T0" fmla="*/ 1 w 1441"/>
                <a:gd name="T1" fmla="*/ 0 h 2242"/>
                <a:gd name="T2" fmla="*/ 1441 w 1441"/>
                <a:gd name="T3" fmla="*/ 0 h 2242"/>
                <a:gd name="T4" fmla="*/ 1441 w 1441"/>
                <a:gd name="T5" fmla="*/ 2064 h 2242"/>
                <a:gd name="T6" fmla="*/ 929 w 1441"/>
                <a:gd name="T7" fmla="*/ 2183 h 2242"/>
                <a:gd name="T8" fmla="*/ 475 w 1441"/>
                <a:gd name="T9" fmla="*/ 1884 h 2242"/>
                <a:gd name="T10" fmla="*/ 0 w 1441"/>
                <a:gd name="T11" fmla="*/ 1959 h 2242"/>
                <a:gd name="T12" fmla="*/ 1 w 1441"/>
                <a:gd name="T13" fmla="*/ 0 h 22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41" h="2242">
                  <a:moveTo>
                    <a:pt x="1" y="0"/>
                  </a:moveTo>
                  <a:lnTo>
                    <a:pt x="1441" y="0"/>
                  </a:lnTo>
                  <a:lnTo>
                    <a:pt x="1441" y="2064"/>
                  </a:lnTo>
                  <a:cubicBezTo>
                    <a:pt x="1369" y="2216"/>
                    <a:pt x="1089" y="2242"/>
                    <a:pt x="929" y="2183"/>
                  </a:cubicBezTo>
                  <a:cubicBezTo>
                    <a:pt x="769" y="2124"/>
                    <a:pt x="635" y="1962"/>
                    <a:pt x="475" y="1884"/>
                  </a:cubicBezTo>
                  <a:cubicBezTo>
                    <a:pt x="315" y="1806"/>
                    <a:pt x="149" y="1853"/>
                    <a:pt x="0" y="1959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ysClr val="window" lastClr="FFFFFF">
                <a:alpha val="0"/>
              </a:sysClr>
            </a:solidFill>
            <a:ln w="9525">
              <a:round/>
              <a:headEnd/>
              <a:tailEnd/>
            </a:ln>
            <a:effectLst/>
            <a:scene3d>
              <a:camera prst="legacyPerspectiveTop"/>
              <a:lightRig rig="legacyFlat3" dir="t"/>
            </a:scene3d>
            <a:sp3d extrusionH="176200" prstMaterial="legacyPlastic">
              <a:bevelT w="13500" h="13500" prst="angle"/>
              <a:bevelB w="13500" h="13500" prst="angle"/>
              <a:extrusionClr>
                <a:srgbClr val="FFE7CD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Freeform 115">
              <a:extLst>
                <a:ext uri="{FF2B5EF4-FFF2-40B4-BE49-F238E27FC236}">
                  <a16:creationId xmlns:a16="http://schemas.microsoft.com/office/drawing/2014/main" id="{98F9F806-0922-4462-BF73-3B56EDB3E3A3}"/>
                </a:ext>
              </a:extLst>
            </p:cNvPr>
            <p:cNvSpPr>
              <a:spLocks/>
            </p:cNvSpPr>
            <p:nvPr/>
          </p:nvSpPr>
          <p:spPr bwMode="gray">
            <a:xfrm flipH="1">
              <a:off x="5730045" y="5734515"/>
              <a:ext cx="943067" cy="564545"/>
            </a:xfrm>
            <a:custGeom>
              <a:avLst/>
              <a:gdLst>
                <a:gd name="T0" fmla="*/ 1 w 1441"/>
                <a:gd name="T1" fmla="*/ 0 h 2242"/>
                <a:gd name="T2" fmla="*/ 1441 w 1441"/>
                <a:gd name="T3" fmla="*/ 0 h 2242"/>
                <a:gd name="T4" fmla="*/ 1441 w 1441"/>
                <a:gd name="T5" fmla="*/ 2064 h 2242"/>
                <a:gd name="T6" fmla="*/ 929 w 1441"/>
                <a:gd name="T7" fmla="*/ 2183 h 2242"/>
                <a:gd name="T8" fmla="*/ 475 w 1441"/>
                <a:gd name="T9" fmla="*/ 1884 h 2242"/>
                <a:gd name="T10" fmla="*/ 0 w 1441"/>
                <a:gd name="T11" fmla="*/ 1959 h 2242"/>
                <a:gd name="T12" fmla="*/ 1 w 1441"/>
                <a:gd name="T13" fmla="*/ 0 h 22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41" h="2242">
                  <a:moveTo>
                    <a:pt x="1" y="0"/>
                  </a:moveTo>
                  <a:lnTo>
                    <a:pt x="1441" y="0"/>
                  </a:lnTo>
                  <a:lnTo>
                    <a:pt x="1441" y="2064"/>
                  </a:lnTo>
                  <a:cubicBezTo>
                    <a:pt x="1369" y="2216"/>
                    <a:pt x="1089" y="2242"/>
                    <a:pt x="929" y="2183"/>
                  </a:cubicBezTo>
                  <a:cubicBezTo>
                    <a:pt x="769" y="2124"/>
                    <a:pt x="635" y="1962"/>
                    <a:pt x="475" y="1884"/>
                  </a:cubicBezTo>
                  <a:cubicBezTo>
                    <a:pt x="315" y="1806"/>
                    <a:pt x="149" y="1853"/>
                    <a:pt x="0" y="1959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ysClr val="window" lastClr="FFFFFF">
                <a:alpha val="0"/>
              </a:sysClr>
            </a:solidFill>
            <a:ln w="9525">
              <a:round/>
              <a:headEnd/>
              <a:tailEnd/>
            </a:ln>
            <a:effectLst/>
            <a:scene3d>
              <a:camera prst="legacyPerspectiveTop"/>
              <a:lightRig rig="legacyFlat3" dir="t"/>
            </a:scene3d>
            <a:sp3d extrusionH="176200" prstMaterial="legacyPlastic">
              <a:bevelT w="13500" h="13500" prst="angle"/>
              <a:bevelB w="13500" h="13500" prst="angle"/>
              <a:extrusionClr>
                <a:srgbClr val="FFE7CD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pic>
          <p:nvPicPr>
            <p:cNvPr id="15" name="Picture 14" descr="Y:\Web2.0 PNG Icons\Haja Roger Shutterstock\c3.png">
              <a:extLst>
                <a:ext uri="{FF2B5EF4-FFF2-40B4-BE49-F238E27FC236}">
                  <a16:creationId xmlns:a16="http://schemas.microsoft.com/office/drawing/2014/main" id="{86652DD5-3969-4E39-AC69-E118EE9DE05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srgbClr val="EEECE1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9845"/>
            <a:stretch/>
          </p:blipFill>
          <p:spPr bwMode="auto">
            <a:xfrm>
              <a:off x="8850652" y="2937286"/>
              <a:ext cx="1960972" cy="1344240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11" descr="H:\CLEAN\Personnal_Computer.png">
              <a:extLst>
                <a:ext uri="{FF2B5EF4-FFF2-40B4-BE49-F238E27FC236}">
                  <a16:creationId xmlns:a16="http://schemas.microsoft.com/office/drawing/2014/main" id="{4351447E-F2DE-48F8-9958-EFC9E6521E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2712" y="5539783"/>
              <a:ext cx="675725" cy="675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1" descr="H:\CLEAN\Personnal_Computer.png">
              <a:extLst>
                <a:ext uri="{FF2B5EF4-FFF2-40B4-BE49-F238E27FC236}">
                  <a16:creationId xmlns:a16="http://schemas.microsoft.com/office/drawing/2014/main" id="{4AADBFC4-BD0B-4B42-BC93-D0EBEA41FF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8420" y="5536437"/>
              <a:ext cx="675725" cy="675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11" descr="H:\CLEAN\Personnal_Computer.png">
              <a:extLst>
                <a:ext uri="{FF2B5EF4-FFF2-40B4-BE49-F238E27FC236}">
                  <a16:creationId xmlns:a16="http://schemas.microsoft.com/office/drawing/2014/main" id="{3DF00CF0-A7B8-4E3C-BBA9-24DDAD3F45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72841" y="5536437"/>
              <a:ext cx="675725" cy="675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607DC85-CC35-43F3-9CC1-6F2983119905}"/>
                </a:ext>
              </a:extLst>
            </p:cNvPr>
            <p:cNvSpPr/>
            <p:nvPr/>
          </p:nvSpPr>
          <p:spPr bwMode="auto">
            <a:xfrm>
              <a:off x="7740329" y="4779372"/>
              <a:ext cx="980490" cy="321813"/>
            </a:xfrm>
            <a:prstGeom prst="rect">
              <a:avLst/>
            </a:prstGeom>
            <a:solidFill>
              <a:sysClr val="window" lastClr="FFFFFF"/>
            </a:solidFill>
            <a:ln w="28575">
              <a:gradFill>
                <a:gsLst>
                  <a:gs pos="0">
                    <a:srgbClr val="00B0F0"/>
                  </a:gs>
                  <a:gs pos="50000">
                    <a:srgbClr val="57D3FF"/>
                  </a:gs>
                  <a:gs pos="100000">
                    <a:srgbClr val="C1EFFF"/>
                  </a:gs>
                </a:gsLst>
                <a:lin ang="5400000" scaled="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D3E3469-57C7-4438-8DDC-8FBBDBEA9A73}"/>
                </a:ext>
              </a:extLst>
            </p:cNvPr>
            <p:cNvSpPr/>
            <p:nvPr/>
          </p:nvSpPr>
          <p:spPr bwMode="auto">
            <a:xfrm>
              <a:off x="7757934" y="5230206"/>
              <a:ext cx="980490" cy="321813"/>
            </a:xfrm>
            <a:prstGeom prst="rect">
              <a:avLst/>
            </a:prstGeom>
            <a:solidFill>
              <a:sysClr val="window" lastClr="FFFFFF"/>
            </a:solidFill>
            <a:ln w="28575">
              <a:solidFill>
                <a:srgbClr val="1F497D">
                  <a:lumMod val="40000"/>
                  <a:lumOff val="60000"/>
                </a:srgb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FBE95C7-47EE-42D5-8208-2A75DF8164EB}"/>
                </a:ext>
              </a:extLst>
            </p:cNvPr>
            <p:cNvSpPr/>
            <p:nvPr/>
          </p:nvSpPr>
          <p:spPr bwMode="auto">
            <a:xfrm>
              <a:off x="9056038" y="4771581"/>
              <a:ext cx="980490" cy="321813"/>
            </a:xfrm>
            <a:prstGeom prst="rect">
              <a:avLst/>
            </a:prstGeom>
            <a:solidFill>
              <a:sysClr val="window" lastClr="FFFFFF"/>
            </a:solidFill>
            <a:ln w="28575">
              <a:gradFill>
                <a:gsLst>
                  <a:gs pos="0">
                    <a:srgbClr val="00B0F0"/>
                  </a:gs>
                  <a:gs pos="50000">
                    <a:srgbClr val="57D3FF"/>
                  </a:gs>
                  <a:gs pos="100000">
                    <a:srgbClr val="C1EFFF"/>
                  </a:gs>
                </a:gsLst>
                <a:lin ang="5400000" scaled="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757BAB4-6425-4AB8-995E-604DD9FEBC92}"/>
                </a:ext>
              </a:extLst>
            </p:cNvPr>
            <p:cNvSpPr/>
            <p:nvPr/>
          </p:nvSpPr>
          <p:spPr bwMode="auto">
            <a:xfrm>
              <a:off x="9061581" y="5236575"/>
              <a:ext cx="980490" cy="321813"/>
            </a:xfrm>
            <a:prstGeom prst="rect">
              <a:avLst/>
            </a:prstGeom>
            <a:solidFill>
              <a:sysClr val="window" lastClr="FFFFFF"/>
            </a:solidFill>
            <a:ln w="28575">
              <a:solidFill>
                <a:srgbClr val="1F497D">
                  <a:lumMod val="40000"/>
                  <a:lumOff val="60000"/>
                </a:srgb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6C4CEB2-EE42-444C-9565-629552A90F21}"/>
                </a:ext>
              </a:extLst>
            </p:cNvPr>
            <p:cNvSpPr/>
            <p:nvPr/>
          </p:nvSpPr>
          <p:spPr bwMode="auto">
            <a:xfrm>
              <a:off x="10466225" y="4764764"/>
              <a:ext cx="980490" cy="321813"/>
            </a:xfrm>
            <a:prstGeom prst="rect">
              <a:avLst/>
            </a:prstGeom>
            <a:solidFill>
              <a:sysClr val="window" lastClr="FFFFFF"/>
            </a:solidFill>
            <a:ln w="28575">
              <a:gradFill>
                <a:gsLst>
                  <a:gs pos="0">
                    <a:srgbClr val="00B0F0"/>
                  </a:gs>
                  <a:gs pos="50000">
                    <a:srgbClr val="57D3FF"/>
                  </a:gs>
                  <a:gs pos="100000">
                    <a:srgbClr val="C1EFFF"/>
                  </a:gs>
                </a:gsLst>
                <a:lin ang="5400000" scaled="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98C7DC4-A24E-4685-9266-11AB0D519C16}"/>
                </a:ext>
              </a:extLst>
            </p:cNvPr>
            <p:cNvSpPr/>
            <p:nvPr/>
          </p:nvSpPr>
          <p:spPr bwMode="auto">
            <a:xfrm>
              <a:off x="10466225" y="5227044"/>
              <a:ext cx="980490" cy="321813"/>
            </a:xfrm>
            <a:prstGeom prst="rect">
              <a:avLst/>
            </a:prstGeom>
            <a:solidFill>
              <a:sysClr val="window" lastClr="FFFFFF"/>
            </a:solidFill>
            <a:ln w="28575">
              <a:solidFill>
                <a:srgbClr val="1F497D">
                  <a:lumMod val="40000"/>
                  <a:lumOff val="60000"/>
                </a:srgb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Folded Corner 17">
              <a:extLst>
                <a:ext uri="{FF2B5EF4-FFF2-40B4-BE49-F238E27FC236}">
                  <a16:creationId xmlns:a16="http://schemas.microsoft.com/office/drawing/2014/main" id="{C38C73C1-31C3-4057-8B21-38812C6BE6F7}"/>
                </a:ext>
              </a:extLst>
            </p:cNvPr>
            <p:cNvSpPr/>
            <p:nvPr/>
          </p:nvSpPr>
          <p:spPr>
            <a:xfrm rot="16200000" flipV="1">
              <a:off x="5717499" y="4202785"/>
              <a:ext cx="599907" cy="1311319"/>
            </a:xfrm>
            <a:prstGeom prst="foldedCorner">
              <a:avLst/>
            </a:prstGeom>
            <a:solidFill>
              <a:sysClr val="window" lastClr="FFFFFF">
                <a:lumMod val="95000"/>
              </a:sysClr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303BD0BC-7DEB-470F-A54E-F4F562227B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03344" y="6016788"/>
              <a:ext cx="526666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headEnd type="none" w="med" len="med"/>
              <a:tailEnd type="arrow"/>
            </a:ln>
            <a:effectLst/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2F28C365-5FB0-444F-A3F2-5D797C7D2AC5}"/>
                </a:ext>
              </a:extLst>
            </p:cNvPr>
            <p:cNvCxnSpPr>
              <a:cxnSpLocks/>
            </p:cNvCxnSpPr>
            <p:nvPr/>
          </p:nvCxnSpPr>
          <p:spPr>
            <a:xfrm>
              <a:off x="4830010" y="4923477"/>
              <a:ext cx="0" cy="1093310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BBE1BCAD-AECB-4537-9407-11C4130F434F}"/>
                </a:ext>
              </a:extLst>
            </p:cNvPr>
            <p:cNvCxnSpPr>
              <a:cxnSpLocks/>
            </p:cNvCxnSpPr>
            <p:nvPr/>
          </p:nvCxnSpPr>
          <p:spPr>
            <a:xfrm>
              <a:off x="4830010" y="4923477"/>
              <a:ext cx="463699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headEnd type="none" w="med" len="med"/>
              <a:tailEnd type="arrow"/>
            </a:ln>
            <a:effectLst/>
          </p:spPr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F9E0F1D7-0075-4D26-8138-430CA73EC6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875504" y="4329658"/>
              <a:ext cx="2409339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D5E50745-6733-4CD1-B578-03E7C9682F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68313" y="3992915"/>
              <a:ext cx="0" cy="336743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headEnd type="none" w="med" len="med"/>
              <a:tailEnd type="arrow"/>
            </a:ln>
            <a:effectLst/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1DF64F79-90BE-4608-A933-7607A32E68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75504" y="3993600"/>
              <a:ext cx="0" cy="336743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headEnd type="none" w="med" len="med"/>
              <a:tailEnd type="arrow"/>
            </a:ln>
            <a:effectLst/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463E43EA-4820-4070-AEEB-6A3CE16A9227}"/>
                </a:ext>
              </a:extLst>
            </p:cNvPr>
            <p:cNvCxnSpPr>
              <a:cxnSpLocks/>
            </p:cNvCxnSpPr>
            <p:nvPr/>
          </p:nvCxnSpPr>
          <p:spPr>
            <a:xfrm>
              <a:off x="5907441" y="4329658"/>
              <a:ext cx="0" cy="261524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headEnd type="none" w="med" len="med"/>
              <a:tailEnd type="arrow"/>
            </a:ln>
            <a:effectLst/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45C18A40-2280-4267-9F7C-A3CC3A4F33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07441" y="5158098"/>
              <a:ext cx="0" cy="459139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headEnd type="arrow"/>
              <a:tailEnd type="arrow"/>
            </a:ln>
            <a:effectLst/>
          </p:spPr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4C8E211C-0D46-460F-906E-89967D201C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09437" y="4781160"/>
              <a:ext cx="510723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headEnd type="none" w="med" len="med"/>
              <a:tailEnd type="arrow"/>
            </a:ln>
            <a:effectLst/>
          </p:spPr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1737A7D0-F0A3-439F-9CFE-886339EA77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06172" y="4777669"/>
              <a:ext cx="0" cy="670606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F0A40936-D102-469C-8BBD-D2E167A81393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 flipV="1">
              <a:off x="7206172" y="4940279"/>
              <a:ext cx="534157" cy="1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headEnd type="none" w="med" len="med"/>
              <a:tailEnd type="arrow"/>
            </a:ln>
            <a:effectLst/>
          </p:spPr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FFE2007B-F365-4C37-A6FA-72FA560A5F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03638" y="5461389"/>
              <a:ext cx="534157" cy="1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headEnd type="none" w="med" len="med"/>
              <a:tailEnd type="arrow"/>
            </a:ln>
            <a:effectLst/>
          </p:spPr>
        </p:cxn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C427F4C-5D87-44D4-AA86-8A9ADBA2C684}"/>
                </a:ext>
              </a:extLst>
            </p:cNvPr>
            <p:cNvSpPr/>
            <p:nvPr/>
          </p:nvSpPr>
          <p:spPr>
            <a:xfrm>
              <a:off x="3169222" y="3478254"/>
              <a:ext cx="1234239" cy="43088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kube-controller-manager</a:t>
              </a:r>
            </a:p>
          </p:txBody>
        </p:sp>
        <p:sp>
          <p:nvSpPr>
            <p:cNvPr id="39" name="Freeform 115">
              <a:extLst>
                <a:ext uri="{FF2B5EF4-FFF2-40B4-BE49-F238E27FC236}">
                  <a16:creationId xmlns:a16="http://schemas.microsoft.com/office/drawing/2014/main" id="{BA49F3E6-CE95-4036-A123-50EE20E4971E}"/>
                </a:ext>
              </a:extLst>
            </p:cNvPr>
            <p:cNvSpPr>
              <a:spLocks/>
            </p:cNvSpPr>
            <p:nvPr/>
          </p:nvSpPr>
          <p:spPr bwMode="gray">
            <a:xfrm flipH="1">
              <a:off x="3119935" y="3408807"/>
              <a:ext cx="1139826" cy="620915"/>
            </a:xfrm>
            <a:custGeom>
              <a:avLst/>
              <a:gdLst>
                <a:gd name="T0" fmla="*/ 1 w 1441"/>
                <a:gd name="T1" fmla="*/ 0 h 2242"/>
                <a:gd name="T2" fmla="*/ 1441 w 1441"/>
                <a:gd name="T3" fmla="*/ 0 h 2242"/>
                <a:gd name="T4" fmla="*/ 1441 w 1441"/>
                <a:gd name="T5" fmla="*/ 2064 h 2242"/>
                <a:gd name="T6" fmla="*/ 929 w 1441"/>
                <a:gd name="T7" fmla="*/ 2183 h 2242"/>
                <a:gd name="T8" fmla="*/ 475 w 1441"/>
                <a:gd name="T9" fmla="*/ 1884 h 2242"/>
                <a:gd name="T10" fmla="*/ 0 w 1441"/>
                <a:gd name="T11" fmla="*/ 1959 h 2242"/>
                <a:gd name="T12" fmla="*/ 1 w 1441"/>
                <a:gd name="T13" fmla="*/ 0 h 22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41" h="2242">
                  <a:moveTo>
                    <a:pt x="1" y="0"/>
                  </a:moveTo>
                  <a:lnTo>
                    <a:pt x="1441" y="0"/>
                  </a:lnTo>
                  <a:lnTo>
                    <a:pt x="1441" y="2064"/>
                  </a:lnTo>
                  <a:cubicBezTo>
                    <a:pt x="1369" y="2216"/>
                    <a:pt x="1089" y="2242"/>
                    <a:pt x="929" y="2183"/>
                  </a:cubicBezTo>
                  <a:cubicBezTo>
                    <a:pt x="769" y="2124"/>
                    <a:pt x="635" y="1962"/>
                    <a:pt x="475" y="1884"/>
                  </a:cubicBezTo>
                  <a:cubicBezTo>
                    <a:pt x="315" y="1806"/>
                    <a:pt x="149" y="1853"/>
                    <a:pt x="0" y="1959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ysClr val="window" lastClr="FFFFFF">
                <a:alpha val="0"/>
              </a:sysClr>
            </a:solidFill>
            <a:ln w="9525">
              <a:round/>
              <a:headEnd/>
              <a:tailEnd/>
            </a:ln>
            <a:effectLst/>
            <a:scene3d>
              <a:camera prst="legacyPerspectiveTop"/>
              <a:lightRig rig="legacyFlat3" dir="t"/>
            </a:scene3d>
            <a:sp3d extrusionH="176200" prstMaterial="legacyPlastic">
              <a:bevelT w="13500" h="13500" prst="angle"/>
              <a:bevelB w="13500" h="13500" prst="angle"/>
              <a:extrusionClr>
                <a:srgbClr val="FFE7CD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Freeform 115">
              <a:extLst>
                <a:ext uri="{FF2B5EF4-FFF2-40B4-BE49-F238E27FC236}">
                  <a16:creationId xmlns:a16="http://schemas.microsoft.com/office/drawing/2014/main" id="{2A7B1E46-A679-48BA-8010-C2DF52EB1034}"/>
                </a:ext>
              </a:extLst>
            </p:cNvPr>
            <p:cNvSpPr>
              <a:spLocks/>
            </p:cNvSpPr>
            <p:nvPr/>
          </p:nvSpPr>
          <p:spPr bwMode="gray">
            <a:xfrm flipH="1">
              <a:off x="5470294" y="3324358"/>
              <a:ext cx="1139826" cy="620915"/>
            </a:xfrm>
            <a:custGeom>
              <a:avLst/>
              <a:gdLst>
                <a:gd name="T0" fmla="*/ 1 w 1441"/>
                <a:gd name="T1" fmla="*/ 0 h 2242"/>
                <a:gd name="T2" fmla="*/ 1441 w 1441"/>
                <a:gd name="T3" fmla="*/ 0 h 2242"/>
                <a:gd name="T4" fmla="*/ 1441 w 1441"/>
                <a:gd name="T5" fmla="*/ 2064 h 2242"/>
                <a:gd name="T6" fmla="*/ 929 w 1441"/>
                <a:gd name="T7" fmla="*/ 2183 h 2242"/>
                <a:gd name="T8" fmla="*/ 475 w 1441"/>
                <a:gd name="T9" fmla="*/ 1884 h 2242"/>
                <a:gd name="T10" fmla="*/ 0 w 1441"/>
                <a:gd name="T11" fmla="*/ 1959 h 2242"/>
                <a:gd name="T12" fmla="*/ 1 w 1441"/>
                <a:gd name="T13" fmla="*/ 0 h 22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41" h="2242">
                  <a:moveTo>
                    <a:pt x="1" y="0"/>
                  </a:moveTo>
                  <a:lnTo>
                    <a:pt x="1441" y="0"/>
                  </a:lnTo>
                  <a:lnTo>
                    <a:pt x="1441" y="2064"/>
                  </a:lnTo>
                  <a:cubicBezTo>
                    <a:pt x="1369" y="2216"/>
                    <a:pt x="1089" y="2242"/>
                    <a:pt x="929" y="2183"/>
                  </a:cubicBezTo>
                  <a:cubicBezTo>
                    <a:pt x="769" y="2124"/>
                    <a:pt x="635" y="1962"/>
                    <a:pt x="475" y="1884"/>
                  </a:cubicBezTo>
                  <a:cubicBezTo>
                    <a:pt x="315" y="1806"/>
                    <a:pt x="149" y="1853"/>
                    <a:pt x="0" y="1959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ysClr val="window" lastClr="FFFFFF">
                <a:alpha val="0"/>
              </a:sysClr>
            </a:solidFill>
            <a:ln w="9525">
              <a:round/>
              <a:headEnd/>
              <a:tailEnd/>
            </a:ln>
            <a:effectLst/>
            <a:scene3d>
              <a:camera prst="legacyPerspectiveTop"/>
              <a:lightRig rig="legacyFlat3" dir="t"/>
            </a:scene3d>
            <a:sp3d extrusionH="176200" prstMaterial="legacyPlastic">
              <a:bevelT w="13500" h="13500" prst="angle"/>
              <a:bevelB w="13500" h="13500" prst="angle"/>
              <a:extrusionClr>
                <a:srgbClr val="FFE7CD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Freeform 115">
              <a:extLst>
                <a:ext uri="{FF2B5EF4-FFF2-40B4-BE49-F238E27FC236}">
                  <a16:creationId xmlns:a16="http://schemas.microsoft.com/office/drawing/2014/main" id="{F130B419-0D70-412E-B6BD-F75AAF6DAB55}"/>
                </a:ext>
              </a:extLst>
            </p:cNvPr>
            <p:cNvSpPr>
              <a:spLocks/>
            </p:cNvSpPr>
            <p:nvPr/>
          </p:nvSpPr>
          <p:spPr bwMode="gray">
            <a:xfrm flipH="1">
              <a:off x="5533286" y="3404111"/>
              <a:ext cx="1139826" cy="620915"/>
            </a:xfrm>
            <a:custGeom>
              <a:avLst/>
              <a:gdLst>
                <a:gd name="T0" fmla="*/ 1 w 1441"/>
                <a:gd name="T1" fmla="*/ 0 h 2242"/>
                <a:gd name="T2" fmla="*/ 1441 w 1441"/>
                <a:gd name="T3" fmla="*/ 0 h 2242"/>
                <a:gd name="T4" fmla="*/ 1441 w 1441"/>
                <a:gd name="T5" fmla="*/ 2064 h 2242"/>
                <a:gd name="T6" fmla="*/ 929 w 1441"/>
                <a:gd name="T7" fmla="*/ 2183 h 2242"/>
                <a:gd name="T8" fmla="*/ 475 w 1441"/>
                <a:gd name="T9" fmla="*/ 1884 h 2242"/>
                <a:gd name="T10" fmla="*/ 0 w 1441"/>
                <a:gd name="T11" fmla="*/ 1959 h 2242"/>
                <a:gd name="T12" fmla="*/ 1 w 1441"/>
                <a:gd name="T13" fmla="*/ 0 h 22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41" h="2242">
                  <a:moveTo>
                    <a:pt x="1" y="0"/>
                  </a:moveTo>
                  <a:lnTo>
                    <a:pt x="1441" y="0"/>
                  </a:lnTo>
                  <a:lnTo>
                    <a:pt x="1441" y="2064"/>
                  </a:lnTo>
                  <a:cubicBezTo>
                    <a:pt x="1369" y="2216"/>
                    <a:pt x="1089" y="2242"/>
                    <a:pt x="929" y="2183"/>
                  </a:cubicBezTo>
                  <a:cubicBezTo>
                    <a:pt x="769" y="2124"/>
                    <a:pt x="635" y="1962"/>
                    <a:pt x="475" y="1884"/>
                  </a:cubicBezTo>
                  <a:cubicBezTo>
                    <a:pt x="315" y="1806"/>
                    <a:pt x="149" y="1853"/>
                    <a:pt x="0" y="1959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ysClr val="window" lastClr="FFFFFF">
                <a:alpha val="0"/>
              </a:sysClr>
            </a:solidFill>
            <a:ln w="9525">
              <a:round/>
              <a:headEnd/>
              <a:tailEnd/>
            </a:ln>
            <a:effectLst/>
            <a:scene3d>
              <a:camera prst="legacyPerspectiveTop"/>
              <a:lightRig rig="legacyFlat3" dir="t"/>
            </a:scene3d>
            <a:sp3d extrusionH="176200" prstMaterial="legacyPlastic">
              <a:bevelT w="13500" h="13500" prst="angle"/>
              <a:bevelB w="13500" h="13500" prst="angle"/>
              <a:extrusionClr>
                <a:srgbClr val="FFE7CD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Freeform 115">
              <a:extLst>
                <a:ext uri="{FF2B5EF4-FFF2-40B4-BE49-F238E27FC236}">
                  <a16:creationId xmlns:a16="http://schemas.microsoft.com/office/drawing/2014/main" id="{9EB37BBA-5AE3-4FFB-B473-72D6EF1C4BD4}"/>
                </a:ext>
              </a:extLst>
            </p:cNvPr>
            <p:cNvSpPr>
              <a:spLocks/>
            </p:cNvSpPr>
            <p:nvPr/>
          </p:nvSpPr>
          <p:spPr bwMode="gray">
            <a:xfrm flipH="1">
              <a:off x="5582573" y="3474781"/>
              <a:ext cx="1139826" cy="620915"/>
            </a:xfrm>
            <a:custGeom>
              <a:avLst/>
              <a:gdLst>
                <a:gd name="T0" fmla="*/ 1 w 1441"/>
                <a:gd name="T1" fmla="*/ 0 h 2242"/>
                <a:gd name="T2" fmla="*/ 1441 w 1441"/>
                <a:gd name="T3" fmla="*/ 0 h 2242"/>
                <a:gd name="T4" fmla="*/ 1441 w 1441"/>
                <a:gd name="T5" fmla="*/ 2064 h 2242"/>
                <a:gd name="T6" fmla="*/ 929 w 1441"/>
                <a:gd name="T7" fmla="*/ 2183 h 2242"/>
                <a:gd name="T8" fmla="*/ 475 w 1441"/>
                <a:gd name="T9" fmla="*/ 1884 h 2242"/>
                <a:gd name="T10" fmla="*/ 0 w 1441"/>
                <a:gd name="T11" fmla="*/ 1959 h 2242"/>
                <a:gd name="T12" fmla="*/ 1 w 1441"/>
                <a:gd name="T13" fmla="*/ 0 h 22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41" h="2242">
                  <a:moveTo>
                    <a:pt x="1" y="0"/>
                  </a:moveTo>
                  <a:lnTo>
                    <a:pt x="1441" y="0"/>
                  </a:lnTo>
                  <a:lnTo>
                    <a:pt x="1441" y="2064"/>
                  </a:lnTo>
                  <a:cubicBezTo>
                    <a:pt x="1369" y="2216"/>
                    <a:pt x="1089" y="2242"/>
                    <a:pt x="929" y="2183"/>
                  </a:cubicBezTo>
                  <a:cubicBezTo>
                    <a:pt x="769" y="2124"/>
                    <a:pt x="635" y="1962"/>
                    <a:pt x="475" y="1884"/>
                  </a:cubicBezTo>
                  <a:cubicBezTo>
                    <a:pt x="315" y="1806"/>
                    <a:pt x="149" y="1853"/>
                    <a:pt x="0" y="1959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ysClr val="window" lastClr="FFFFFF">
                <a:alpha val="0"/>
              </a:sysClr>
            </a:solidFill>
            <a:ln w="9525">
              <a:round/>
              <a:headEnd/>
              <a:tailEnd/>
            </a:ln>
            <a:effectLst/>
            <a:scene3d>
              <a:camera prst="legacyPerspectiveTop"/>
              <a:lightRig rig="legacyFlat3" dir="t"/>
            </a:scene3d>
            <a:sp3d extrusionH="176200" prstMaterial="legacyPlastic">
              <a:bevelT w="13500" h="13500" prst="angle"/>
              <a:bevelB w="13500" h="13500" prst="angle"/>
              <a:extrusionClr>
                <a:srgbClr val="FFE7CD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Freeform 115">
              <a:extLst>
                <a:ext uri="{FF2B5EF4-FFF2-40B4-BE49-F238E27FC236}">
                  <a16:creationId xmlns:a16="http://schemas.microsoft.com/office/drawing/2014/main" id="{67BB106D-8C66-4C03-A035-4010028F4C6F}"/>
                </a:ext>
              </a:extLst>
            </p:cNvPr>
            <p:cNvSpPr>
              <a:spLocks/>
            </p:cNvSpPr>
            <p:nvPr/>
          </p:nvSpPr>
          <p:spPr bwMode="gray">
            <a:xfrm flipH="1">
              <a:off x="3179118" y="3492896"/>
              <a:ext cx="1139826" cy="620915"/>
            </a:xfrm>
            <a:custGeom>
              <a:avLst/>
              <a:gdLst>
                <a:gd name="T0" fmla="*/ 1 w 1441"/>
                <a:gd name="T1" fmla="*/ 0 h 2242"/>
                <a:gd name="T2" fmla="*/ 1441 w 1441"/>
                <a:gd name="T3" fmla="*/ 0 h 2242"/>
                <a:gd name="T4" fmla="*/ 1441 w 1441"/>
                <a:gd name="T5" fmla="*/ 2064 h 2242"/>
                <a:gd name="T6" fmla="*/ 929 w 1441"/>
                <a:gd name="T7" fmla="*/ 2183 h 2242"/>
                <a:gd name="T8" fmla="*/ 475 w 1441"/>
                <a:gd name="T9" fmla="*/ 1884 h 2242"/>
                <a:gd name="T10" fmla="*/ 0 w 1441"/>
                <a:gd name="T11" fmla="*/ 1959 h 2242"/>
                <a:gd name="T12" fmla="*/ 1 w 1441"/>
                <a:gd name="T13" fmla="*/ 0 h 22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41" h="2242">
                  <a:moveTo>
                    <a:pt x="1" y="0"/>
                  </a:moveTo>
                  <a:lnTo>
                    <a:pt x="1441" y="0"/>
                  </a:lnTo>
                  <a:lnTo>
                    <a:pt x="1441" y="2064"/>
                  </a:lnTo>
                  <a:cubicBezTo>
                    <a:pt x="1369" y="2216"/>
                    <a:pt x="1089" y="2242"/>
                    <a:pt x="929" y="2183"/>
                  </a:cubicBezTo>
                  <a:cubicBezTo>
                    <a:pt x="769" y="2124"/>
                    <a:pt x="635" y="1962"/>
                    <a:pt x="475" y="1884"/>
                  </a:cubicBezTo>
                  <a:cubicBezTo>
                    <a:pt x="315" y="1806"/>
                    <a:pt x="149" y="1853"/>
                    <a:pt x="0" y="1959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ysClr val="window" lastClr="FFFFFF">
                <a:alpha val="0"/>
              </a:sysClr>
            </a:solidFill>
            <a:ln w="9525">
              <a:round/>
              <a:headEnd/>
              <a:tailEnd/>
            </a:ln>
            <a:effectLst/>
            <a:scene3d>
              <a:camera prst="legacyPerspectiveTop"/>
              <a:lightRig rig="legacyFlat3" dir="t"/>
            </a:scene3d>
            <a:sp3d extrusionH="176200" prstMaterial="legacyPlastic">
              <a:bevelT w="13500" h="13500" prst="angle"/>
              <a:bevelB w="13500" h="13500" prst="angle"/>
              <a:extrusionClr>
                <a:srgbClr val="FFE7CD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931E67D-4E49-4804-B501-9C73D3AF81D6}"/>
                </a:ext>
              </a:extLst>
            </p:cNvPr>
            <p:cNvSpPr/>
            <p:nvPr/>
          </p:nvSpPr>
          <p:spPr>
            <a:xfrm>
              <a:off x="5560519" y="3434012"/>
              <a:ext cx="1175586" cy="43088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cloud-controller- manager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8C8BEBC0-4363-49EF-B6B7-5AD67196B605}"/>
                </a:ext>
              </a:extLst>
            </p:cNvPr>
            <p:cNvSpPr/>
            <p:nvPr/>
          </p:nvSpPr>
          <p:spPr>
            <a:xfrm>
              <a:off x="5391109" y="4703562"/>
              <a:ext cx="1278422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kube-apiserver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CB26415A-5411-4695-A722-707F57342F10}"/>
                </a:ext>
              </a:extLst>
            </p:cNvPr>
            <p:cNvSpPr/>
            <p:nvPr/>
          </p:nvSpPr>
          <p:spPr>
            <a:xfrm>
              <a:off x="3508801" y="5917656"/>
              <a:ext cx="531885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etcd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85FCAF5F-A4D2-420A-BC5C-44B8D8367850}"/>
                </a:ext>
              </a:extLst>
            </p:cNvPr>
            <p:cNvSpPr/>
            <p:nvPr/>
          </p:nvSpPr>
          <p:spPr>
            <a:xfrm>
              <a:off x="5775710" y="5690113"/>
              <a:ext cx="920630" cy="43088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Kube-scheduler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52FA2FF-F202-44CE-A710-8581BF15FA1E}"/>
                </a:ext>
              </a:extLst>
            </p:cNvPr>
            <p:cNvSpPr/>
            <p:nvPr/>
          </p:nvSpPr>
          <p:spPr>
            <a:xfrm>
              <a:off x="7863495" y="4801574"/>
              <a:ext cx="704942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kubelet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7B47BA07-504F-451D-86D4-D9F255DCEB1A}"/>
                </a:ext>
              </a:extLst>
            </p:cNvPr>
            <p:cNvSpPr/>
            <p:nvPr/>
          </p:nvSpPr>
          <p:spPr>
            <a:xfrm>
              <a:off x="9193964" y="4796902"/>
              <a:ext cx="704942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kubelet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0B9DFBA8-F659-4256-89AC-ECCB746B537D}"/>
                </a:ext>
              </a:extLst>
            </p:cNvPr>
            <p:cNvSpPr/>
            <p:nvPr/>
          </p:nvSpPr>
          <p:spPr>
            <a:xfrm>
              <a:off x="10614658" y="4801696"/>
              <a:ext cx="704942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kubelet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8C666D88-2E5A-4065-84E1-5A30BA876A8A}"/>
                </a:ext>
              </a:extLst>
            </p:cNvPr>
            <p:cNvSpPr/>
            <p:nvPr/>
          </p:nvSpPr>
          <p:spPr>
            <a:xfrm>
              <a:off x="7748150" y="5253123"/>
              <a:ext cx="990647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kube-proxy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80100045-655D-4DD2-B779-1676AC39D049}"/>
                </a:ext>
              </a:extLst>
            </p:cNvPr>
            <p:cNvSpPr/>
            <p:nvPr/>
          </p:nvSpPr>
          <p:spPr>
            <a:xfrm>
              <a:off x="9063074" y="5259093"/>
              <a:ext cx="990647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kube-proxy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11F9607-6377-44AE-89C9-0FE5593E359F}"/>
                </a:ext>
              </a:extLst>
            </p:cNvPr>
            <p:cNvSpPr/>
            <p:nvPr/>
          </p:nvSpPr>
          <p:spPr>
            <a:xfrm>
              <a:off x="10482427" y="5253123"/>
              <a:ext cx="990647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kube-proxy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8E72E3C0-9E01-49D0-BCB5-2CDF6123DC7D}"/>
                </a:ext>
              </a:extLst>
            </p:cNvPr>
            <p:cNvCxnSpPr>
              <a:cxnSpLocks/>
            </p:cNvCxnSpPr>
            <p:nvPr/>
          </p:nvCxnSpPr>
          <p:spPr>
            <a:xfrm>
              <a:off x="6736105" y="3616663"/>
              <a:ext cx="2127803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headEnd type="none" w="med" len="med"/>
              <a:tailEnd type="arrow"/>
            </a:ln>
            <a:effectLst/>
          </p:spPr>
        </p:cxn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D60F7F67-BA30-4A24-A518-3B92FF512A32}"/>
                </a:ext>
              </a:extLst>
            </p:cNvPr>
            <p:cNvSpPr/>
            <p:nvPr/>
          </p:nvSpPr>
          <p:spPr>
            <a:xfrm>
              <a:off x="9513576" y="3396727"/>
              <a:ext cx="704942" cy="30777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Cloud</a:t>
              </a:r>
            </a:p>
          </p:txBody>
        </p:sp>
      </p:grpSp>
      <p:sp>
        <p:nvSpPr>
          <p:cNvPr id="56" name="Rectangle 55">
            <a:extLst>
              <a:ext uri="{FF2B5EF4-FFF2-40B4-BE49-F238E27FC236}">
                <a16:creationId xmlns:a16="http://schemas.microsoft.com/office/drawing/2014/main" id="{0B75BC5F-187C-4024-926A-3CFA01AE1FF1}"/>
              </a:ext>
            </a:extLst>
          </p:cNvPr>
          <p:cNvSpPr/>
          <p:nvPr/>
        </p:nvSpPr>
        <p:spPr>
          <a:xfrm>
            <a:off x="3948008" y="2393732"/>
            <a:ext cx="42959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  <a:ea typeface="Calibri" panose="020F0502020204030204" pitchFamily="34" charset="0"/>
              </a:rPr>
              <a:t>Kubernetes Cluster Architecture</a:t>
            </a:r>
            <a:endParaRPr lang="en-US" sz="2000" dirty="0">
              <a:solidFill>
                <a:srgbClr val="0070C0"/>
              </a:solidFill>
              <a:latin typeface="Rockwell" panose="02060603020205020403" pitchFamily="18" charset="0"/>
            </a:endParaRPr>
          </a:p>
        </p:txBody>
      </p: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1D65C5F5-5FE0-41F1-AA00-6FBD0FBF6EA6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419134" y="3448859"/>
            <a:ext cx="1910773" cy="2469283"/>
            <a:chOff x="10316045" y="4207670"/>
            <a:chExt cx="1579151" cy="2040730"/>
          </a:xfrm>
        </p:grpSpPr>
        <p:sp>
          <p:nvSpPr>
            <p:cNvPr id="269" name="Freeform 7">
              <a:extLst>
                <a:ext uri="{FF2B5EF4-FFF2-40B4-BE49-F238E27FC236}">
                  <a16:creationId xmlns:a16="http://schemas.microsoft.com/office/drawing/2014/main" id="{117A4654-8969-46F9-96BC-A0E2A28067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6045" y="5310928"/>
              <a:ext cx="1579151" cy="937472"/>
            </a:xfrm>
            <a:custGeom>
              <a:avLst/>
              <a:gdLst>
                <a:gd name="T0" fmla="*/ 1084 w 1252"/>
                <a:gd name="T1" fmla="*/ 376 h 743"/>
                <a:gd name="T2" fmla="*/ 641 w 1252"/>
                <a:gd name="T3" fmla="*/ 3 h 743"/>
                <a:gd name="T4" fmla="*/ 626 w 1252"/>
                <a:gd name="T5" fmla="*/ 1 h 743"/>
                <a:gd name="T6" fmla="*/ 620 w 1252"/>
                <a:gd name="T7" fmla="*/ 1 h 743"/>
                <a:gd name="T8" fmla="*/ 603 w 1252"/>
                <a:gd name="T9" fmla="*/ 0 h 743"/>
                <a:gd name="T10" fmla="*/ 577 w 1252"/>
                <a:gd name="T11" fmla="*/ 2 h 743"/>
                <a:gd name="T12" fmla="*/ 562 w 1252"/>
                <a:gd name="T13" fmla="*/ 4 h 743"/>
                <a:gd name="T14" fmla="*/ 539 w 1252"/>
                <a:gd name="T15" fmla="*/ 8 h 743"/>
                <a:gd name="T16" fmla="*/ 523 w 1252"/>
                <a:gd name="T17" fmla="*/ 13 h 743"/>
                <a:gd name="T18" fmla="*/ 502 w 1252"/>
                <a:gd name="T19" fmla="*/ 21 h 743"/>
                <a:gd name="T20" fmla="*/ 488 w 1252"/>
                <a:gd name="T21" fmla="*/ 27 h 743"/>
                <a:gd name="T22" fmla="*/ 469 w 1252"/>
                <a:gd name="T23" fmla="*/ 37 h 743"/>
                <a:gd name="T24" fmla="*/ 454 w 1252"/>
                <a:gd name="T25" fmla="*/ 47 h 743"/>
                <a:gd name="T26" fmla="*/ 437 w 1252"/>
                <a:gd name="T27" fmla="*/ 59 h 743"/>
                <a:gd name="T28" fmla="*/ 423 w 1252"/>
                <a:gd name="T29" fmla="*/ 72 h 743"/>
                <a:gd name="T30" fmla="*/ 411 w 1252"/>
                <a:gd name="T31" fmla="*/ 84 h 743"/>
                <a:gd name="T32" fmla="*/ 398 w 1252"/>
                <a:gd name="T33" fmla="*/ 98 h 743"/>
                <a:gd name="T34" fmla="*/ 387 w 1252"/>
                <a:gd name="T35" fmla="*/ 114 h 743"/>
                <a:gd name="T36" fmla="*/ 379 w 1252"/>
                <a:gd name="T37" fmla="*/ 126 h 743"/>
                <a:gd name="T38" fmla="*/ 137 w 1252"/>
                <a:gd name="T39" fmla="*/ 338 h 743"/>
                <a:gd name="T40" fmla="*/ 136 w 1252"/>
                <a:gd name="T41" fmla="*/ 656 h 743"/>
                <a:gd name="T42" fmla="*/ 357 w 1252"/>
                <a:gd name="T43" fmla="*/ 732 h 743"/>
                <a:gd name="T44" fmla="*/ 369 w 1252"/>
                <a:gd name="T45" fmla="*/ 731 h 743"/>
                <a:gd name="T46" fmla="*/ 388 w 1252"/>
                <a:gd name="T47" fmla="*/ 728 h 743"/>
                <a:gd name="T48" fmla="*/ 399 w 1252"/>
                <a:gd name="T49" fmla="*/ 725 h 743"/>
                <a:gd name="T50" fmla="*/ 417 w 1252"/>
                <a:gd name="T51" fmla="*/ 720 h 743"/>
                <a:gd name="T52" fmla="*/ 428 w 1252"/>
                <a:gd name="T53" fmla="*/ 715 h 743"/>
                <a:gd name="T54" fmla="*/ 445 w 1252"/>
                <a:gd name="T55" fmla="*/ 707 h 743"/>
                <a:gd name="T56" fmla="*/ 454 w 1252"/>
                <a:gd name="T57" fmla="*/ 701 h 743"/>
                <a:gd name="T58" fmla="*/ 470 w 1252"/>
                <a:gd name="T59" fmla="*/ 690 h 743"/>
                <a:gd name="T60" fmla="*/ 478 w 1252"/>
                <a:gd name="T61" fmla="*/ 684 h 743"/>
                <a:gd name="T62" fmla="*/ 492 w 1252"/>
                <a:gd name="T63" fmla="*/ 670 h 743"/>
                <a:gd name="T64" fmla="*/ 494 w 1252"/>
                <a:gd name="T65" fmla="*/ 671 h 743"/>
                <a:gd name="T66" fmla="*/ 509 w 1252"/>
                <a:gd name="T67" fmla="*/ 679 h 743"/>
                <a:gd name="T68" fmla="*/ 521 w 1252"/>
                <a:gd name="T69" fmla="*/ 684 h 743"/>
                <a:gd name="T70" fmla="*/ 537 w 1252"/>
                <a:gd name="T71" fmla="*/ 690 h 743"/>
                <a:gd name="T72" fmla="*/ 548 w 1252"/>
                <a:gd name="T73" fmla="*/ 693 h 743"/>
                <a:gd name="T74" fmla="*/ 566 w 1252"/>
                <a:gd name="T75" fmla="*/ 697 h 743"/>
                <a:gd name="T76" fmla="*/ 578 w 1252"/>
                <a:gd name="T77" fmla="*/ 699 h 743"/>
                <a:gd name="T78" fmla="*/ 598 w 1252"/>
                <a:gd name="T79" fmla="*/ 700 h 743"/>
                <a:gd name="T80" fmla="*/ 620 w 1252"/>
                <a:gd name="T81" fmla="*/ 698 h 743"/>
                <a:gd name="T82" fmla="*/ 709 w 1252"/>
                <a:gd name="T83" fmla="*/ 667 h 743"/>
                <a:gd name="T84" fmla="*/ 1017 w 1252"/>
                <a:gd name="T85" fmla="*/ 682 h 743"/>
                <a:gd name="T86" fmla="*/ 1252 w 1252"/>
                <a:gd name="T87" fmla="*/ 529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52" h="743">
                  <a:moveTo>
                    <a:pt x="1126" y="403"/>
                  </a:moveTo>
                  <a:cubicBezTo>
                    <a:pt x="1110" y="403"/>
                    <a:pt x="1095" y="406"/>
                    <a:pt x="1081" y="411"/>
                  </a:cubicBezTo>
                  <a:cubicBezTo>
                    <a:pt x="1083" y="399"/>
                    <a:pt x="1084" y="388"/>
                    <a:pt x="1084" y="376"/>
                  </a:cubicBezTo>
                  <a:cubicBezTo>
                    <a:pt x="1084" y="263"/>
                    <a:pt x="994" y="172"/>
                    <a:pt x="881" y="172"/>
                  </a:cubicBezTo>
                  <a:cubicBezTo>
                    <a:pt x="871" y="172"/>
                    <a:pt x="861" y="173"/>
                    <a:pt x="852" y="175"/>
                  </a:cubicBezTo>
                  <a:cubicBezTo>
                    <a:pt x="819" y="84"/>
                    <a:pt x="738" y="17"/>
                    <a:pt x="641" y="3"/>
                  </a:cubicBezTo>
                  <a:cubicBezTo>
                    <a:pt x="641" y="3"/>
                    <a:pt x="641" y="3"/>
                    <a:pt x="641" y="3"/>
                  </a:cubicBezTo>
                  <a:cubicBezTo>
                    <a:pt x="640" y="3"/>
                    <a:pt x="640" y="3"/>
                    <a:pt x="640" y="3"/>
                  </a:cubicBezTo>
                  <a:cubicBezTo>
                    <a:pt x="635" y="2"/>
                    <a:pt x="631" y="2"/>
                    <a:pt x="626" y="1"/>
                  </a:cubicBezTo>
                  <a:cubicBezTo>
                    <a:pt x="625" y="1"/>
                    <a:pt x="624" y="1"/>
                    <a:pt x="622" y="1"/>
                  </a:cubicBezTo>
                  <a:cubicBezTo>
                    <a:pt x="622" y="1"/>
                    <a:pt x="621" y="1"/>
                    <a:pt x="620" y="1"/>
                  </a:cubicBezTo>
                  <a:cubicBezTo>
                    <a:pt x="620" y="1"/>
                    <a:pt x="620" y="1"/>
                    <a:pt x="620" y="1"/>
                  </a:cubicBezTo>
                  <a:cubicBezTo>
                    <a:pt x="618" y="1"/>
                    <a:pt x="617" y="1"/>
                    <a:pt x="615" y="1"/>
                  </a:cubicBezTo>
                  <a:cubicBezTo>
                    <a:pt x="614" y="1"/>
                    <a:pt x="614" y="1"/>
                    <a:pt x="613" y="1"/>
                  </a:cubicBezTo>
                  <a:cubicBezTo>
                    <a:pt x="610" y="0"/>
                    <a:pt x="607" y="0"/>
                    <a:pt x="603" y="0"/>
                  </a:cubicBezTo>
                  <a:cubicBezTo>
                    <a:pt x="599" y="0"/>
                    <a:pt x="595" y="1"/>
                    <a:pt x="591" y="1"/>
                  </a:cubicBezTo>
                  <a:cubicBezTo>
                    <a:pt x="590" y="1"/>
                    <a:pt x="589" y="1"/>
                    <a:pt x="588" y="1"/>
                  </a:cubicBezTo>
                  <a:cubicBezTo>
                    <a:pt x="584" y="1"/>
                    <a:pt x="580" y="1"/>
                    <a:pt x="577" y="2"/>
                  </a:cubicBezTo>
                  <a:cubicBezTo>
                    <a:pt x="576" y="2"/>
                    <a:pt x="576" y="2"/>
                    <a:pt x="575" y="2"/>
                  </a:cubicBezTo>
                  <a:cubicBezTo>
                    <a:pt x="572" y="2"/>
                    <a:pt x="568" y="3"/>
                    <a:pt x="565" y="3"/>
                  </a:cubicBezTo>
                  <a:cubicBezTo>
                    <a:pt x="564" y="3"/>
                    <a:pt x="563" y="4"/>
                    <a:pt x="562" y="4"/>
                  </a:cubicBezTo>
                  <a:cubicBezTo>
                    <a:pt x="558" y="4"/>
                    <a:pt x="554" y="5"/>
                    <a:pt x="551" y="6"/>
                  </a:cubicBezTo>
                  <a:cubicBezTo>
                    <a:pt x="550" y="6"/>
                    <a:pt x="549" y="6"/>
                    <a:pt x="549" y="6"/>
                  </a:cubicBezTo>
                  <a:cubicBezTo>
                    <a:pt x="545" y="7"/>
                    <a:pt x="542" y="8"/>
                    <a:pt x="539" y="8"/>
                  </a:cubicBezTo>
                  <a:cubicBezTo>
                    <a:pt x="538" y="9"/>
                    <a:pt x="537" y="9"/>
                    <a:pt x="536" y="9"/>
                  </a:cubicBezTo>
                  <a:cubicBezTo>
                    <a:pt x="533" y="10"/>
                    <a:pt x="529" y="11"/>
                    <a:pt x="526" y="12"/>
                  </a:cubicBezTo>
                  <a:cubicBezTo>
                    <a:pt x="525" y="12"/>
                    <a:pt x="524" y="13"/>
                    <a:pt x="523" y="13"/>
                  </a:cubicBezTo>
                  <a:cubicBezTo>
                    <a:pt x="520" y="14"/>
                    <a:pt x="517" y="15"/>
                    <a:pt x="515" y="16"/>
                  </a:cubicBezTo>
                  <a:cubicBezTo>
                    <a:pt x="514" y="16"/>
                    <a:pt x="513" y="16"/>
                    <a:pt x="512" y="17"/>
                  </a:cubicBezTo>
                  <a:cubicBezTo>
                    <a:pt x="508" y="18"/>
                    <a:pt x="505" y="19"/>
                    <a:pt x="502" y="21"/>
                  </a:cubicBezTo>
                  <a:cubicBezTo>
                    <a:pt x="501" y="21"/>
                    <a:pt x="500" y="22"/>
                    <a:pt x="499" y="22"/>
                  </a:cubicBezTo>
                  <a:cubicBezTo>
                    <a:pt x="496" y="23"/>
                    <a:pt x="494" y="24"/>
                    <a:pt x="491" y="25"/>
                  </a:cubicBezTo>
                  <a:cubicBezTo>
                    <a:pt x="490" y="26"/>
                    <a:pt x="489" y="26"/>
                    <a:pt x="488" y="27"/>
                  </a:cubicBezTo>
                  <a:cubicBezTo>
                    <a:pt x="485" y="28"/>
                    <a:pt x="482" y="30"/>
                    <a:pt x="479" y="32"/>
                  </a:cubicBezTo>
                  <a:cubicBezTo>
                    <a:pt x="478" y="32"/>
                    <a:pt x="477" y="33"/>
                    <a:pt x="475" y="34"/>
                  </a:cubicBezTo>
                  <a:cubicBezTo>
                    <a:pt x="473" y="35"/>
                    <a:pt x="471" y="36"/>
                    <a:pt x="469" y="37"/>
                  </a:cubicBezTo>
                  <a:cubicBezTo>
                    <a:pt x="468" y="38"/>
                    <a:pt x="467" y="39"/>
                    <a:pt x="465" y="39"/>
                  </a:cubicBezTo>
                  <a:cubicBezTo>
                    <a:pt x="463" y="41"/>
                    <a:pt x="460" y="43"/>
                    <a:pt x="457" y="44"/>
                  </a:cubicBezTo>
                  <a:cubicBezTo>
                    <a:pt x="456" y="45"/>
                    <a:pt x="455" y="46"/>
                    <a:pt x="454" y="47"/>
                  </a:cubicBezTo>
                  <a:cubicBezTo>
                    <a:pt x="452" y="48"/>
                    <a:pt x="450" y="50"/>
                    <a:pt x="448" y="51"/>
                  </a:cubicBezTo>
                  <a:cubicBezTo>
                    <a:pt x="446" y="52"/>
                    <a:pt x="445" y="54"/>
                    <a:pt x="443" y="55"/>
                  </a:cubicBezTo>
                  <a:cubicBezTo>
                    <a:pt x="441" y="56"/>
                    <a:pt x="439" y="58"/>
                    <a:pt x="437" y="59"/>
                  </a:cubicBezTo>
                  <a:cubicBezTo>
                    <a:pt x="436" y="60"/>
                    <a:pt x="435" y="61"/>
                    <a:pt x="433" y="62"/>
                  </a:cubicBezTo>
                  <a:cubicBezTo>
                    <a:pt x="432" y="64"/>
                    <a:pt x="430" y="65"/>
                    <a:pt x="429" y="66"/>
                  </a:cubicBezTo>
                  <a:cubicBezTo>
                    <a:pt x="427" y="68"/>
                    <a:pt x="425" y="70"/>
                    <a:pt x="423" y="72"/>
                  </a:cubicBezTo>
                  <a:cubicBezTo>
                    <a:pt x="422" y="73"/>
                    <a:pt x="420" y="74"/>
                    <a:pt x="419" y="76"/>
                  </a:cubicBezTo>
                  <a:cubicBezTo>
                    <a:pt x="418" y="77"/>
                    <a:pt x="416" y="78"/>
                    <a:pt x="415" y="80"/>
                  </a:cubicBezTo>
                  <a:cubicBezTo>
                    <a:pt x="414" y="81"/>
                    <a:pt x="412" y="82"/>
                    <a:pt x="411" y="84"/>
                  </a:cubicBezTo>
                  <a:cubicBezTo>
                    <a:pt x="409" y="86"/>
                    <a:pt x="407" y="88"/>
                    <a:pt x="405" y="90"/>
                  </a:cubicBezTo>
                  <a:cubicBezTo>
                    <a:pt x="404" y="91"/>
                    <a:pt x="403" y="93"/>
                    <a:pt x="402" y="94"/>
                  </a:cubicBezTo>
                  <a:cubicBezTo>
                    <a:pt x="401" y="95"/>
                    <a:pt x="399" y="97"/>
                    <a:pt x="398" y="98"/>
                  </a:cubicBezTo>
                  <a:cubicBezTo>
                    <a:pt x="397" y="100"/>
                    <a:pt x="396" y="101"/>
                    <a:pt x="395" y="102"/>
                  </a:cubicBezTo>
                  <a:cubicBezTo>
                    <a:pt x="393" y="105"/>
                    <a:pt x="391" y="107"/>
                    <a:pt x="389" y="110"/>
                  </a:cubicBezTo>
                  <a:cubicBezTo>
                    <a:pt x="388" y="111"/>
                    <a:pt x="388" y="112"/>
                    <a:pt x="387" y="114"/>
                  </a:cubicBezTo>
                  <a:cubicBezTo>
                    <a:pt x="386" y="115"/>
                    <a:pt x="384" y="117"/>
                    <a:pt x="383" y="119"/>
                  </a:cubicBezTo>
                  <a:cubicBezTo>
                    <a:pt x="382" y="120"/>
                    <a:pt x="381" y="122"/>
                    <a:pt x="380" y="124"/>
                  </a:cubicBezTo>
                  <a:cubicBezTo>
                    <a:pt x="379" y="125"/>
                    <a:pt x="379" y="125"/>
                    <a:pt x="379" y="126"/>
                  </a:cubicBezTo>
                  <a:cubicBezTo>
                    <a:pt x="366" y="123"/>
                    <a:pt x="353" y="122"/>
                    <a:pt x="339" y="122"/>
                  </a:cubicBezTo>
                  <a:cubicBezTo>
                    <a:pt x="227" y="122"/>
                    <a:pt x="136" y="213"/>
                    <a:pt x="136" y="325"/>
                  </a:cubicBezTo>
                  <a:cubicBezTo>
                    <a:pt x="136" y="330"/>
                    <a:pt x="136" y="334"/>
                    <a:pt x="137" y="338"/>
                  </a:cubicBezTo>
                  <a:cubicBezTo>
                    <a:pt x="59" y="350"/>
                    <a:pt x="0" y="416"/>
                    <a:pt x="0" y="496"/>
                  </a:cubicBezTo>
                  <a:cubicBezTo>
                    <a:pt x="0" y="576"/>
                    <a:pt x="59" y="643"/>
                    <a:pt x="136" y="654"/>
                  </a:cubicBezTo>
                  <a:cubicBezTo>
                    <a:pt x="136" y="656"/>
                    <a:pt x="136" y="656"/>
                    <a:pt x="136" y="656"/>
                  </a:cubicBezTo>
                  <a:cubicBezTo>
                    <a:pt x="187" y="656"/>
                    <a:pt x="187" y="656"/>
                    <a:pt x="187" y="656"/>
                  </a:cubicBezTo>
                  <a:cubicBezTo>
                    <a:pt x="224" y="703"/>
                    <a:pt x="281" y="733"/>
                    <a:pt x="346" y="733"/>
                  </a:cubicBezTo>
                  <a:cubicBezTo>
                    <a:pt x="350" y="733"/>
                    <a:pt x="353" y="732"/>
                    <a:pt x="357" y="732"/>
                  </a:cubicBezTo>
                  <a:cubicBezTo>
                    <a:pt x="358" y="732"/>
                    <a:pt x="358" y="732"/>
                    <a:pt x="358" y="732"/>
                  </a:cubicBezTo>
                  <a:cubicBezTo>
                    <a:pt x="361" y="732"/>
                    <a:pt x="364" y="732"/>
                    <a:pt x="368" y="731"/>
                  </a:cubicBezTo>
                  <a:cubicBezTo>
                    <a:pt x="369" y="731"/>
                    <a:pt x="369" y="731"/>
                    <a:pt x="369" y="731"/>
                  </a:cubicBezTo>
                  <a:cubicBezTo>
                    <a:pt x="372" y="731"/>
                    <a:pt x="375" y="731"/>
                    <a:pt x="378" y="730"/>
                  </a:cubicBezTo>
                  <a:cubicBezTo>
                    <a:pt x="378" y="730"/>
                    <a:pt x="379" y="730"/>
                    <a:pt x="379" y="730"/>
                  </a:cubicBezTo>
                  <a:cubicBezTo>
                    <a:pt x="382" y="729"/>
                    <a:pt x="385" y="729"/>
                    <a:pt x="388" y="728"/>
                  </a:cubicBezTo>
                  <a:cubicBezTo>
                    <a:pt x="388" y="728"/>
                    <a:pt x="389" y="728"/>
                    <a:pt x="389" y="728"/>
                  </a:cubicBezTo>
                  <a:cubicBezTo>
                    <a:pt x="392" y="727"/>
                    <a:pt x="395" y="727"/>
                    <a:pt x="398" y="726"/>
                  </a:cubicBezTo>
                  <a:cubicBezTo>
                    <a:pt x="398" y="726"/>
                    <a:pt x="399" y="725"/>
                    <a:pt x="399" y="725"/>
                  </a:cubicBezTo>
                  <a:cubicBezTo>
                    <a:pt x="402" y="725"/>
                    <a:pt x="405" y="724"/>
                    <a:pt x="408" y="723"/>
                  </a:cubicBezTo>
                  <a:cubicBezTo>
                    <a:pt x="408" y="723"/>
                    <a:pt x="409" y="723"/>
                    <a:pt x="409" y="722"/>
                  </a:cubicBezTo>
                  <a:cubicBezTo>
                    <a:pt x="412" y="722"/>
                    <a:pt x="415" y="721"/>
                    <a:pt x="417" y="720"/>
                  </a:cubicBezTo>
                  <a:cubicBezTo>
                    <a:pt x="418" y="719"/>
                    <a:pt x="418" y="719"/>
                    <a:pt x="419" y="719"/>
                  </a:cubicBezTo>
                  <a:cubicBezTo>
                    <a:pt x="421" y="718"/>
                    <a:pt x="424" y="717"/>
                    <a:pt x="427" y="716"/>
                  </a:cubicBezTo>
                  <a:cubicBezTo>
                    <a:pt x="428" y="715"/>
                    <a:pt x="428" y="715"/>
                    <a:pt x="428" y="715"/>
                  </a:cubicBezTo>
                  <a:cubicBezTo>
                    <a:pt x="431" y="714"/>
                    <a:pt x="433" y="713"/>
                    <a:pt x="436" y="711"/>
                  </a:cubicBezTo>
                  <a:cubicBezTo>
                    <a:pt x="437" y="711"/>
                    <a:pt x="437" y="711"/>
                    <a:pt x="437" y="711"/>
                  </a:cubicBezTo>
                  <a:cubicBezTo>
                    <a:pt x="440" y="710"/>
                    <a:pt x="442" y="708"/>
                    <a:pt x="445" y="707"/>
                  </a:cubicBezTo>
                  <a:cubicBezTo>
                    <a:pt x="446" y="706"/>
                    <a:pt x="446" y="706"/>
                    <a:pt x="446" y="706"/>
                  </a:cubicBezTo>
                  <a:cubicBezTo>
                    <a:pt x="448" y="705"/>
                    <a:pt x="451" y="703"/>
                    <a:pt x="454" y="702"/>
                  </a:cubicBezTo>
                  <a:cubicBezTo>
                    <a:pt x="454" y="701"/>
                    <a:pt x="454" y="701"/>
                    <a:pt x="454" y="701"/>
                  </a:cubicBezTo>
                  <a:cubicBezTo>
                    <a:pt x="457" y="700"/>
                    <a:pt x="459" y="698"/>
                    <a:pt x="462" y="696"/>
                  </a:cubicBezTo>
                  <a:cubicBezTo>
                    <a:pt x="462" y="696"/>
                    <a:pt x="462" y="696"/>
                    <a:pt x="462" y="696"/>
                  </a:cubicBezTo>
                  <a:cubicBezTo>
                    <a:pt x="465" y="694"/>
                    <a:pt x="468" y="692"/>
                    <a:pt x="470" y="690"/>
                  </a:cubicBezTo>
                  <a:cubicBezTo>
                    <a:pt x="470" y="690"/>
                    <a:pt x="470" y="690"/>
                    <a:pt x="470" y="690"/>
                  </a:cubicBezTo>
                  <a:cubicBezTo>
                    <a:pt x="473" y="688"/>
                    <a:pt x="475" y="686"/>
                    <a:pt x="478" y="684"/>
                  </a:cubicBezTo>
                  <a:cubicBezTo>
                    <a:pt x="478" y="684"/>
                    <a:pt x="478" y="684"/>
                    <a:pt x="478" y="684"/>
                  </a:cubicBezTo>
                  <a:cubicBezTo>
                    <a:pt x="480" y="681"/>
                    <a:pt x="483" y="679"/>
                    <a:pt x="485" y="677"/>
                  </a:cubicBezTo>
                  <a:cubicBezTo>
                    <a:pt x="485" y="677"/>
                    <a:pt x="485" y="677"/>
                    <a:pt x="485" y="677"/>
                  </a:cubicBezTo>
                  <a:cubicBezTo>
                    <a:pt x="488" y="675"/>
                    <a:pt x="490" y="672"/>
                    <a:pt x="492" y="670"/>
                  </a:cubicBezTo>
                  <a:cubicBezTo>
                    <a:pt x="492" y="670"/>
                    <a:pt x="492" y="670"/>
                    <a:pt x="492" y="670"/>
                  </a:cubicBezTo>
                  <a:cubicBezTo>
                    <a:pt x="492" y="670"/>
                    <a:pt x="492" y="670"/>
                    <a:pt x="492" y="670"/>
                  </a:cubicBezTo>
                  <a:cubicBezTo>
                    <a:pt x="493" y="670"/>
                    <a:pt x="494" y="671"/>
                    <a:pt x="494" y="671"/>
                  </a:cubicBezTo>
                  <a:cubicBezTo>
                    <a:pt x="496" y="672"/>
                    <a:pt x="498" y="673"/>
                    <a:pt x="500" y="674"/>
                  </a:cubicBezTo>
                  <a:cubicBezTo>
                    <a:pt x="501" y="675"/>
                    <a:pt x="502" y="675"/>
                    <a:pt x="503" y="676"/>
                  </a:cubicBezTo>
                  <a:cubicBezTo>
                    <a:pt x="505" y="677"/>
                    <a:pt x="507" y="678"/>
                    <a:pt x="509" y="679"/>
                  </a:cubicBezTo>
                  <a:cubicBezTo>
                    <a:pt x="509" y="679"/>
                    <a:pt x="510" y="679"/>
                    <a:pt x="510" y="680"/>
                  </a:cubicBezTo>
                  <a:cubicBezTo>
                    <a:pt x="513" y="681"/>
                    <a:pt x="515" y="682"/>
                    <a:pt x="518" y="683"/>
                  </a:cubicBezTo>
                  <a:cubicBezTo>
                    <a:pt x="519" y="683"/>
                    <a:pt x="520" y="684"/>
                    <a:pt x="521" y="684"/>
                  </a:cubicBezTo>
                  <a:cubicBezTo>
                    <a:pt x="523" y="685"/>
                    <a:pt x="525" y="686"/>
                    <a:pt x="527" y="687"/>
                  </a:cubicBezTo>
                  <a:cubicBezTo>
                    <a:pt x="527" y="687"/>
                    <a:pt x="528" y="687"/>
                    <a:pt x="529" y="687"/>
                  </a:cubicBezTo>
                  <a:cubicBezTo>
                    <a:pt x="531" y="688"/>
                    <a:pt x="534" y="689"/>
                    <a:pt x="537" y="690"/>
                  </a:cubicBezTo>
                  <a:cubicBezTo>
                    <a:pt x="538" y="690"/>
                    <a:pt x="538" y="691"/>
                    <a:pt x="539" y="691"/>
                  </a:cubicBezTo>
                  <a:cubicBezTo>
                    <a:pt x="541" y="692"/>
                    <a:pt x="544" y="692"/>
                    <a:pt x="546" y="693"/>
                  </a:cubicBezTo>
                  <a:cubicBezTo>
                    <a:pt x="547" y="693"/>
                    <a:pt x="547" y="693"/>
                    <a:pt x="548" y="693"/>
                  </a:cubicBezTo>
                  <a:cubicBezTo>
                    <a:pt x="551" y="694"/>
                    <a:pt x="554" y="695"/>
                    <a:pt x="557" y="695"/>
                  </a:cubicBezTo>
                  <a:cubicBezTo>
                    <a:pt x="557" y="695"/>
                    <a:pt x="558" y="696"/>
                    <a:pt x="559" y="696"/>
                  </a:cubicBezTo>
                  <a:cubicBezTo>
                    <a:pt x="561" y="696"/>
                    <a:pt x="563" y="697"/>
                    <a:pt x="566" y="697"/>
                  </a:cubicBezTo>
                  <a:cubicBezTo>
                    <a:pt x="567" y="697"/>
                    <a:pt x="567" y="697"/>
                    <a:pt x="568" y="697"/>
                  </a:cubicBezTo>
                  <a:cubicBezTo>
                    <a:pt x="571" y="698"/>
                    <a:pt x="574" y="698"/>
                    <a:pt x="577" y="698"/>
                  </a:cubicBezTo>
                  <a:cubicBezTo>
                    <a:pt x="577" y="699"/>
                    <a:pt x="578" y="699"/>
                    <a:pt x="578" y="699"/>
                  </a:cubicBezTo>
                  <a:cubicBezTo>
                    <a:pt x="581" y="699"/>
                    <a:pt x="584" y="699"/>
                    <a:pt x="586" y="699"/>
                  </a:cubicBezTo>
                  <a:cubicBezTo>
                    <a:pt x="587" y="699"/>
                    <a:pt x="588" y="699"/>
                    <a:pt x="589" y="699"/>
                  </a:cubicBezTo>
                  <a:cubicBezTo>
                    <a:pt x="592" y="699"/>
                    <a:pt x="595" y="700"/>
                    <a:pt x="598" y="700"/>
                  </a:cubicBezTo>
                  <a:cubicBezTo>
                    <a:pt x="602" y="700"/>
                    <a:pt x="606" y="699"/>
                    <a:pt x="609" y="699"/>
                  </a:cubicBezTo>
                  <a:cubicBezTo>
                    <a:pt x="610" y="699"/>
                    <a:pt x="611" y="699"/>
                    <a:pt x="612" y="699"/>
                  </a:cubicBezTo>
                  <a:cubicBezTo>
                    <a:pt x="615" y="699"/>
                    <a:pt x="618" y="699"/>
                    <a:pt x="620" y="698"/>
                  </a:cubicBezTo>
                  <a:cubicBezTo>
                    <a:pt x="621" y="698"/>
                    <a:pt x="621" y="698"/>
                    <a:pt x="621" y="698"/>
                  </a:cubicBezTo>
                  <a:cubicBezTo>
                    <a:pt x="621" y="698"/>
                    <a:pt x="621" y="698"/>
                    <a:pt x="621" y="698"/>
                  </a:cubicBezTo>
                  <a:cubicBezTo>
                    <a:pt x="653" y="695"/>
                    <a:pt x="683" y="684"/>
                    <a:pt x="709" y="667"/>
                  </a:cubicBezTo>
                  <a:cubicBezTo>
                    <a:pt x="746" y="713"/>
                    <a:pt x="803" y="743"/>
                    <a:pt x="867" y="743"/>
                  </a:cubicBezTo>
                  <a:cubicBezTo>
                    <a:pt x="925" y="743"/>
                    <a:pt x="976" y="720"/>
                    <a:pt x="1013" y="682"/>
                  </a:cubicBezTo>
                  <a:cubicBezTo>
                    <a:pt x="1014" y="682"/>
                    <a:pt x="1015" y="682"/>
                    <a:pt x="1017" y="682"/>
                  </a:cubicBezTo>
                  <a:cubicBezTo>
                    <a:pt x="1045" y="682"/>
                    <a:pt x="1072" y="672"/>
                    <a:pt x="1093" y="656"/>
                  </a:cubicBezTo>
                  <a:cubicBezTo>
                    <a:pt x="1126" y="656"/>
                    <a:pt x="1126" y="656"/>
                    <a:pt x="1126" y="656"/>
                  </a:cubicBezTo>
                  <a:cubicBezTo>
                    <a:pt x="1196" y="656"/>
                    <a:pt x="1252" y="599"/>
                    <a:pt x="1252" y="529"/>
                  </a:cubicBezTo>
                  <a:cubicBezTo>
                    <a:pt x="1252" y="459"/>
                    <a:pt x="1196" y="403"/>
                    <a:pt x="1126" y="403"/>
                  </a:cubicBezTo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grpSp>
          <p:nvGrpSpPr>
            <p:cNvPr id="270" name="Group 269">
              <a:extLst>
                <a:ext uri="{FF2B5EF4-FFF2-40B4-BE49-F238E27FC236}">
                  <a16:creationId xmlns:a16="http://schemas.microsoft.com/office/drawing/2014/main" id="{C7D7C97F-0027-4A5C-8EB0-D5365C069804}"/>
                </a:ext>
              </a:extLst>
            </p:cNvPr>
            <p:cNvGrpSpPr/>
            <p:nvPr/>
          </p:nvGrpSpPr>
          <p:grpSpPr>
            <a:xfrm>
              <a:off x="10332743" y="4207670"/>
              <a:ext cx="1029311" cy="1967975"/>
              <a:chOff x="9001126" y="3849689"/>
              <a:chExt cx="1370013" cy="2619375"/>
            </a:xfrm>
          </p:grpSpPr>
          <p:sp>
            <p:nvSpPr>
              <p:cNvPr id="271" name="Freeform 8">
                <a:extLst>
                  <a:ext uri="{FF2B5EF4-FFF2-40B4-BE49-F238E27FC236}">
                    <a16:creationId xmlns:a16="http://schemas.microsoft.com/office/drawing/2014/main" id="{62A49AA5-9691-47D6-9C6E-A0A4CE01F0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5438" y="6332539"/>
                <a:ext cx="284163" cy="114300"/>
              </a:xfrm>
              <a:custGeom>
                <a:avLst/>
                <a:gdLst>
                  <a:gd name="T0" fmla="*/ 98 w 169"/>
                  <a:gd name="T1" fmla="*/ 0 h 68"/>
                  <a:gd name="T2" fmla="*/ 53 w 169"/>
                  <a:gd name="T3" fmla="*/ 30 h 68"/>
                  <a:gd name="T4" fmla="*/ 0 w 169"/>
                  <a:gd name="T5" fmla="*/ 67 h 68"/>
                  <a:gd name="T6" fmla="*/ 84 w 169"/>
                  <a:gd name="T7" fmla="*/ 67 h 68"/>
                  <a:gd name="T8" fmla="*/ 119 w 169"/>
                  <a:gd name="T9" fmla="*/ 43 h 68"/>
                  <a:gd name="T10" fmla="*/ 126 w 169"/>
                  <a:gd name="T11" fmla="*/ 63 h 68"/>
                  <a:gd name="T12" fmla="*/ 169 w 169"/>
                  <a:gd name="T13" fmla="*/ 59 h 68"/>
                  <a:gd name="T14" fmla="*/ 161 w 169"/>
                  <a:gd name="T15" fmla="*/ 0 h 68"/>
                  <a:gd name="T16" fmla="*/ 98 w 169"/>
                  <a:gd name="T1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68">
                    <a:moveTo>
                      <a:pt x="98" y="0"/>
                    </a:moveTo>
                    <a:cubicBezTo>
                      <a:pt x="98" y="0"/>
                      <a:pt x="81" y="25"/>
                      <a:pt x="53" y="30"/>
                    </a:cubicBezTo>
                    <a:cubicBezTo>
                      <a:pt x="25" y="35"/>
                      <a:pt x="6" y="46"/>
                      <a:pt x="0" y="67"/>
                    </a:cubicBezTo>
                    <a:cubicBezTo>
                      <a:pt x="32" y="68"/>
                      <a:pt x="84" y="67"/>
                      <a:pt x="84" y="67"/>
                    </a:cubicBezTo>
                    <a:cubicBezTo>
                      <a:pt x="119" y="43"/>
                      <a:pt x="119" y="43"/>
                      <a:pt x="119" y="43"/>
                    </a:cubicBezTo>
                    <a:cubicBezTo>
                      <a:pt x="126" y="63"/>
                      <a:pt x="126" y="63"/>
                      <a:pt x="126" y="63"/>
                    </a:cubicBezTo>
                    <a:cubicBezTo>
                      <a:pt x="169" y="59"/>
                      <a:pt x="169" y="59"/>
                      <a:pt x="169" y="59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61" y="0"/>
                      <a:pt x="112" y="4"/>
                      <a:pt x="98" y="0"/>
                    </a:cubicBezTo>
                    <a:close/>
                  </a:path>
                </a:pathLst>
              </a:custGeom>
              <a:solidFill>
                <a:srgbClr val="44546A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72" name="Freeform 9">
                <a:extLst>
                  <a:ext uri="{FF2B5EF4-FFF2-40B4-BE49-F238E27FC236}">
                    <a16:creationId xmlns:a16="http://schemas.microsoft.com/office/drawing/2014/main" id="{8CDFDFD2-1EC7-4FF4-ABCE-BC016A906B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07526" y="6310314"/>
                <a:ext cx="274638" cy="158750"/>
              </a:xfrm>
              <a:custGeom>
                <a:avLst/>
                <a:gdLst>
                  <a:gd name="T0" fmla="*/ 84 w 164"/>
                  <a:gd name="T1" fmla="*/ 11 h 94"/>
                  <a:gd name="T2" fmla="*/ 46 w 164"/>
                  <a:gd name="T3" fmla="*/ 48 h 94"/>
                  <a:gd name="T4" fmla="*/ 0 w 164"/>
                  <a:gd name="T5" fmla="*/ 94 h 94"/>
                  <a:gd name="T6" fmla="*/ 82 w 164"/>
                  <a:gd name="T7" fmla="*/ 79 h 94"/>
                  <a:gd name="T8" fmla="*/ 112 w 164"/>
                  <a:gd name="T9" fmla="*/ 49 h 94"/>
                  <a:gd name="T10" fmla="*/ 123 w 164"/>
                  <a:gd name="T11" fmla="*/ 68 h 94"/>
                  <a:gd name="T12" fmla="*/ 164 w 164"/>
                  <a:gd name="T13" fmla="*/ 56 h 94"/>
                  <a:gd name="T14" fmla="*/ 146 w 164"/>
                  <a:gd name="T15" fmla="*/ 0 h 94"/>
                  <a:gd name="T16" fmla="*/ 84 w 164"/>
                  <a:gd name="T17" fmla="*/ 1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4" h="94">
                    <a:moveTo>
                      <a:pt x="84" y="11"/>
                    </a:moveTo>
                    <a:cubicBezTo>
                      <a:pt x="84" y="11"/>
                      <a:pt x="72" y="38"/>
                      <a:pt x="46" y="48"/>
                    </a:cubicBezTo>
                    <a:cubicBezTo>
                      <a:pt x="19" y="59"/>
                      <a:pt x="2" y="72"/>
                      <a:pt x="0" y="94"/>
                    </a:cubicBezTo>
                    <a:cubicBezTo>
                      <a:pt x="31" y="89"/>
                      <a:pt x="82" y="79"/>
                      <a:pt x="82" y="79"/>
                    </a:cubicBezTo>
                    <a:cubicBezTo>
                      <a:pt x="112" y="49"/>
                      <a:pt x="112" y="49"/>
                      <a:pt x="112" y="49"/>
                    </a:cubicBezTo>
                    <a:cubicBezTo>
                      <a:pt x="123" y="68"/>
                      <a:pt x="123" y="68"/>
                      <a:pt x="123" y="68"/>
                    </a:cubicBezTo>
                    <a:cubicBezTo>
                      <a:pt x="164" y="56"/>
                      <a:pt x="164" y="56"/>
                      <a:pt x="164" y="56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46" y="0"/>
                      <a:pt x="98" y="12"/>
                      <a:pt x="84" y="11"/>
                    </a:cubicBezTo>
                    <a:close/>
                  </a:path>
                </a:pathLst>
              </a:custGeom>
              <a:solidFill>
                <a:srgbClr val="44546A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73" name="Freeform 10">
                <a:extLst>
                  <a:ext uri="{FF2B5EF4-FFF2-40B4-BE49-F238E27FC236}">
                    <a16:creationId xmlns:a16="http://schemas.microsoft.com/office/drawing/2014/main" id="{7427771B-3EA8-411B-BA79-FE2B5337CA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64713" y="4514851"/>
                <a:ext cx="198438" cy="431800"/>
              </a:xfrm>
              <a:custGeom>
                <a:avLst/>
                <a:gdLst>
                  <a:gd name="T0" fmla="*/ 118 w 118"/>
                  <a:gd name="T1" fmla="*/ 79 h 257"/>
                  <a:gd name="T2" fmla="*/ 91 w 118"/>
                  <a:gd name="T3" fmla="*/ 30 h 257"/>
                  <a:gd name="T4" fmla="*/ 91 w 118"/>
                  <a:gd name="T5" fmla="*/ 9 h 257"/>
                  <a:gd name="T6" fmla="*/ 25 w 118"/>
                  <a:gd name="T7" fmla="*/ 9 h 257"/>
                  <a:gd name="T8" fmla="*/ 25 w 118"/>
                  <a:gd name="T9" fmla="*/ 30 h 257"/>
                  <a:gd name="T10" fmla="*/ 0 w 118"/>
                  <a:gd name="T11" fmla="*/ 85 h 257"/>
                  <a:gd name="T12" fmla="*/ 31 w 118"/>
                  <a:gd name="T13" fmla="*/ 160 h 257"/>
                  <a:gd name="T14" fmla="*/ 59 w 118"/>
                  <a:gd name="T15" fmla="*/ 257 h 257"/>
                  <a:gd name="T16" fmla="*/ 59 w 118"/>
                  <a:gd name="T17" fmla="*/ 161 h 257"/>
                  <a:gd name="T18" fmla="*/ 118 w 118"/>
                  <a:gd name="T19" fmla="*/ 79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8" h="257">
                    <a:moveTo>
                      <a:pt x="118" y="79"/>
                    </a:moveTo>
                    <a:cubicBezTo>
                      <a:pt x="118" y="79"/>
                      <a:pt x="92" y="60"/>
                      <a:pt x="91" y="30"/>
                    </a:cubicBezTo>
                    <a:cubicBezTo>
                      <a:pt x="91" y="0"/>
                      <a:pt x="91" y="9"/>
                      <a:pt x="91" y="9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9"/>
                      <a:pt x="25" y="16"/>
                      <a:pt x="25" y="30"/>
                    </a:cubicBezTo>
                    <a:cubicBezTo>
                      <a:pt x="25" y="44"/>
                      <a:pt x="11" y="79"/>
                      <a:pt x="0" y="85"/>
                    </a:cubicBezTo>
                    <a:cubicBezTo>
                      <a:pt x="12" y="116"/>
                      <a:pt x="31" y="160"/>
                      <a:pt x="31" y="160"/>
                    </a:cubicBezTo>
                    <a:cubicBezTo>
                      <a:pt x="59" y="257"/>
                      <a:pt x="59" y="257"/>
                      <a:pt x="59" y="257"/>
                    </a:cubicBezTo>
                    <a:cubicBezTo>
                      <a:pt x="59" y="161"/>
                      <a:pt x="59" y="161"/>
                      <a:pt x="59" y="161"/>
                    </a:cubicBezTo>
                    <a:cubicBezTo>
                      <a:pt x="59" y="161"/>
                      <a:pt x="111" y="127"/>
                      <a:pt x="118" y="79"/>
                    </a:cubicBezTo>
                  </a:path>
                </a:pathLst>
              </a:custGeom>
              <a:solidFill>
                <a:srgbClr val="F9BB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74" name="Freeform 11">
                <a:extLst>
                  <a:ext uri="{FF2B5EF4-FFF2-40B4-BE49-F238E27FC236}">
                    <a16:creationId xmlns:a16="http://schemas.microsoft.com/office/drawing/2014/main" id="{E8776008-3060-42F3-95EB-E1F8E9E2F9F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64713" y="4611689"/>
                <a:ext cx="171450" cy="44450"/>
              </a:xfrm>
              <a:custGeom>
                <a:avLst/>
                <a:gdLst>
                  <a:gd name="T0" fmla="*/ 18 w 102"/>
                  <a:gd name="T1" fmla="*/ 2 h 27"/>
                  <a:gd name="T2" fmla="*/ 0 w 102"/>
                  <a:gd name="T3" fmla="*/ 27 h 27"/>
                  <a:gd name="T4" fmla="*/ 0 w 102"/>
                  <a:gd name="T5" fmla="*/ 27 h 27"/>
                  <a:gd name="T6" fmla="*/ 18 w 102"/>
                  <a:gd name="T7" fmla="*/ 2 h 27"/>
                  <a:gd name="T8" fmla="*/ 18 w 102"/>
                  <a:gd name="T9" fmla="*/ 2 h 27"/>
                  <a:gd name="T10" fmla="*/ 98 w 102"/>
                  <a:gd name="T11" fmla="*/ 0 h 27"/>
                  <a:gd name="T12" fmla="*/ 98 w 102"/>
                  <a:gd name="T13" fmla="*/ 0 h 27"/>
                  <a:gd name="T14" fmla="*/ 102 w 102"/>
                  <a:gd name="T15" fmla="*/ 6 h 27"/>
                  <a:gd name="T16" fmla="*/ 102 w 102"/>
                  <a:gd name="T17" fmla="*/ 6 h 27"/>
                  <a:gd name="T18" fmla="*/ 98 w 102"/>
                  <a:gd name="T1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2" h="27">
                    <a:moveTo>
                      <a:pt x="18" y="2"/>
                    </a:moveTo>
                    <a:cubicBezTo>
                      <a:pt x="13" y="13"/>
                      <a:pt x="6" y="24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6" y="24"/>
                      <a:pt x="13" y="1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moveTo>
                      <a:pt x="98" y="0"/>
                    </a:moveTo>
                    <a:cubicBezTo>
                      <a:pt x="98" y="0"/>
                      <a:pt x="98" y="0"/>
                      <a:pt x="98" y="0"/>
                    </a:cubicBezTo>
                    <a:cubicBezTo>
                      <a:pt x="100" y="2"/>
                      <a:pt x="101" y="4"/>
                      <a:pt x="102" y="6"/>
                    </a:cubicBezTo>
                    <a:cubicBezTo>
                      <a:pt x="102" y="6"/>
                      <a:pt x="102" y="6"/>
                      <a:pt x="102" y="6"/>
                    </a:cubicBezTo>
                    <a:cubicBezTo>
                      <a:pt x="101" y="4"/>
                      <a:pt x="100" y="2"/>
                      <a:pt x="98" y="0"/>
                    </a:cubicBezTo>
                  </a:path>
                </a:pathLst>
              </a:custGeom>
              <a:solidFill>
                <a:srgbClr val="FFF4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75" name="Freeform 12">
                <a:extLst>
                  <a:ext uri="{FF2B5EF4-FFF2-40B4-BE49-F238E27FC236}">
                    <a16:creationId xmlns:a16="http://schemas.microsoft.com/office/drawing/2014/main" id="{B679C544-B8C0-4838-9229-D501892E86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64713" y="4611689"/>
                <a:ext cx="171450" cy="53975"/>
              </a:xfrm>
              <a:custGeom>
                <a:avLst/>
                <a:gdLst>
                  <a:gd name="T0" fmla="*/ 98 w 102"/>
                  <a:gd name="T1" fmla="*/ 0 h 32"/>
                  <a:gd name="T2" fmla="*/ 78 w 102"/>
                  <a:gd name="T3" fmla="*/ 6 h 32"/>
                  <a:gd name="T4" fmla="*/ 59 w 102"/>
                  <a:gd name="T5" fmla="*/ 8 h 32"/>
                  <a:gd name="T6" fmla="*/ 18 w 102"/>
                  <a:gd name="T7" fmla="*/ 2 h 32"/>
                  <a:gd name="T8" fmla="*/ 0 w 102"/>
                  <a:gd name="T9" fmla="*/ 27 h 32"/>
                  <a:gd name="T10" fmla="*/ 30 w 102"/>
                  <a:gd name="T11" fmla="*/ 32 h 32"/>
                  <a:gd name="T12" fmla="*/ 102 w 102"/>
                  <a:gd name="T13" fmla="*/ 6 h 32"/>
                  <a:gd name="T14" fmla="*/ 98 w 102"/>
                  <a:gd name="T15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2" h="32">
                    <a:moveTo>
                      <a:pt x="98" y="0"/>
                    </a:moveTo>
                    <a:cubicBezTo>
                      <a:pt x="92" y="3"/>
                      <a:pt x="85" y="5"/>
                      <a:pt x="78" y="6"/>
                    </a:cubicBezTo>
                    <a:cubicBezTo>
                      <a:pt x="78" y="6"/>
                      <a:pt x="71" y="8"/>
                      <a:pt x="59" y="8"/>
                    </a:cubicBezTo>
                    <a:cubicBezTo>
                      <a:pt x="48" y="8"/>
                      <a:pt x="33" y="6"/>
                      <a:pt x="18" y="2"/>
                    </a:cubicBezTo>
                    <a:cubicBezTo>
                      <a:pt x="13" y="13"/>
                      <a:pt x="6" y="24"/>
                      <a:pt x="0" y="27"/>
                    </a:cubicBezTo>
                    <a:cubicBezTo>
                      <a:pt x="10" y="31"/>
                      <a:pt x="20" y="32"/>
                      <a:pt x="30" y="32"/>
                    </a:cubicBezTo>
                    <a:cubicBezTo>
                      <a:pt x="61" y="32"/>
                      <a:pt x="88" y="16"/>
                      <a:pt x="102" y="6"/>
                    </a:cubicBezTo>
                    <a:cubicBezTo>
                      <a:pt x="101" y="4"/>
                      <a:pt x="100" y="2"/>
                      <a:pt x="98" y="0"/>
                    </a:cubicBezTo>
                  </a:path>
                </a:pathLst>
              </a:custGeom>
              <a:solidFill>
                <a:srgbClr val="F9B3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76" name="Freeform 13">
                <a:extLst>
                  <a:ext uri="{FF2B5EF4-FFF2-40B4-BE49-F238E27FC236}">
                    <a16:creationId xmlns:a16="http://schemas.microsoft.com/office/drawing/2014/main" id="{CB2A3621-0992-4C20-AB96-91DF5B0CCF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59926" y="4805364"/>
                <a:ext cx="306388" cy="669925"/>
              </a:xfrm>
              <a:custGeom>
                <a:avLst/>
                <a:gdLst>
                  <a:gd name="T0" fmla="*/ 0 w 183"/>
                  <a:gd name="T1" fmla="*/ 365 h 399"/>
                  <a:gd name="T2" fmla="*/ 93 w 183"/>
                  <a:gd name="T3" fmla="*/ 201 h 399"/>
                  <a:gd name="T4" fmla="*/ 106 w 183"/>
                  <a:gd name="T5" fmla="*/ 6 h 399"/>
                  <a:gd name="T6" fmla="*/ 163 w 183"/>
                  <a:gd name="T7" fmla="*/ 219 h 399"/>
                  <a:gd name="T8" fmla="*/ 50 w 183"/>
                  <a:gd name="T9" fmla="*/ 399 h 399"/>
                  <a:gd name="T10" fmla="*/ 0 w 183"/>
                  <a:gd name="T11" fmla="*/ 365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3" h="399">
                    <a:moveTo>
                      <a:pt x="0" y="365"/>
                    </a:moveTo>
                    <a:cubicBezTo>
                      <a:pt x="0" y="365"/>
                      <a:pt x="70" y="280"/>
                      <a:pt x="93" y="201"/>
                    </a:cubicBezTo>
                    <a:cubicBezTo>
                      <a:pt x="120" y="111"/>
                      <a:pt x="52" y="12"/>
                      <a:pt x="106" y="6"/>
                    </a:cubicBezTo>
                    <a:cubicBezTo>
                      <a:pt x="160" y="0"/>
                      <a:pt x="183" y="143"/>
                      <a:pt x="163" y="219"/>
                    </a:cubicBezTo>
                    <a:cubicBezTo>
                      <a:pt x="144" y="295"/>
                      <a:pt x="50" y="399"/>
                      <a:pt x="50" y="399"/>
                    </a:cubicBezTo>
                    <a:lnTo>
                      <a:pt x="0" y="365"/>
                    </a:lnTo>
                    <a:close/>
                  </a:path>
                </a:pathLst>
              </a:custGeom>
              <a:solidFill>
                <a:srgbClr val="2580B7">
                  <a:lumMod val="20000"/>
                  <a:lumOff val="8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77" name="Freeform 14">
                <a:extLst>
                  <a:ext uri="{FF2B5EF4-FFF2-40B4-BE49-F238E27FC236}">
                    <a16:creationId xmlns:a16="http://schemas.microsoft.com/office/drawing/2014/main" id="{CB3F3A79-09BF-4B8B-A012-06503CBEC5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98013" y="5429251"/>
                <a:ext cx="119063" cy="96838"/>
              </a:xfrm>
              <a:custGeom>
                <a:avLst/>
                <a:gdLst>
                  <a:gd name="T0" fmla="*/ 71 w 71"/>
                  <a:gd name="T1" fmla="*/ 17 h 58"/>
                  <a:gd name="T2" fmla="*/ 41 w 71"/>
                  <a:gd name="T3" fmla="*/ 54 h 58"/>
                  <a:gd name="T4" fmla="*/ 37 w 71"/>
                  <a:gd name="T5" fmla="*/ 50 h 58"/>
                  <a:gd name="T6" fmla="*/ 45 w 71"/>
                  <a:gd name="T7" fmla="*/ 41 h 58"/>
                  <a:gd name="T8" fmla="*/ 31 w 71"/>
                  <a:gd name="T9" fmla="*/ 52 h 58"/>
                  <a:gd name="T10" fmla="*/ 27 w 71"/>
                  <a:gd name="T11" fmla="*/ 48 h 58"/>
                  <a:gd name="T12" fmla="*/ 40 w 71"/>
                  <a:gd name="T13" fmla="*/ 36 h 58"/>
                  <a:gd name="T14" fmla="*/ 21 w 71"/>
                  <a:gd name="T15" fmla="*/ 51 h 58"/>
                  <a:gd name="T16" fmla="*/ 17 w 71"/>
                  <a:gd name="T17" fmla="*/ 45 h 58"/>
                  <a:gd name="T18" fmla="*/ 34 w 71"/>
                  <a:gd name="T19" fmla="*/ 31 h 58"/>
                  <a:gd name="T20" fmla="*/ 16 w 71"/>
                  <a:gd name="T21" fmla="*/ 43 h 58"/>
                  <a:gd name="T22" fmla="*/ 12 w 71"/>
                  <a:gd name="T23" fmla="*/ 37 h 58"/>
                  <a:gd name="T24" fmla="*/ 26 w 71"/>
                  <a:gd name="T25" fmla="*/ 28 h 58"/>
                  <a:gd name="T26" fmla="*/ 13 w 71"/>
                  <a:gd name="T27" fmla="*/ 31 h 58"/>
                  <a:gd name="T28" fmla="*/ 9 w 71"/>
                  <a:gd name="T29" fmla="*/ 23 h 58"/>
                  <a:gd name="T30" fmla="*/ 48 w 71"/>
                  <a:gd name="T31" fmla="*/ 2 h 58"/>
                  <a:gd name="T32" fmla="*/ 71 w 71"/>
                  <a:gd name="T33" fmla="*/ 1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1" h="58">
                    <a:moveTo>
                      <a:pt x="71" y="17"/>
                    </a:moveTo>
                    <a:cubicBezTo>
                      <a:pt x="71" y="17"/>
                      <a:pt x="63" y="43"/>
                      <a:pt x="41" y="54"/>
                    </a:cubicBezTo>
                    <a:cubicBezTo>
                      <a:pt x="35" y="58"/>
                      <a:pt x="34" y="54"/>
                      <a:pt x="37" y="50"/>
                    </a:cubicBezTo>
                    <a:cubicBezTo>
                      <a:pt x="41" y="47"/>
                      <a:pt x="45" y="42"/>
                      <a:pt x="45" y="41"/>
                    </a:cubicBezTo>
                    <a:cubicBezTo>
                      <a:pt x="46" y="41"/>
                      <a:pt x="35" y="49"/>
                      <a:pt x="31" y="52"/>
                    </a:cubicBezTo>
                    <a:cubicBezTo>
                      <a:pt x="27" y="56"/>
                      <a:pt x="23" y="52"/>
                      <a:pt x="27" y="48"/>
                    </a:cubicBezTo>
                    <a:cubicBezTo>
                      <a:pt x="31" y="44"/>
                      <a:pt x="40" y="36"/>
                      <a:pt x="40" y="36"/>
                    </a:cubicBezTo>
                    <a:cubicBezTo>
                      <a:pt x="40" y="36"/>
                      <a:pt x="25" y="48"/>
                      <a:pt x="21" y="51"/>
                    </a:cubicBezTo>
                    <a:cubicBezTo>
                      <a:pt x="17" y="53"/>
                      <a:pt x="13" y="49"/>
                      <a:pt x="17" y="45"/>
                    </a:cubicBezTo>
                    <a:cubicBezTo>
                      <a:pt x="22" y="41"/>
                      <a:pt x="34" y="31"/>
                      <a:pt x="34" y="31"/>
                    </a:cubicBezTo>
                    <a:cubicBezTo>
                      <a:pt x="34" y="31"/>
                      <a:pt x="22" y="41"/>
                      <a:pt x="16" y="43"/>
                    </a:cubicBezTo>
                    <a:cubicBezTo>
                      <a:pt x="11" y="46"/>
                      <a:pt x="8" y="41"/>
                      <a:pt x="12" y="37"/>
                    </a:cubicBezTo>
                    <a:cubicBezTo>
                      <a:pt x="17" y="34"/>
                      <a:pt x="26" y="28"/>
                      <a:pt x="26" y="28"/>
                    </a:cubicBezTo>
                    <a:cubicBezTo>
                      <a:pt x="26" y="28"/>
                      <a:pt x="19" y="27"/>
                      <a:pt x="13" y="31"/>
                    </a:cubicBezTo>
                    <a:cubicBezTo>
                      <a:pt x="7" y="35"/>
                      <a:pt x="0" y="30"/>
                      <a:pt x="9" y="23"/>
                    </a:cubicBezTo>
                    <a:cubicBezTo>
                      <a:pt x="14" y="18"/>
                      <a:pt x="32" y="0"/>
                      <a:pt x="48" y="2"/>
                    </a:cubicBezTo>
                    <a:cubicBezTo>
                      <a:pt x="64" y="11"/>
                      <a:pt x="71" y="17"/>
                      <a:pt x="71" y="17"/>
                    </a:cubicBezTo>
                    <a:close/>
                  </a:path>
                </a:pathLst>
              </a:custGeom>
              <a:solidFill>
                <a:srgbClr val="FED1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78" name="Freeform 15">
                <a:extLst>
                  <a:ext uri="{FF2B5EF4-FFF2-40B4-BE49-F238E27FC236}">
                    <a16:creationId xmlns:a16="http://schemas.microsoft.com/office/drawing/2014/main" id="{8717A9D7-2FEF-4640-AA91-5AC6A48CA8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71051" y="4686301"/>
                <a:ext cx="679450" cy="773113"/>
              </a:xfrm>
              <a:custGeom>
                <a:avLst/>
                <a:gdLst>
                  <a:gd name="T0" fmla="*/ 23 w 405"/>
                  <a:gd name="T1" fmla="*/ 11 h 460"/>
                  <a:gd name="T2" fmla="*/ 92 w 405"/>
                  <a:gd name="T3" fmla="*/ 44 h 460"/>
                  <a:gd name="T4" fmla="*/ 100 w 405"/>
                  <a:gd name="T5" fmla="*/ 57 h 460"/>
                  <a:gd name="T6" fmla="*/ 112 w 405"/>
                  <a:gd name="T7" fmla="*/ 137 h 460"/>
                  <a:gd name="T8" fmla="*/ 109 w 405"/>
                  <a:gd name="T9" fmla="*/ 59 h 460"/>
                  <a:gd name="T10" fmla="*/ 140 w 405"/>
                  <a:gd name="T11" fmla="*/ 30 h 460"/>
                  <a:gd name="T12" fmla="*/ 139 w 405"/>
                  <a:gd name="T13" fmla="*/ 28 h 460"/>
                  <a:gd name="T14" fmla="*/ 223 w 405"/>
                  <a:gd name="T15" fmla="*/ 0 h 460"/>
                  <a:gd name="T16" fmla="*/ 364 w 405"/>
                  <a:gd name="T17" fmla="*/ 127 h 460"/>
                  <a:gd name="T18" fmla="*/ 392 w 405"/>
                  <a:gd name="T19" fmla="*/ 460 h 460"/>
                  <a:gd name="T20" fmla="*/ 139 w 405"/>
                  <a:gd name="T21" fmla="*/ 460 h 460"/>
                  <a:gd name="T22" fmla="*/ 47 w 405"/>
                  <a:gd name="T23" fmla="*/ 197 h 460"/>
                  <a:gd name="T24" fmla="*/ 23 w 405"/>
                  <a:gd name="T25" fmla="*/ 11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05" h="460">
                    <a:moveTo>
                      <a:pt x="23" y="11"/>
                    </a:moveTo>
                    <a:cubicBezTo>
                      <a:pt x="92" y="44"/>
                      <a:pt x="92" y="44"/>
                      <a:pt x="92" y="44"/>
                    </a:cubicBezTo>
                    <a:cubicBezTo>
                      <a:pt x="100" y="57"/>
                      <a:pt x="100" y="57"/>
                      <a:pt x="100" y="57"/>
                    </a:cubicBezTo>
                    <a:cubicBezTo>
                      <a:pt x="112" y="137"/>
                      <a:pt x="112" y="137"/>
                      <a:pt x="112" y="137"/>
                    </a:cubicBezTo>
                    <a:cubicBezTo>
                      <a:pt x="109" y="59"/>
                      <a:pt x="109" y="59"/>
                      <a:pt x="109" y="59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39" y="28"/>
                      <a:pt x="139" y="28"/>
                      <a:pt x="139" y="28"/>
                    </a:cubicBezTo>
                    <a:cubicBezTo>
                      <a:pt x="223" y="0"/>
                      <a:pt x="223" y="0"/>
                      <a:pt x="223" y="0"/>
                    </a:cubicBezTo>
                    <a:cubicBezTo>
                      <a:pt x="223" y="0"/>
                      <a:pt x="322" y="15"/>
                      <a:pt x="364" y="127"/>
                    </a:cubicBezTo>
                    <a:cubicBezTo>
                      <a:pt x="405" y="239"/>
                      <a:pt x="392" y="460"/>
                      <a:pt x="392" y="460"/>
                    </a:cubicBezTo>
                    <a:cubicBezTo>
                      <a:pt x="139" y="460"/>
                      <a:pt x="139" y="460"/>
                      <a:pt x="139" y="460"/>
                    </a:cubicBezTo>
                    <a:cubicBezTo>
                      <a:pt x="139" y="460"/>
                      <a:pt x="92" y="246"/>
                      <a:pt x="47" y="197"/>
                    </a:cubicBezTo>
                    <a:cubicBezTo>
                      <a:pt x="0" y="116"/>
                      <a:pt x="23" y="11"/>
                      <a:pt x="23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79" name="Freeform 16">
                <a:extLst>
                  <a:ext uri="{FF2B5EF4-FFF2-40B4-BE49-F238E27FC236}">
                    <a16:creationId xmlns:a16="http://schemas.microsoft.com/office/drawing/2014/main" id="{7AA2F35F-A641-45A6-9150-AC373E02DB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79001" y="5021264"/>
                <a:ext cx="450850" cy="438150"/>
              </a:xfrm>
              <a:custGeom>
                <a:avLst/>
                <a:gdLst>
                  <a:gd name="T0" fmla="*/ 74 w 268"/>
                  <a:gd name="T1" fmla="*/ 261 h 261"/>
                  <a:gd name="T2" fmla="*/ 0 w 268"/>
                  <a:gd name="T3" fmla="*/ 27 h 261"/>
                  <a:gd name="T4" fmla="*/ 0 w 268"/>
                  <a:gd name="T5" fmla="*/ 27 h 261"/>
                  <a:gd name="T6" fmla="*/ 195 w 268"/>
                  <a:gd name="T7" fmla="*/ 0 h 261"/>
                  <a:gd name="T8" fmla="*/ 200 w 268"/>
                  <a:gd name="T9" fmla="*/ 80 h 261"/>
                  <a:gd name="T10" fmla="*/ 268 w 268"/>
                  <a:gd name="T11" fmla="*/ 261 h 261"/>
                  <a:gd name="T12" fmla="*/ 74 w 268"/>
                  <a:gd name="T13" fmla="*/ 261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8" h="261">
                    <a:moveTo>
                      <a:pt x="74" y="261"/>
                    </a:moveTo>
                    <a:cubicBezTo>
                      <a:pt x="74" y="261"/>
                      <a:pt x="39" y="102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91" y="95"/>
                      <a:pt x="195" y="0"/>
                      <a:pt x="195" y="0"/>
                    </a:cubicBezTo>
                    <a:cubicBezTo>
                      <a:pt x="195" y="0"/>
                      <a:pt x="200" y="31"/>
                      <a:pt x="200" y="80"/>
                    </a:cubicBezTo>
                    <a:cubicBezTo>
                      <a:pt x="200" y="200"/>
                      <a:pt x="268" y="261"/>
                      <a:pt x="268" y="261"/>
                    </a:cubicBezTo>
                    <a:lnTo>
                      <a:pt x="74" y="261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80" name="Freeform 17">
                <a:extLst>
                  <a:ext uri="{FF2B5EF4-FFF2-40B4-BE49-F238E27FC236}">
                    <a16:creationId xmlns:a16="http://schemas.microsoft.com/office/drawing/2014/main" id="{6109BD1B-93D0-4925-8556-64A852436C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3613" y="4637089"/>
                <a:ext cx="196850" cy="219075"/>
              </a:xfrm>
              <a:custGeom>
                <a:avLst/>
                <a:gdLst>
                  <a:gd name="T0" fmla="*/ 40 w 117"/>
                  <a:gd name="T1" fmla="*/ 131 h 131"/>
                  <a:gd name="T2" fmla="*/ 0 w 117"/>
                  <a:gd name="T3" fmla="*/ 89 h 131"/>
                  <a:gd name="T4" fmla="*/ 66 w 117"/>
                  <a:gd name="T5" fmla="*/ 0 h 131"/>
                  <a:gd name="T6" fmla="*/ 117 w 117"/>
                  <a:gd name="T7" fmla="*/ 29 h 131"/>
                  <a:gd name="T8" fmla="*/ 40 w 117"/>
                  <a:gd name="T9" fmla="*/ 131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131">
                    <a:moveTo>
                      <a:pt x="40" y="131"/>
                    </a:moveTo>
                    <a:cubicBezTo>
                      <a:pt x="0" y="89"/>
                      <a:pt x="0" y="89"/>
                      <a:pt x="0" y="89"/>
                    </a:cubicBezTo>
                    <a:cubicBezTo>
                      <a:pt x="0" y="89"/>
                      <a:pt x="65" y="32"/>
                      <a:pt x="66" y="0"/>
                    </a:cubicBezTo>
                    <a:cubicBezTo>
                      <a:pt x="91" y="9"/>
                      <a:pt x="117" y="29"/>
                      <a:pt x="117" y="29"/>
                    </a:cubicBezTo>
                    <a:lnTo>
                      <a:pt x="40" y="131"/>
                    </a:lnTo>
                    <a:close/>
                  </a:path>
                </a:pathLst>
              </a:custGeom>
              <a:solidFill>
                <a:srgbClr val="2580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81" name="Freeform 18">
                <a:extLst>
                  <a:ext uri="{FF2B5EF4-FFF2-40B4-BE49-F238E27FC236}">
                    <a16:creationId xmlns:a16="http://schemas.microsoft.com/office/drawing/2014/main" id="{14BAE06E-F630-4F60-BE94-25C28B68B3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09151" y="4657726"/>
                <a:ext cx="128588" cy="190500"/>
              </a:xfrm>
              <a:custGeom>
                <a:avLst/>
                <a:gdLst>
                  <a:gd name="T0" fmla="*/ 77 w 77"/>
                  <a:gd name="T1" fmla="*/ 74 h 113"/>
                  <a:gd name="T2" fmla="*/ 54 w 77"/>
                  <a:gd name="T3" fmla="*/ 113 h 113"/>
                  <a:gd name="T4" fmla="*/ 0 w 77"/>
                  <a:gd name="T5" fmla="*/ 28 h 113"/>
                  <a:gd name="T6" fmla="*/ 33 w 77"/>
                  <a:gd name="T7" fmla="*/ 0 h 113"/>
                  <a:gd name="T8" fmla="*/ 77 w 77"/>
                  <a:gd name="T9" fmla="*/ 7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113">
                    <a:moveTo>
                      <a:pt x="77" y="74"/>
                    </a:moveTo>
                    <a:cubicBezTo>
                      <a:pt x="77" y="74"/>
                      <a:pt x="55" y="110"/>
                      <a:pt x="54" y="113"/>
                    </a:cubicBezTo>
                    <a:cubicBezTo>
                      <a:pt x="54" y="113"/>
                      <a:pt x="10" y="57"/>
                      <a:pt x="0" y="28"/>
                    </a:cubicBezTo>
                    <a:cubicBezTo>
                      <a:pt x="9" y="9"/>
                      <a:pt x="33" y="0"/>
                      <a:pt x="33" y="0"/>
                    </a:cubicBezTo>
                    <a:lnTo>
                      <a:pt x="77" y="74"/>
                    </a:lnTo>
                    <a:close/>
                  </a:path>
                </a:pathLst>
              </a:custGeom>
              <a:solidFill>
                <a:srgbClr val="2580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82" name="Freeform 19">
                <a:extLst>
                  <a:ext uri="{FF2B5EF4-FFF2-40B4-BE49-F238E27FC236}">
                    <a16:creationId xmlns:a16="http://schemas.microsoft.com/office/drawing/2014/main" id="{5A00B548-4F3E-46AF-AFBA-62B2253550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63076" y="5459414"/>
                <a:ext cx="965200" cy="876300"/>
              </a:xfrm>
              <a:custGeom>
                <a:avLst/>
                <a:gdLst>
                  <a:gd name="T0" fmla="*/ 322 w 575"/>
                  <a:gd name="T1" fmla="*/ 0 h 522"/>
                  <a:gd name="T2" fmla="*/ 284 w 575"/>
                  <a:gd name="T3" fmla="*/ 36 h 522"/>
                  <a:gd name="T4" fmla="*/ 65 w 575"/>
                  <a:gd name="T5" fmla="*/ 107 h 522"/>
                  <a:gd name="T6" fmla="*/ 8 w 575"/>
                  <a:gd name="T7" fmla="*/ 522 h 522"/>
                  <a:gd name="T8" fmla="*/ 74 w 575"/>
                  <a:gd name="T9" fmla="*/ 522 h 522"/>
                  <a:gd name="T10" fmla="*/ 131 w 575"/>
                  <a:gd name="T11" fmla="*/ 164 h 522"/>
                  <a:gd name="T12" fmla="*/ 421 w 575"/>
                  <a:gd name="T13" fmla="*/ 123 h 522"/>
                  <a:gd name="T14" fmla="*/ 575 w 575"/>
                  <a:gd name="T15" fmla="*/ 0 h 522"/>
                  <a:gd name="T16" fmla="*/ 322 w 575"/>
                  <a:gd name="T17" fmla="*/ 0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5" h="522">
                    <a:moveTo>
                      <a:pt x="322" y="0"/>
                    </a:moveTo>
                    <a:cubicBezTo>
                      <a:pt x="322" y="0"/>
                      <a:pt x="327" y="33"/>
                      <a:pt x="284" y="36"/>
                    </a:cubicBezTo>
                    <a:cubicBezTo>
                      <a:pt x="258" y="38"/>
                      <a:pt x="128" y="51"/>
                      <a:pt x="65" y="107"/>
                    </a:cubicBezTo>
                    <a:cubicBezTo>
                      <a:pt x="1" y="164"/>
                      <a:pt x="0" y="347"/>
                      <a:pt x="8" y="522"/>
                    </a:cubicBezTo>
                    <a:cubicBezTo>
                      <a:pt x="56" y="522"/>
                      <a:pt x="74" y="522"/>
                      <a:pt x="74" y="522"/>
                    </a:cubicBezTo>
                    <a:cubicBezTo>
                      <a:pt x="74" y="522"/>
                      <a:pt x="65" y="188"/>
                      <a:pt x="131" y="164"/>
                    </a:cubicBezTo>
                    <a:cubicBezTo>
                      <a:pt x="197" y="140"/>
                      <a:pt x="406" y="125"/>
                      <a:pt x="421" y="123"/>
                    </a:cubicBezTo>
                    <a:cubicBezTo>
                      <a:pt x="437" y="121"/>
                      <a:pt x="573" y="66"/>
                      <a:pt x="575" y="0"/>
                    </a:cubicBezTo>
                    <a:cubicBezTo>
                      <a:pt x="467" y="0"/>
                      <a:pt x="322" y="0"/>
                      <a:pt x="322" y="0"/>
                    </a:cubicBezTo>
                    <a:close/>
                  </a:path>
                </a:pathLst>
              </a:custGeom>
              <a:solidFill>
                <a:srgbClr val="4454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83" name="Freeform 20">
                <a:extLst>
                  <a:ext uri="{FF2B5EF4-FFF2-40B4-BE49-F238E27FC236}">
                    <a16:creationId xmlns:a16="http://schemas.microsoft.com/office/drawing/2014/main" id="{4B4B71AA-5B4F-44D0-9E84-B51BEAE7C2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80551" y="5459414"/>
                <a:ext cx="890588" cy="876300"/>
              </a:xfrm>
              <a:custGeom>
                <a:avLst/>
                <a:gdLst>
                  <a:gd name="T0" fmla="*/ 505 w 530"/>
                  <a:gd name="T1" fmla="*/ 0 h 522"/>
                  <a:gd name="T2" fmla="*/ 445 w 530"/>
                  <a:gd name="T3" fmla="*/ 168 h 522"/>
                  <a:gd name="T4" fmla="*/ 109 w 530"/>
                  <a:gd name="T5" fmla="*/ 252 h 522"/>
                  <a:gd name="T6" fmla="*/ 113 w 530"/>
                  <a:gd name="T7" fmla="*/ 522 h 522"/>
                  <a:gd name="T8" fmla="*/ 33 w 530"/>
                  <a:gd name="T9" fmla="*/ 522 h 522"/>
                  <a:gd name="T10" fmla="*/ 39 w 530"/>
                  <a:gd name="T11" fmla="*/ 178 h 522"/>
                  <a:gd name="T12" fmla="*/ 285 w 530"/>
                  <a:gd name="T13" fmla="*/ 92 h 522"/>
                  <a:gd name="T14" fmla="*/ 357 w 530"/>
                  <a:gd name="T15" fmla="*/ 0 h 522"/>
                  <a:gd name="T16" fmla="*/ 505 w 530"/>
                  <a:gd name="T17" fmla="*/ 0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0" h="522">
                    <a:moveTo>
                      <a:pt x="505" y="0"/>
                    </a:moveTo>
                    <a:cubicBezTo>
                      <a:pt x="505" y="0"/>
                      <a:pt x="530" y="117"/>
                      <a:pt x="445" y="168"/>
                    </a:cubicBezTo>
                    <a:cubicBezTo>
                      <a:pt x="338" y="231"/>
                      <a:pt x="138" y="203"/>
                      <a:pt x="109" y="252"/>
                    </a:cubicBezTo>
                    <a:cubicBezTo>
                      <a:pt x="88" y="287"/>
                      <a:pt x="113" y="522"/>
                      <a:pt x="113" y="522"/>
                    </a:cubicBezTo>
                    <a:cubicBezTo>
                      <a:pt x="33" y="522"/>
                      <a:pt x="33" y="522"/>
                      <a:pt x="33" y="522"/>
                    </a:cubicBezTo>
                    <a:cubicBezTo>
                      <a:pt x="33" y="522"/>
                      <a:pt x="0" y="234"/>
                      <a:pt x="39" y="178"/>
                    </a:cubicBezTo>
                    <a:cubicBezTo>
                      <a:pt x="78" y="122"/>
                      <a:pt x="238" y="94"/>
                      <a:pt x="285" y="92"/>
                    </a:cubicBezTo>
                    <a:cubicBezTo>
                      <a:pt x="332" y="89"/>
                      <a:pt x="357" y="0"/>
                      <a:pt x="357" y="0"/>
                    </a:cubicBezTo>
                    <a:lnTo>
                      <a:pt x="505" y="0"/>
                    </a:lnTo>
                    <a:close/>
                  </a:path>
                </a:pathLst>
              </a:custGeom>
              <a:solidFill>
                <a:srgbClr val="4454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84" name="Freeform 21">
                <a:extLst>
                  <a:ext uri="{FF2B5EF4-FFF2-40B4-BE49-F238E27FC236}">
                    <a16:creationId xmlns:a16="http://schemas.microsoft.com/office/drawing/2014/main" id="{C99DE84E-3B5E-471E-8832-E508B7282D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40876" y="5459414"/>
                <a:ext cx="722313" cy="304800"/>
              </a:xfrm>
              <a:custGeom>
                <a:avLst/>
                <a:gdLst>
                  <a:gd name="T0" fmla="*/ 3 w 430"/>
                  <a:gd name="T1" fmla="*/ 178 h 182"/>
                  <a:gd name="T2" fmla="*/ 249 w 430"/>
                  <a:gd name="T3" fmla="*/ 92 h 182"/>
                  <a:gd name="T4" fmla="*/ 321 w 430"/>
                  <a:gd name="T5" fmla="*/ 0 h 182"/>
                  <a:gd name="T6" fmla="*/ 430 w 430"/>
                  <a:gd name="T7" fmla="*/ 0 h 182"/>
                  <a:gd name="T8" fmla="*/ 302 w 430"/>
                  <a:gd name="T9" fmla="*/ 136 h 182"/>
                  <a:gd name="T10" fmla="*/ 0 w 430"/>
                  <a:gd name="T11" fmla="*/ 182 h 182"/>
                  <a:gd name="T12" fmla="*/ 3 w 430"/>
                  <a:gd name="T13" fmla="*/ 178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0" h="182">
                    <a:moveTo>
                      <a:pt x="3" y="178"/>
                    </a:moveTo>
                    <a:cubicBezTo>
                      <a:pt x="42" y="122"/>
                      <a:pt x="202" y="94"/>
                      <a:pt x="249" y="92"/>
                    </a:cubicBezTo>
                    <a:cubicBezTo>
                      <a:pt x="296" y="89"/>
                      <a:pt x="321" y="0"/>
                      <a:pt x="321" y="0"/>
                    </a:cubicBezTo>
                    <a:cubicBezTo>
                      <a:pt x="430" y="0"/>
                      <a:pt x="430" y="0"/>
                      <a:pt x="430" y="0"/>
                    </a:cubicBezTo>
                    <a:cubicBezTo>
                      <a:pt x="428" y="18"/>
                      <a:pt x="393" y="119"/>
                      <a:pt x="302" y="136"/>
                    </a:cubicBezTo>
                    <a:cubicBezTo>
                      <a:pt x="203" y="156"/>
                      <a:pt x="67" y="119"/>
                      <a:pt x="0" y="182"/>
                    </a:cubicBezTo>
                    <a:cubicBezTo>
                      <a:pt x="1" y="181"/>
                      <a:pt x="2" y="179"/>
                      <a:pt x="3" y="178"/>
                    </a:cubicBezTo>
                    <a:close/>
                  </a:path>
                </a:pathLst>
              </a:custGeom>
              <a:solidFill>
                <a:srgbClr val="44546A">
                  <a:lumMod val="60000"/>
                  <a:lumOff val="4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85" name="Freeform 22">
                <a:extLst>
                  <a:ext uri="{FF2B5EF4-FFF2-40B4-BE49-F238E27FC236}">
                    <a16:creationId xmlns:a16="http://schemas.microsoft.com/office/drawing/2014/main" id="{722324C2-D8BC-4F25-AD78-67FE21DFF1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45676" y="5502276"/>
                <a:ext cx="423863" cy="239713"/>
              </a:xfrm>
              <a:custGeom>
                <a:avLst/>
                <a:gdLst>
                  <a:gd name="T0" fmla="*/ 0 w 253"/>
                  <a:gd name="T1" fmla="*/ 142 h 142"/>
                  <a:gd name="T2" fmla="*/ 247 w 253"/>
                  <a:gd name="T3" fmla="*/ 22 h 142"/>
                  <a:gd name="T4" fmla="*/ 253 w 253"/>
                  <a:gd name="T5" fmla="*/ 12 h 142"/>
                  <a:gd name="T6" fmla="*/ 253 w 253"/>
                  <a:gd name="T7" fmla="*/ 0 h 142"/>
                  <a:gd name="T8" fmla="*/ 0 w 253"/>
                  <a:gd name="T9" fmla="*/ 110 h 142"/>
                  <a:gd name="T10" fmla="*/ 0 w 253"/>
                  <a:gd name="T11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3" h="142">
                    <a:moveTo>
                      <a:pt x="0" y="142"/>
                    </a:moveTo>
                    <a:cubicBezTo>
                      <a:pt x="0" y="142"/>
                      <a:pt x="242" y="24"/>
                      <a:pt x="247" y="22"/>
                    </a:cubicBezTo>
                    <a:cubicBezTo>
                      <a:pt x="252" y="19"/>
                      <a:pt x="253" y="16"/>
                      <a:pt x="253" y="12"/>
                    </a:cubicBezTo>
                    <a:cubicBezTo>
                      <a:pt x="253" y="7"/>
                      <a:pt x="253" y="0"/>
                      <a:pt x="253" y="0"/>
                    </a:cubicBezTo>
                    <a:cubicBezTo>
                      <a:pt x="0" y="110"/>
                      <a:pt x="0" y="110"/>
                      <a:pt x="0" y="110"/>
                    </a:cubicBezTo>
                    <a:lnTo>
                      <a:pt x="0" y="142"/>
                    </a:lnTo>
                    <a:close/>
                  </a:path>
                </a:pathLst>
              </a:custGeom>
              <a:solidFill>
                <a:srgbClr val="7688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86" name="Freeform 23">
                <a:extLst>
                  <a:ext uri="{FF2B5EF4-FFF2-40B4-BE49-F238E27FC236}">
                    <a16:creationId xmlns:a16="http://schemas.microsoft.com/office/drawing/2014/main" id="{16B96746-DA2F-44B6-B2B5-8B94F1D93B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58301" y="5497514"/>
                <a:ext cx="1016000" cy="230188"/>
              </a:xfrm>
              <a:custGeom>
                <a:avLst/>
                <a:gdLst>
                  <a:gd name="T0" fmla="*/ 11 w 605"/>
                  <a:gd name="T1" fmla="*/ 126 h 137"/>
                  <a:gd name="T2" fmla="*/ 12 w 605"/>
                  <a:gd name="T3" fmla="*/ 137 h 137"/>
                  <a:gd name="T4" fmla="*/ 341 w 605"/>
                  <a:gd name="T5" fmla="*/ 137 h 137"/>
                  <a:gd name="T6" fmla="*/ 361 w 605"/>
                  <a:gd name="T7" fmla="*/ 127 h 137"/>
                  <a:gd name="T8" fmla="*/ 595 w 605"/>
                  <a:gd name="T9" fmla="*/ 11 h 137"/>
                  <a:gd name="T10" fmla="*/ 593 w 605"/>
                  <a:gd name="T11" fmla="*/ 0 h 137"/>
                  <a:gd name="T12" fmla="*/ 259 w 605"/>
                  <a:gd name="T13" fmla="*/ 0 h 137"/>
                  <a:gd name="T14" fmla="*/ 218 w 605"/>
                  <a:gd name="T15" fmla="*/ 11 h 137"/>
                  <a:gd name="T16" fmla="*/ 11 w 605"/>
                  <a:gd name="T17" fmla="*/ 12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5" h="137">
                    <a:moveTo>
                      <a:pt x="11" y="126"/>
                    </a:moveTo>
                    <a:cubicBezTo>
                      <a:pt x="0" y="132"/>
                      <a:pt x="1" y="137"/>
                      <a:pt x="12" y="137"/>
                    </a:cubicBezTo>
                    <a:cubicBezTo>
                      <a:pt x="341" y="137"/>
                      <a:pt x="341" y="137"/>
                      <a:pt x="341" y="137"/>
                    </a:cubicBezTo>
                    <a:cubicBezTo>
                      <a:pt x="353" y="137"/>
                      <a:pt x="361" y="127"/>
                      <a:pt x="361" y="127"/>
                    </a:cubicBezTo>
                    <a:cubicBezTo>
                      <a:pt x="595" y="11"/>
                      <a:pt x="595" y="11"/>
                      <a:pt x="595" y="11"/>
                    </a:cubicBezTo>
                    <a:cubicBezTo>
                      <a:pt x="605" y="5"/>
                      <a:pt x="605" y="0"/>
                      <a:pt x="593" y="0"/>
                    </a:cubicBezTo>
                    <a:cubicBezTo>
                      <a:pt x="259" y="0"/>
                      <a:pt x="259" y="0"/>
                      <a:pt x="259" y="0"/>
                    </a:cubicBezTo>
                    <a:cubicBezTo>
                      <a:pt x="247" y="0"/>
                      <a:pt x="229" y="5"/>
                      <a:pt x="218" y="11"/>
                    </a:cubicBezTo>
                    <a:cubicBezTo>
                      <a:pt x="11" y="126"/>
                      <a:pt x="11" y="126"/>
                      <a:pt x="11" y="126"/>
                    </a:cubicBezTo>
                  </a:path>
                </a:pathLst>
              </a:custGeom>
              <a:solidFill>
                <a:srgbClr val="A6A7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87" name="Freeform 24">
                <a:extLst>
                  <a:ext uri="{FF2B5EF4-FFF2-40B4-BE49-F238E27FC236}">
                    <a16:creationId xmlns:a16="http://schemas.microsoft.com/office/drawing/2014/main" id="{C9C29C67-B63D-4BF2-A691-8152DB464D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74238" y="5676901"/>
                <a:ext cx="53975" cy="15875"/>
              </a:xfrm>
              <a:custGeom>
                <a:avLst/>
                <a:gdLst>
                  <a:gd name="T0" fmla="*/ 2 w 32"/>
                  <a:gd name="T1" fmla="*/ 9 h 9"/>
                  <a:gd name="T2" fmla="*/ 11 w 32"/>
                  <a:gd name="T3" fmla="*/ 9 h 9"/>
                  <a:gd name="T4" fmla="*/ 17 w 32"/>
                  <a:gd name="T5" fmla="*/ 7 h 9"/>
                  <a:gd name="T6" fmla="*/ 29 w 32"/>
                  <a:gd name="T7" fmla="*/ 1 h 9"/>
                  <a:gd name="T8" fmla="*/ 30 w 32"/>
                  <a:gd name="T9" fmla="*/ 0 h 9"/>
                  <a:gd name="T10" fmla="*/ 21 w 32"/>
                  <a:gd name="T11" fmla="*/ 0 h 9"/>
                  <a:gd name="T12" fmla="*/ 15 w 32"/>
                  <a:gd name="T13" fmla="*/ 1 h 9"/>
                  <a:gd name="T14" fmla="*/ 3 w 32"/>
                  <a:gd name="T15" fmla="*/ 7 h 9"/>
                  <a:gd name="T16" fmla="*/ 2 w 32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9">
                    <a:moveTo>
                      <a:pt x="2" y="9"/>
                    </a:moveTo>
                    <a:cubicBezTo>
                      <a:pt x="11" y="9"/>
                      <a:pt x="11" y="9"/>
                      <a:pt x="11" y="9"/>
                    </a:cubicBezTo>
                    <a:cubicBezTo>
                      <a:pt x="12" y="9"/>
                      <a:pt x="15" y="8"/>
                      <a:pt x="17" y="7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1" y="0"/>
                      <a:pt x="32" y="0"/>
                      <a:pt x="30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0" y="0"/>
                      <a:pt x="17" y="0"/>
                      <a:pt x="15" y="1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8"/>
                      <a:pt x="0" y="9"/>
                      <a:pt x="2" y="9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88" name="Freeform 25">
                <a:extLst>
                  <a:ext uri="{FF2B5EF4-FFF2-40B4-BE49-F238E27FC236}">
                    <a16:creationId xmlns:a16="http://schemas.microsoft.com/office/drawing/2014/main" id="{F09DEFA2-2650-4633-8FE0-A6E98D02AD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5513" y="5654676"/>
                <a:ext cx="61913" cy="19050"/>
              </a:xfrm>
              <a:custGeom>
                <a:avLst/>
                <a:gdLst>
                  <a:gd name="T0" fmla="*/ 2 w 37"/>
                  <a:gd name="T1" fmla="*/ 12 h 12"/>
                  <a:gd name="T2" fmla="*/ 10 w 37"/>
                  <a:gd name="T3" fmla="*/ 12 h 12"/>
                  <a:gd name="T4" fmla="*/ 17 w 37"/>
                  <a:gd name="T5" fmla="*/ 10 h 12"/>
                  <a:gd name="T6" fmla="*/ 34 w 37"/>
                  <a:gd name="T7" fmla="*/ 2 h 12"/>
                  <a:gd name="T8" fmla="*/ 36 w 37"/>
                  <a:gd name="T9" fmla="*/ 0 h 12"/>
                  <a:gd name="T10" fmla="*/ 27 w 37"/>
                  <a:gd name="T11" fmla="*/ 0 h 12"/>
                  <a:gd name="T12" fmla="*/ 20 w 37"/>
                  <a:gd name="T13" fmla="*/ 2 h 12"/>
                  <a:gd name="T14" fmla="*/ 3 w 37"/>
                  <a:gd name="T15" fmla="*/ 10 h 12"/>
                  <a:gd name="T16" fmla="*/ 2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2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12" y="12"/>
                      <a:pt x="15" y="11"/>
                      <a:pt x="17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1"/>
                      <a:pt x="37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3" y="1"/>
                      <a:pt x="20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1"/>
                      <a:pt x="0" y="12"/>
                      <a:pt x="2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89" name="Freeform 26">
                <a:extLst>
                  <a:ext uri="{FF2B5EF4-FFF2-40B4-BE49-F238E27FC236}">
                    <a16:creationId xmlns:a16="http://schemas.microsoft.com/office/drawing/2014/main" id="{92BF891D-E056-4935-9461-90F735BC35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64726" y="5630864"/>
                <a:ext cx="61913" cy="19050"/>
              </a:xfrm>
              <a:custGeom>
                <a:avLst/>
                <a:gdLst>
                  <a:gd name="T0" fmla="*/ 1 w 37"/>
                  <a:gd name="T1" fmla="*/ 12 h 12"/>
                  <a:gd name="T2" fmla="*/ 10 w 37"/>
                  <a:gd name="T3" fmla="*/ 12 h 12"/>
                  <a:gd name="T4" fmla="*/ 17 w 37"/>
                  <a:gd name="T5" fmla="*/ 10 h 12"/>
                  <a:gd name="T6" fmla="*/ 33 w 37"/>
                  <a:gd name="T7" fmla="*/ 2 h 12"/>
                  <a:gd name="T8" fmla="*/ 35 w 37"/>
                  <a:gd name="T9" fmla="*/ 0 h 12"/>
                  <a:gd name="T10" fmla="*/ 27 w 37"/>
                  <a:gd name="T11" fmla="*/ 0 h 12"/>
                  <a:gd name="T12" fmla="*/ 20 w 37"/>
                  <a:gd name="T13" fmla="*/ 2 h 12"/>
                  <a:gd name="T14" fmla="*/ 3 w 37"/>
                  <a:gd name="T15" fmla="*/ 10 h 12"/>
                  <a:gd name="T16" fmla="*/ 1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1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11" y="12"/>
                      <a:pt x="14" y="11"/>
                      <a:pt x="17" y="10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6" y="1"/>
                      <a:pt x="37" y="0"/>
                      <a:pt x="35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5" y="0"/>
                      <a:pt x="22" y="1"/>
                      <a:pt x="20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90" name="Freeform 27">
                <a:extLst>
                  <a:ext uri="{FF2B5EF4-FFF2-40B4-BE49-F238E27FC236}">
                    <a16:creationId xmlns:a16="http://schemas.microsoft.com/office/drawing/2014/main" id="{F413F28F-1036-405F-88D6-7A15236826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5526" y="5608639"/>
                <a:ext cx="60325" cy="19050"/>
              </a:xfrm>
              <a:custGeom>
                <a:avLst/>
                <a:gdLst>
                  <a:gd name="T0" fmla="*/ 1 w 36"/>
                  <a:gd name="T1" fmla="*/ 11 h 11"/>
                  <a:gd name="T2" fmla="*/ 10 w 36"/>
                  <a:gd name="T3" fmla="*/ 11 h 11"/>
                  <a:gd name="T4" fmla="*/ 16 w 36"/>
                  <a:gd name="T5" fmla="*/ 9 h 11"/>
                  <a:gd name="T6" fmla="*/ 33 w 36"/>
                  <a:gd name="T7" fmla="*/ 2 h 11"/>
                  <a:gd name="T8" fmla="*/ 35 w 36"/>
                  <a:gd name="T9" fmla="*/ 0 h 11"/>
                  <a:gd name="T10" fmla="*/ 26 w 36"/>
                  <a:gd name="T11" fmla="*/ 0 h 11"/>
                  <a:gd name="T12" fmla="*/ 19 w 36"/>
                  <a:gd name="T13" fmla="*/ 2 h 11"/>
                  <a:gd name="T14" fmla="*/ 3 w 36"/>
                  <a:gd name="T15" fmla="*/ 9 h 11"/>
                  <a:gd name="T16" fmla="*/ 1 w 36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11">
                    <a:moveTo>
                      <a:pt x="1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11" y="11"/>
                      <a:pt x="14" y="10"/>
                      <a:pt x="16" y="9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5" y="0"/>
                      <a:pt x="36" y="0"/>
                      <a:pt x="35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5" y="0"/>
                      <a:pt x="22" y="1"/>
                      <a:pt x="19" y="2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0" y="10"/>
                      <a:pt x="0" y="11"/>
                      <a:pt x="1" y="11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91" name="Freeform 28">
                <a:extLst>
                  <a:ext uri="{FF2B5EF4-FFF2-40B4-BE49-F238E27FC236}">
                    <a16:creationId xmlns:a16="http://schemas.microsoft.com/office/drawing/2014/main" id="{F9B56E83-35EA-4D99-B369-412EA92E26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64738" y="5584826"/>
                <a:ext cx="61913" cy="20638"/>
              </a:xfrm>
              <a:custGeom>
                <a:avLst/>
                <a:gdLst>
                  <a:gd name="T0" fmla="*/ 1 w 37"/>
                  <a:gd name="T1" fmla="*/ 12 h 12"/>
                  <a:gd name="T2" fmla="*/ 10 w 37"/>
                  <a:gd name="T3" fmla="*/ 12 h 12"/>
                  <a:gd name="T4" fmla="*/ 17 w 37"/>
                  <a:gd name="T5" fmla="*/ 10 h 12"/>
                  <a:gd name="T6" fmla="*/ 34 w 37"/>
                  <a:gd name="T7" fmla="*/ 2 h 12"/>
                  <a:gd name="T8" fmla="*/ 35 w 37"/>
                  <a:gd name="T9" fmla="*/ 0 h 12"/>
                  <a:gd name="T10" fmla="*/ 27 w 37"/>
                  <a:gd name="T11" fmla="*/ 0 h 12"/>
                  <a:gd name="T12" fmla="*/ 20 w 37"/>
                  <a:gd name="T13" fmla="*/ 2 h 12"/>
                  <a:gd name="T14" fmla="*/ 3 w 37"/>
                  <a:gd name="T15" fmla="*/ 10 h 12"/>
                  <a:gd name="T16" fmla="*/ 1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1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12" y="12"/>
                      <a:pt x="15" y="11"/>
                      <a:pt x="17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1"/>
                      <a:pt x="37" y="0"/>
                      <a:pt x="35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5" y="0"/>
                      <a:pt x="22" y="1"/>
                      <a:pt x="20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92" name="Freeform 29">
                <a:extLst>
                  <a:ext uri="{FF2B5EF4-FFF2-40B4-BE49-F238E27FC236}">
                    <a16:creationId xmlns:a16="http://schemas.microsoft.com/office/drawing/2014/main" id="{3CC480E4-126B-4252-8E5E-6C3A6445ED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13951" y="5561014"/>
                <a:ext cx="61913" cy="20638"/>
              </a:xfrm>
              <a:custGeom>
                <a:avLst/>
                <a:gdLst>
                  <a:gd name="T0" fmla="*/ 1 w 36"/>
                  <a:gd name="T1" fmla="*/ 12 h 12"/>
                  <a:gd name="T2" fmla="*/ 10 w 36"/>
                  <a:gd name="T3" fmla="*/ 12 h 12"/>
                  <a:gd name="T4" fmla="*/ 16 w 36"/>
                  <a:gd name="T5" fmla="*/ 10 h 12"/>
                  <a:gd name="T6" fmla="*/ 33 w 36"/>
                  <a:gd name="T7" fmla="*/ 2 h 12"/>
                  <a:gd name="T8" fmla="*/ 35 w 36"/>
                  <a:gd name="T9" fmla="*/ 0 h 12"/>
                  <a:gd name="T10" fmla="*/ 26 w 36"/>
                  <a:gd name="T11" fmla="*/ 0 h 12"/>
                  <a:gd name="T12" fmla="*/ 20 w 36"/>
                  <a:gd name="T13" fmla="*/ 2 h 12"/>
                  <a:gd name="T14" fmla="*/ 3 w 36"/>
                  <a:gd name="T15" fmla="*/ 10 h 12"/>
                  <a:gd name="T16" fmla="*/ 1 w 36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12">
                    <a:moveTo>
                      <a:pt x="1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11" y="12"/>
                      <a:pt x="14" y="11"/>
                      <a:pt x="16" y="10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6" y="1"/>
                      <a:pt x="36" y="0"/>
                      <a:pt x="35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5" y="0"/>
                      <a:pt x="22" y="1"/>
                      <a:pt x="20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93" name="Freeform 30">
                <a:extLst>
                  <a:ext uri="{FF2B5EF4-FFF2-40B4-BE49-F238E27FC236}">
                    <a16:creationId xmlns:a16="http://schemas.microsoft.com/office/drawing/2014/main" id="{48E857CA-8402-488A-8030-508E1C48C8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45663" y="5676901"/>
                <a:ext cx="53975" cy="15875"/>
              </a:xfrm>
              <a:custGeom>
                <a:avLst/>
                <a:gdLst>
                  <a:gd name="T0" fmla="*/ 2 w 32"/>
                  <a:gd name="T1" fmla="*/ 9 h 9"/>
                  <a:gd name="T2" fmla="*/ 11 w 32"/>
                  <a:gd name="T3" fmla="*/ 9 h 9"/>
                  <a:gd name="T4" fmla="*/ 17 w 32"/>
                  <a:gd name="T5" fmla="*/ 7 h 9"/>
                  <a:gd name="T6" fmla="*/ 29 w 32"/>
                  <a:gd name="T7" fmla="*/ 1 h 9"/>
                  <a:gd name="T8" fmla="*/ 30 w 32"/>
                  <a:gd name="T9" fmla="*/ 0 h 9"/>
                  <a:gd name="T10" fmla="*/ 21 w 32"/>
                  <a:gd name="T11" fmla="*/ 0 h 9"/>
                  <a:gd name="T12" fmla="*/ 15 w 32"/>
                  <a:gd name="T13" fmla="*/ 1 h 9"/>
                  <a:gd name="T14" fmla="*/ 3 w 32"/>
                  <a:gd name="T15" fmla="*/ 7 h 9"/>
                  <a:gd name="T16" fmla="*/ 2 w 32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9">
                    <a:moveTo>
                      <a:pt x="2" y="9"/>
                    </a:moveTo>
                    <a:cubicBezTo>
                      <a:pt x="11" y="9"/>
                      <a:pt x="11" y="9"/>
                      <a:pt x="11" y="9"/>
                    </a:cubicBezTo>
                    <a:cubicBezTo>
                      <a:pt x="12" y="9"/>
                      <a:pt x="15" y="8"/>
                      <a:pt x="17" y="7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1" y="0"/>
                      <a:pt x="32" y="0"/>
                      <a:pt x="30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0" y="0"/>
                      <a:pt x="17" y="1"/>
                      <a:pt x="15" y="1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8"/>
                      <a:pt x="0" y="9"/>
                      <a:pt x="2" y="9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94" name="Freeform 31">
                <a:extLst>
                  <a:ext uri="{FF2B5EF4-FFF2-40B4-BE49-F238E27FC236}">
                    <a16:creationId xmlns:a16="http://schemas.microsoft.com/office/drawing/2014/main" id="{CCD52B86-42BA-4F2D-9A64-FCF22B83C7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61538" y="5654676"/>
                <a:ext cx="87313" cy="19050"/>
              </a:xfrm>
              <a:custGeom>
                <a:avLst/>
                <a:gdLst>
                  <a:gd name="T0" fmla="*/ 1 w 52"/>
                  <a:gd name="T1" fmla="*/ 12 h 12"/>
                  <a:gd name="T2" fmla="*/ 25 w 52"/>
                  <a:gd name="T3" fmla="*/ 12 h 12"/>
                  <a:gd name="T4" fmla="*/ 32 w 52"/>
                  <a:gd name="T5" fmla="*/ 10 h 12"/>
                  <a:gd name="T6" fmla="*/ 49 w 52"/>
                  <a:gd name="T7" fmla="*/ 2 h 12"/>
                  <a:gd name="T8" fmla="*/ 50 w 52"/>
                  <a:gd name="T9" fmla="*/ 0 h 12"/>
                  <a:gd name="T10" fmla="*/ 26 w 52"/>
                  <a:gd name="T11" fmla="*/ 0 h 12"/>
                  <a:gd name="T12" fmla="*/ 19 w 52"/>
                  <a:gd name="T13" fmla="*/ 2 h 12"/>
                  <a:gd name="T14" fmla="*/ 3 w 52"/>
                  <a:gd name="T15" fmla="*/ 10 h 12"/>
                  <a:gd name="T16" fmla="*/ 1 w 52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12">
                    <a:moveTo>
                      <a:pt x="1" y="12"/>
                    </a:moveTo>
                    <a:cubicBezTo>
                      <a:pt x="25" y="12"/>
                      <a:pt x="25" y="12"/>
                      <a:pt x="25" y="12"/>
                    </a:cubicBezTo>
                    <a:cubicBezTo>
                      <a:pt x="27" y="12"/>
                      <a:pt x="30" y="11"/>
                      <a:pt x="32" y="10"/>
                    </a:cubicBezTo>
                    <a:cubicBezTo>
                      <a:pt x="49" y="2"/>
                      <a:pt x="49" y="2"/>
                      <a:pt x="49" y="2"/>
                    </a:cubicBezTo>
                    <a:cubicBezTo>
                      <a:pt x="51" y="1"/>
                      <a:pt x="52" y="0"/>
                      <a:pt x="50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5" y="0"/>
                      <a:pt x="22" y="1"/>
                      <a:pt x="19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95" name="Freeform 32">
                <a:extLst>
                  <a:ext uri="{FF2B5EF4-FFF2-40B4-BE49-F238E27FC236}">
                    <a16:creationId xmlns:a16="http://schemas.microsoft.com/office/drawing/2014/main" id="{322F9F14-98EF-4FC2-813C-46BA41D1A4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28213" y="5630864"/>
                <a:ext cx="69850" cy="19050"/>
              </a:xfrm>
              <a:custGeom>
                <a:avLst/>
                <a:gdLst>
                  <a:gd name="T0" fmla="*/ 2 w 42"/>
                  <a:gd name="T1" fmla="*/ 12 h 12"/>
                  <a:gd name="T2" fmla="*/ 15 w 42"/>
                  <a:gd name="T3" fmla="*/ 12 h 12"/>
                  <a:gd name="T4" fmla="*/ 22 w 42"/>
                  <a:gd name="T5" fmla="*/ 10 h 12"/>
                  <a:gd name="T6" fmla="*/ 38 w 42"/>
                  <a:gd name="T7" fmla="*/ 2 h 12"/>
                  <a:gd name="T8" fmla="*/ 40 w 42"/>
                  <a:gd name="T9" fmla="*/ 0 h 12"/>
                  <a:gd name="T10" fmla="*/ 27 w 42"/>
                  <a:gd name="T11" fmla="*/ 1 h 12"/>
                  <a:gd name="T12" fmla="*/ 20 w 42"/>
                  <a:gd name="T13" fmla="*/ 3 h 12"/>
                  <a:gd name="T14" fmla="*/ 4 w 42"/>
                  <a:gd name="T15" fmla="*/ 10 h 12"/>
                  <a:gd name="T16" fmla="*/ 2 w 42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12">
                    <a:moveTo>
                      <a:pt x="2" y="12"/>
                    </a:moveTo>
                    <a:cubicBezTo>
                      <a:pt x="15" y="12"/>
                      <a:pt x="15" y="12"/>
                      <a:pt x="15" y="12"/>
                    </a:cubicBezTo>
                    <a:cubicBezTo>
                      <a:pt x="16" y="12"/>
                      <a:pt x="19" y="11"/>
                      <a:pt x="22" y="10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41" y="1"/>
                      <a:pt x="42" y="0"/>
                      <a:pt x="40" y="0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6" y="1"/>
                      <a:pt x="22" y="2"/>
                      <a:pt x="20" y="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1" y="11"/>
                      <a:pt x="0" y="12"/>
                      <a:pt x="2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96" name="Freeform 33">
                <a:extLst>
                  <a:ext uri="{FF2B5EF4-FFF2-40B4-BE49-F238E27FC236}">
                    <a16:creationId xmlns:a16="http://schemas.microsoft.com/office/drawing/2014/main" id="{F44B4913-12B8-4DB1-BDA9-4F461FCA35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6788" y="5608639"/>
                <a:ext cx="90488" cy="20638"/>
              </a:xfrm>
              <a:custGeom>
                <a:avLst/>
                <a:gdLst>
                  <a:gd name="T0" fmla="*/ 1 w 54"/>
                  <a:gd name="T1" fmla="*/ 12 h 12"/>
                  <a:gd name="T2" fmla="*/ 27 w 54"/>
                  <a:gd name="T3" fmla="*/ 11 h 12"/>
                  <a:gd name="T4" fmla="*/ 35 w 54"/>
                  <a:gd name="T5" fmla="*/ 9 h 12"/>
                  <a:gd name="T6" fmla="*/ 51 w 54"/>
                  <a:gd name="T7" fmla="*/ 2 h 12"/>
                  <a:gd name="T8" fmla="*/ 53 w 54"/>
                  <a:gd name="T9" fmla="*/ 0 h 12"/>
                  <a:gd name="T10" fmla="*/ 27 w 54"/>
                  <a:gd name="T11" fmla="*/ 0 h 12"/>
                  <a:gd name="T12" fmla="*/ 20 w 54"/>
                  <a:gd name="T13" fmla="*/ 2 h 12"/>
                  <a:gd name="T14" fmla="*/ 3 w 54"/>
                  <a:gd name="T15" fmla="*/ 10 h 12"/>
                  <a:gd name="T16" fmla="*/ 1 w 54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12">
                    <a:moveTo>
                      <a:pt x="1" y="12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9" y="11"/>
                      <a:pt x="32" y="10"/>
                      <a:pt x="35" y="9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53" y="1"/>
                      <a:pt x="54" y="0"/>
                      <a:pt x="53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5" y="0"/>
                      <a:pt x="22" y="1"/>
                      <a:pt x="20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97" name="Freeform 34">
                <a:extLst>
                  <a:ext uri="{FF2B5EF4-FFF2-40B4-BE49-F238E27FC236}">
                    <a16:creationId xmlns:a16="http://schemas.microsoft.com/office/drawing/2014/main" id="{72C4A0F1-B445-455F-B105-1DC78A7FD6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36163" y="5584826"/>
                <a:ext cx="61913" cy="20638"/>
              </a:xfrm>
              <a:custGeom>
                <a:avLst/>
                <a:gdLst>
                  <a:gd name="T0" fmla="*/ 2 w 37"/>
                  <a:gd name="T1" fmla="*/ 12 h 12"/>
                  <a:gd name="T2" fmla="*/ 10 w 37"/>
                  <a:gd name="T3" fmla="*/ 12 h 12"/>
                  <a:gd name="T4" fmla="*/ 17 w 37"/>
                  <a:gd name="T5" fmla="*/ 10 h 12"/>
                  <a:gd name="T6" fmla="*/ 34 w 37"/>
                  <a:gd name="T7" fmla="*/ 2 h 12"/>
                  <a:gd name="T8" fmla="*/ 35 w 37"/>
                  <a:gd name="T9" fmla="*/ 0 h 12"/>
                  <a:gd name="T10" fmla="*/ 27 w 37"/>
                  <a:gd name="T11" fmla="*/ 0 h 12"/>
                  <a:gd name="T12" fmla="*/ 20 w 37"/>
                  <a:gd name="T13" fmla="*/ 2 h 12"/>
                  <a:gd name="T14" fmla="*/ 3 w 37"/>
                  <a:gd name="T15" fmla="*/ 10 h 12"/>
                  <a:gd name="T16" fmla="*/ 2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2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12" y="12"/>
                      <a:pt x="15" y="11"/>
                      <a:pt x="17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1"/>
                      <a:pt x="37" y="0"/>
                      <a:pt x="35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5" y="0"/>
                      <a:pt x="22" y="1"/>
                      <a:pt x="20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1"/>
                      <a:pt x="0" y="12"/>
                      <a:pt x="2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98" name="Freeform 35">
                <a:extLst>
                  <a:ext uri="{FF2B5EF4-FFF2-40B4-BE49-F238E27FC236}">
                    <a16:creationId xmlns:a16="http://schemas.microsoft.com/office/drawing/2014/main" id="{8FF880D1-1D13-45CC-ADFF-3F46603BDA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86963" y="5561014"/>
                <a:ext cx="60325" cy="20638"/>
              </a:xfrm>
              <a:custGeom>
                <a:avLst/>
                <a:gdLst>
                  <a:gd name="T0" fmla="*/ 1 w 36"/>
                  <a:gd name="T1" fmla="*/ 12 h 12"/>
                  <a:gd name="T2" fmla="*/ 10 w 36"/>
                  <a:gd name="T3" fmla="*/ 12 h 12"/>
                  <a:gd name="T4" fmla="*/ 17 w 36"/>
                  <a:gd name="T5" fmla="*/ 10 h 12"/>
                  <a:gd name="T6" fmla="*/ 33 w 36"/>
                  <a:gd name="T7" fmla="*/ 2 h 12"/>
                  <a:gd name="T8" fmla="*/ 35 w 36"/>
                  <a:gd name="T9" fmla="*/ 0 h 12"/>
                  <a:gd name="T10" fmla="*/ 26 w 36"/>
                  <a:gd name="T11" fmla="*/ 1 h 12"/>
                  <a:gd name="T12" fmla="*/ 20 w 36"/>
                  <a:gd name="T13" fmla="*/ 2 h 12"/>
                  <a:gd name="T14" fmla="*/ 3 w 36"/>
                  <a:gd name="T15" fmla="*/ 10 h 12"/>
                  <a:gd name="T16" fmla="*/ 1 w 36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12">
                    <a:moveTo>
                      <a:pt x="1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11" y="12"/>
                      <a:pt x="14" y="11"/>
                      <a:pt x="17" y="10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6" y="1"/>
                      <a:pt x="36" y="0"/>
                      <a:pt x="35" y="0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1"/>
                      <a:pt x="22" y="1"/>
                      <a:pt x="20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99" name="Freeform 36">
                <a:extLst>
                  <a:ext uri="{FF2B5EF4-FFF2-40B4-BE49-F238E27FC236}">
                    <a16:creationId xmlns:a16="http://schemas.microsoft.com/office/drawing/2014/main" id="{6838FE7D-40A8-47B0-9872-DAD4C550F0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20263" y="5676901"/>
                <a:ext cx="50800" cy="15875"/>
              </a:xfrm>
              <a:custGeom>
                <a:avLst/>
                <a:gdLst>
                  <a:gd name="T0" fmla="*/ 1 w 30"/>
                  <a:gd name="T1" fmla="*/ 9 h 9"/>
                  <a:gd name="T2" fmla="*/ 9 w 30"/>
                  <a:gd name="T3" fmla="*/ 9 h 9"/>
                  <a:gd name="T4" fmla="*/ 15 w 30"/>
                  <a:gd name="T5" fmla="*/ 7 h 9"/>
                  <a:gd name="T6" fmla="*/ 27 w 30"/>
                  <a:gd name="T7" fmla="*/ 1 h 9"/>
                  <a:gd name="T8" fmla="*/ 29 w 30"/>
                  <a:gd name="T9" fmla="*/ 0 h 9"/>
                  <a:gd name="T10" fmla="*/ 20 w 30"/>
                  <a:gd name="T11" fmla="*/ 0 h 9"/>
                  <a:gd name="T12" fmla="*/ 15 w 30"/>
                  <a:gd name="T13" fmla="*/ 2 h 9"/>
                  <a:gd name="T14" fmla="*/ 2 w 30"/>
                  <a:gd name="T15" fmla="*/ 7 h 9"/>
                  <a:gd name="T16" fmla="*/ 1 w 30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9">
                    <a:moveTo>
                      <a:pt x="1" y="9"/>
                    </a:moveTo>
                    <a:cubicBezTo>
                      <a:pt x="9" y="9"/>
                      <a:pt x="9" y="9"/>
                      <a:pt x="9" y="9"/>
                    </a:cubicBezTo>
                    <a:cubicBezTo>
                      <a:pt x="10" y="9"/>
                      <a:pt x="13" y="8"/>
                      <a:pt x="15" y="7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9" y="1"/>
                      <a:pt x="30" y="0"/>
                      <a:pt x="29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9" y="0"/>
                      <a:pt x="17" y="1"/>
                      <a:pt x="15" y="2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0" y="8"/>
                      <a:pt x="0" y="9"/>
                      <a:pt x="1" y="9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00" name="Freeform 37">
                <a:extLst>
                  <a:ext uri="{FF2B5EF4-FFF2-40B4-BE49-F238E27FC236}">
                    <a16:creationId xmlns:a16="http://schemas.microsoft.com/office/drawing/2014/main" id="{DC409EB3-C361-4AC1-8EE7-B9EC1B5DAC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93276" y="5676901"/>
                <a:ext cx="50800" cy="15875"/>
              </a:xfrm>
              <a:custGeom>
                <a:avLst/>
                <a:gdLst>
                  <a:gd name="T0" fmla="*/ 1 w 30"/>
                  <a:gd name="T1" fmla="*/ 9 h 9"/>
                  <a:gd name="T2" fmla="*/ 9 w 30"/>
                  <a:gd name="T3" fmla="*/ 9 h 9"/>
                  <a:gd name="T4" fmla="*/ 15 w 30"/>
                  <a:gd name="T5" fmla="*/ 7 h 9"/>
                  <a:gd name="T6" fmla="*/ 27 w 30"/>
                  <a:gd name="T7" fmla="*/ 2 h 9"/>
                  <a:gd name="T8" fmla="*/ 29 w 30"/>
                  <a:gd name="T9" fmla="*/ 0 h 9"/>
                  <a:gd name="T10" fmla="*/ 20 w 30"/>
                  <a:gd name="T11" fmla="*/ 0 h 9"/>
                  <a:gd name="T12" fmla="*/ 15 w 30"/>
                  <a:gd name="T13" fmla="*/ 2 h 9"/>
                  <a:gd name="T14" fmla="*/ 2 w 30"/>
                  <a:gd name="T15" fmla="*/ 7 h 9"/>
                  <a:gd name="T16" fmla="*/ 1 w 30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9">
                    <a:moveTo>
                      <a:pt x="1" y="9"/>
                    </a:moveTo>
                    <a:cubicBezTo>
                      <a:pt x="9" y="9"/>
                      <a:pt x="9" y="9"/>
                      <a:pt x="9" y="9"/>
                    </a:cubicBezTo>
                    <a:cubicBezTo>
                      <a:pt x="10" y="9"/>
                      <a:pt x="13" y="8"/>
                      <a:pt x="15" y="7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9" y="1"/>
                      <a:pt x="30" y="0"/>
                      <a:pt x="29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9" y="0"/>
                      <a:pt x="17" y="1"/>
                      <a:pt x="15" y="2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8"/>
                      <a:pt x="0" y="9"/>
                      <a:pt x="1" y="9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01" name="Freeform 38">
                <a:extLst>
                  <a:ext uri="{FF2B5EF4-FFF2-40B4-BE49-F238E27FC236}">
                    <a16:creationId xmlns:a16="http://schemas.microsoft.com/office/drawing/2014/main" id="{47944C87-005B-4494-9CFD-DBFCB5C12C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32963" y="5654676"/>
                <a:ext cx="60325" cy="19050"/>
              </a:xfrm>
              <a:custGeom>
                <a:avLst/>
                <a:gdLst>
                  <a:gd name="T0" fmla="*/ 1 w 36"/>
                  <a:gd name="T1" fmla="*/ 12 h 12"/>
                  <a:gd name="T2" fmla="*/ 10 w 36"/>
                  <a:gd name="T3" fmla="*/ 12 h 12"/>
                  <a:gd name="T4" fmla="*/ 16 w 36"/>
                  <a:gd name="T5" fmla="*/ 10 h 12"/>
                  <a:gd name="T6" fmla="*/ 33 w 36"/>
                  <a:gd name="T7" fmla="*/ 2 h 12"/>
                  <a:gd name="T8" fmla="*/ 35 w 36"/>
                  <a:gd name="T9" fmla="*/ 0 h 12"/>
                  <a:gd name="T10" fmla="*/ 26 w 36"/>
                  <a:gd name="T11" fmla="*/ 0 h 12"/>
                  <a:gd name="T12" fmla="*/ 20 w 36"/>
                  <a:gd name="T13" fmla="*/ 2 h 12"/>
                  <a:gd name="T14" fmla="*/ 3 w 36"/>
                  <a:gd name="T15" fmla="*/ 10 h 12"/>
                  <a:gd name="T16" fmla="*/ 1 w 36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12">
                    <a:moveTo>
                      <a:pt x="1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11" y="12"/>
                      <a:pt x="14" y="11"/>
                      <a:pt x="16" y="10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5" y="1"/>
                      <a:pt x="36" y="0"/>
                      <a:pt x="35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5" y="0"/>
                      <a:pt x="22" y="1"/>
                      <a:pt x="20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0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02" name="Freeform 39">
                <a:extLst>
                  <a:ext uri="{FF2B5EF4-FFF2-40B4-BE49-F238E27FC236}">
                    <a16:creationId xmlns:a16="http://schemas.microsoft.com/office/drawing/2014/main" id="{B01A7856-3BE9-4306-B3CD-F060FF7D88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02801" y="5656264"/>
                <a:ext cx="61913" cy="17463"/>
              </a:xfrm>
              <a:custGeom>
                <a:avLst/>
                <a:gdLst>
                  <a:gd name="T0" fmla="*/ 2 w 37"/>
                  <a:gd name="T1" fmla="*/ 11 h 11"/>
                  <a:gd name="T2" fmla="*/ 10 w 37"/>
                  <a:gd name="T3" fmla="*/ 11 h 11"/>
                  <a:gd name="T4" fmla="*/ 17 w 37"/>
                  <a:gd name="T5" fmla="*/ 9 h 11"/>
                  <a:gd name="T6" fmla="*/ 34 w 37"/>
                  <a:gd name="T7" fmla="*/ 1 h 11"/>
                  <a:gd name="T8" fmla="*/ 36 w 37"/>
                  <a:gd name="T9" fmla="*/ 0 h 11"/>
                  <a:gd name="T10" fmla="*/ 27 w 37"/>
                  <a:gd name="T11" fmla="*/ 0 h 11"/>
                  <a:gd name="T12" fmla="*/ 20 w 37"/>
                  <a:gd name="T13" fmla="*/ 2 h 11"/>
                  <a:gd name="T14" fmla="*/ 4 w 37"/>
                  <a:gd name="T15" fmla="*/ 9 h 11"/>
                  <a:gd name="T16" fmla="*/ 2 w 37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1">
                    <a:moveTo>
                      <a:pt x="2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12" y="11"/>
                      <a:pt x="15" y="10"/>
                      <a:pt x="17" y="9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6" y="0"/>
                      <a:pt x="37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3" y="0"/>
                      <a:pt x="20" y="2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1" y="10"/>
                      <a:pt x="0" y="11"/>
                      <a:pt x="2" y="11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03" name="Freeform 40">
                <a:extLst>
                  <a:ext uri="{FF2B5EF4-FFF2-40B4-BE49-F238E27FC236}">
                    <a16:creationId xmlns:a16="http://schemas.microsoft.com/office/drawing/2014/main" id="{06C53F80-A67A-4054-A603-510AC031E3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12326" y="5632451"/>
                <a:ext cx="61913" cy="20638"/>
              </a:xfrm>
              <a:custGeom>
                <a:avLst/>
                <a:gdLst>
                  <a:gd name="T0" fmla="*/ 1 w 37"/>
                  <a:gd name="T1" fmla="*/ 12 h 12"/>
                  <a:gd name="T2" fmla="*/ 10 w 37"/>
                  <a:gd name="T3" fmla="*/ 12 h 12"/>
                  <a:gd name="T4" fmla="*/ 17 w 37"/>
                  <a:gd name="T5" fmla="*/ 10 h 12"/>
                  <a:gd name="T6" fmla="*/ 33 w 37"/>
                  <a:gd name="T7" fmla="*/ 2 h 12"/>
                  <a:gd name="T8" fmla="*/ 35 w 37"/>
                  <a:gd name="T9" fmla="*/ 0 h 12"/>
                  <a:gd name="T10" fmla="*/ 26 w 37"/>
                  <a:gd name="T11" fmla="*/ 0 h 12"/>
                  <a:gd name="T12" fmla="*/ 19 w 37"/>
                  <a:gd name="T13" fmla="*/ 2 h 12"/>
                  <a:gd name="T14" fmla="*/ 3 w 37"/>
                  <a:gd name="T15" fmla="*/ 10 h 12"/>
                  <a:gd name="T16" fmla="*/ 1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1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12" y="12"/>
                      <a:pt x="15" y="11"/>
                      <a:pt x="17" y="10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6" y="1"/>
                      <a:pt x="37" y="0"/>
                      <a:pt x="35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5" y="0"/>
                      <a:pt x="22" y="1"/>
                      <a:pt x="19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0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04" name="Freeform 41">
                <a:extLst>
                  <a:ext uri="{FF2B5EF4-FFF2-40B4-BE49-F238E27FC236}">
                    <a16:creationId xmlns:a16="http://schemas.microsoft.com/office/drawing/2014/main" id="{192E4071-8C8F-4116-B01B-F2E0369BC3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40901" y="5632451"/>
                <a:ext cx="61913" cy="20638"/>
              </a:xfrm>
              <a:custGeom>
                <a:avLst/>
                <a:gdLst>
                  <a:gd name="T0" fmla="*/ 2 w 37"/>
                  <a:gd name="T1" fmla="*/ 12 h 12"/>
                  <a:gd name="T2" fmla="*/ 11 w 37"/>
                  <a:gd name="T3" fmla="*/ 12 h 12"/>
                  <a:gd name="T4" fmla="*/ 18 w 37"/>
                  <a:gd name="T5" fmla="*/ 10 h 12"/>
                  <a:gd name="T6" fmla="*/ 34 w 37"/>
                  <a:gd name="T7" fmla="*/ 2 h 12"/>
                  <a:gd name="T8" fmla="*/ 36 w 37"/>
                  <a:gd name="T9" fmla="*/ 0 h 12"/>
                  <a:gd name="T10" fmla="*/ 27 w 37"/>
                  <a:gd name="T11" fmla="*/ 0 h 12"/>
                  <a:gd name="T12" fmla="*/ 20 w 37"/>
                  <a:gd name="T13" fmla="*/ 2 h 12"/>
                  <a:gd name="T14" fmla="*/ 3 w 37"/>
                  <a:gd name="T15" fmla="*/ 10 h 12"/>
                  <a:gd name="T16" fmla="*/ 2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2" y="12"/>
                    </a:move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2"/>
                      <a:pt x="15" y="11"/>
                      <a:pt x="18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7" y="1"/>
                      <a:pt x="37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5" y="0"/>
                      <a:pt x="22" y="1"/>
                      <a:pt x="20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1"/>
                      <a:pt x="0" y="12"/>
                      <a:pt x="2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05" name="Freeform 42">
                <a:extLst>
                  <a:ext uri="{FF2B5EF4-FFF2-40B4-BE49-F238E27FC236}">
                    <a16:creationId xmlns:a16="http://schemas.microsoft.com/office/drawing/2014/main" id="{980DE1DD-D6DE-42B6-A001-9013853E25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71063" y="5632451"/>
                <a:ext cx="61913" cy="20638"/>
              </a:xfrm>
              <a:custGeom>
                <a:avLst/>
                <a:gdLst>
                  <a:gd name="T0" fmla="*/ 1 w 37"/>
                  <a:gd name="T1" fmla="*/ 11 h 12"/>
                  <a:gd name="T2" fmla="*/ 10 w 37"/>
                  <a:gd name="T3" fmla="*/ 11 h 12"/>
                  <a:gd name="T4" fmla="*/ 17 w 37"/>
                  <a:gd name="T5" fmla="*/ 9 h 12"/>
                  <a:gd name="T6" fmla="*/ 34 w 37"/>
                  <a:gd name="T7" fmla="*/ 2 h 12"/>
                  <a:gd name="T8" fmla="*/ 36 w 37"/>
                  <a:gd name="T9" fmla="*/ 0 h 12"/>
                  <a:gd name="T10" fmla="*/ 26 w 37"/>
                  <a:gd name="T11" fmla="*/ 0 h 12"/>
                  <a:gd name="T12" fmla="*/ 19 w 37"/>
                  <a:gd name="T13" fmla="*/ 2 h 12"/>
                  <a:gd name="T14" fmla="*/ 3 w 37"/>
                  <a:gd name="T15" fmla="*/ 9 h 12"/>
                  <a:gd name="T16" fmla="*/ 1 w 37"/>
                  <a:gd name="T17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1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12" y="11"/>
                      <a:pt x="15" y="10"/>
                      <a:pt x="17" y="9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1"/>
                      <a:pt x="37" y="0"/>
                      <a:pt x="3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5" y="0"/>
                      <a:pt x="22" y="1"/>
                      <a:pt x="19" y="2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1" y="11"/>
                      <a:pt x="0" y="12"/>
                      <a:pt x="1" y="11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06" name="Freeform 43">
                <a:extLst>
                  <a:ext uri="{FF2B5EF4-FFF2-40B4-BE49-F238E27FC236}">
                    <a16:creationId xmlns:a16="http://schemas.microsoft.com/office/drawing/2014/main" id="{E09DCA7C-B543-4F0B-A747-1DA3988403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99638" y="5632451"/>
                <a:ext cx="63500" cy="17463"/>
              </a:xfrm>
              <a:custGeom>
                <a:avLst/>
                <a:gdLst>
                  <a:gd name="T0" fmla="*/ 2 w 38"/>
                  <a:gd name="T1" fmla="*/ 11 h 11"/>
                  <a:gd name="T2" fmla="*/ 11 w 38"/>
                  <a:gd name="T3" fmla="*/ 11 h 11"/>
                  <a:gd name="T4" fmla="*/ 18 w 38"/>
                  <a:gd name="T5" fmla="*/ 9 h 11"/>
                  <a:gd name="T6" fmla="*/ 34 w 38"/>
                  <a:gd name="T7" fmla="*/ 2 h 11"/>
                  <a:gd name="T8" fmla="*/ 36 w 38"/>
                  <a:gd name="T9" fmla="*/ 0 h 11"/>
                  <a:gd name="T10" fmla="*/ 27 w 38"/>
                  <a:gd name="T11" fmla="*/ 0 h 11"/>
                  <a:gd name="T12" fmla="*/ 20 w 38"/>
                  <a:gd name="T13" fmla="*/ 2 h 11"/>
                  <a:gd name="T14" fmla="*/ 4 w 38"/>
                  <a:gd name="T15" fmla="*/ 9 h 11"/>
                  <a:gd name="T16" fmla="*/ 2 w 38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11">
                    <a:moveTo>
                      <a:pt x="2" y="11"/>
                    </a:moveTo>
                    <a:cubicBezTo>
                      <a:pt x="11" y="11"/>
                      <a:pt x="11" y="11"/>
                      <a:pt x="11" y="11"/>
                    </a:cubicBezTo>
                    <a:cubicBezTo>
                      <a:pt x="12" y="11"/>
                      <a:pt x="15" y="10"/>
                      <a:pt x="18" y="9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7" y="1"/>
                      <a:pt x="38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2" y="1"/>
                      <a:pt x="20" y="2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1" y="10"/>
                      <a:pt x="0" y="11"/>
                      <a:pt x="2" y="11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07" name="Freeform 44">
                <a:extLst>
                  <a:ext uri="{FF2B5EF4-FFF2-40B4-BE49-F238E27FC236}">
                    <a16:creationId xmlns:a16="http://schemas.microsoft.com/office/drawing/2014/main" id="{38C059D4-51EB-4436-B129-4191718ADD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10738" y="5610226"/>
                <a:ext cx="61913" cy="19050"/>
              </a:xfrm>
              <a:custGeom>
                <a:avLst/>
                <a:gdLst>
                  <a:gd name="T0" fmla="*/ 1 w 37"/>
                  <a:gd name="T1" fmla="*/ 11 h 11"/>
                  <a:gd name="T2" fmla="*/ 10 w 37"/>
                  <a:gd name="T3" fmla="*/ 11 h 11"/>
                  <a:gd name="T4" fmla="*/ 17 w 37"/>
                  <a:gd name="T5" fmla="*/ 9 h 11"/>
                  <a:gd name="T6" fmla="*/ 34 w 37"/>
                  <a:gd name="T7" fmla="*/ 2 h 11"/>
                  <a:gd name="T8" fmla="*/ 36 w 37"/>
                  <a:gd name="T9" fmla="*/ 0 h 11"/>
                  <a:gd name="T10" fmla="*/ 27 w 37"/>
                  <a:gd name="T11" fmla="*/ 0 h 11"/>
                  <a:gd name="T12" fmla="*/ 20 w 37"/>
                  <a:gd name="T13" fmla="*/ 2 h 11"/>
                  <a:gd name="T14" fmla="*/ 3 w 37"/>
                  <a:gd name="T15" fmla="*/ 9 h 11"/>
                  <a:gd name="T16" fmla="*/ 1 w 37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1">
                    <a:moveTo>
                      <a:pt x="1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12" y="11"/>
                      <a:pt x="15" y="10"/>
                      <a:pt x="17" y="9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1"/>
                      <a:pt x="37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5" y="0"/>
                      <a:pt x="22" y="1"/>
                      <a:pt x="20" y="2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1" y="11"/>
                      <a:pt x="0" y="11"/>
                      <a:pt x="1" y="11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08" name="Freeform 45">
                <a:extLst>
                  <a:ext uri="{FF2B5EF4-FFF2-40B4-BE49-F238E27FC236}">
                    <a16:creationId xmlns:a16="http://schemas.microsoft.com/office/drawing/2014/main" id="{720CA6E2-97F5-410E-A332-5720505994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39313" y="5610226"/>
                <a:ext cx="63500" cy="19050"/>
              </a:xfrm>
              <a:custGeom>
                <a:avLst/>
                <a:gdLst>
                  <a:gd name="T0" fmla="*/ 2 w 38"/>
                  <a:gd name="T1" fmla="*/ 11 h 11"/>
                  <a:gd name="T2" fmla="*/ 11 w 38"/>
                  <a:gd name="T3" fmla="*/ 11 h 11"/>
                  <a:gd name="T4" fmla="*/ 18 w 38"/>
                  <a:gd name="T5" fmla="*/ 9 h 11"/>
                  <a:gd name="T6" fmla="*/ 34 w 38"/>
                  <a:gd name="T7" fmla="*/ 2 h 11"/>
                  <a:gd name="T8" fmla="*/ 36 w 38"/>
                  <a:gd name="T9" fmla="*/ 0 h 11"/>
                  <a:gd name="T10" fmla="*/ 27 w 38"/>
                  <a:gd name="T11" fmla="*/ 0 h 11"/>
                  <a:gd name="T12" fmla="*/ 20 w 38"/>
                  <a:gd name="T13" fmla="*/ 2 h 11"/>
                  <a:gd name="T14" fmla="*/ 4 w 38"/>
                  <a:gd name="T15" fmla="*/ 9 h 11"/>
                  <a:gd name="T16" fmla="*/ 2 w 38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11">
                    <a:moveTo>
                      <a:pt x="2" y="11"/>
                    </a:moveTo>
                    <a:cubicBezTo>
                      <a:pt x="11" y="11"/>
                      <a:pt x="11" y="11"/>
                      <a:pt x="11" y="11"/>
                    </a:cubicBezTo>
                    <a:cubicBezTo>
                      <a:pt x="12" y="11"/>
                      <a:pt x="16" y="10"/>
                      <a:pt x="18" y="9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7" y="0"/>
                      <a:pt x="38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3" y="1"/>
                      <a:pt x="20" y="2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1" y="10"/>
                      <a:pt x="0" y="11"/>
                      <a:pt x="2" y="11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09" name="Freeform 46">
                <a:extLst>
                  <a:ext uri="{FF2B5EF4-FFF2-40B4-BE49-F238E27FC236}">
                    <a16:creationId xmlns:a16="http://schemas.microsoft.com/office/drawing/2014/main" id="{94CE4F3A-84E5-4B3C-9B72-F69D21AC15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69476" y="5608639"/>
                <a:ext cx="61913" cy="20638"/>
              </a:xfrm>
              <a:custGeom>
                <a:avLst/>
                <a:gdLst>
                  <a:gd name="T0" fmla="*/ 1 w 37"/>
                  <a:gd name="T1" fmla="*/ 12 h 12"/>
                  <a:gd name="T2" fmla="*/ 11 w 37"/>
                  <a:gd name="T3" fmla="*/ 12 h 12"/>
                  <a:gd name="T4" fmla="*/ 18 w 37"/>
                  <a:gd name="T5" fmla="*/ 10 h 12"/>
                  <a:gd name="T6" fmla="*/ 34 w 37"/>
                  <a:gd name="T7" fmla="*/ 2 h 12"/>
                  <a:gd name="T8" fmla="*/ 36 w 37"/>
                  <a:gd name="T9" fmla="*/ 0 h 12"/>
                  <a:gd name="T10" fmla="*/ 27 w 37"/>
                  <a:gd name="T11" fmla="*/ 0 h 12"/>
                  <a:gd name="T12" fmla="*/ 20 w 37"/>
                  <a:gd name="T13" fmla="*/ 2 h 12"/>
                  <a:gd name="T14" fmla="*/ 3 w 37"/>
                  <a:gd name="T15" fmla="*/ 10 h 12"/>
                  <a:gd name="T16" fmla="*/ 1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1" y="12"/>
                    </a:move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2"/>
                      <a:pt x="15" y="11"/>
                      <a:pt x="18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1"/>
                      <a:pt x="37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5" y="0"/>
                      <a:pt x="22" y="1"/>
                      <a:pt x="20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10" name="Freeform 47">
                <a:extLst>
                  <a:ext uri="{FF2B5EF4-FFF2-40B4-BE49-F238E27FC236}">
                    <a16:creationId xmlns:a16="http://schemas.microsoft.com/office/drawing/2014/main" id="{CA05731E-8804-479E-8B1C-EEB53653AA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99638" y="5608639"/>
                <a:ext cx="61913" cy="20638"/>
              </a:xfrm>
              <a:custGeom>
                <a:avLst/>
                <a:gdLst>
                  <a:gd name="T0" fmla="*/ 1 w 37"/>
                  <a:gd name="T1" fmla="*/ 12 h 12"/>
                  <a:gd name="T2" fmla="*/ 10 w 37"/>
                  <a:gd name="T3" fmla="*/ 12 h 12"/>
                  <a:gd name="T4" fmla="*/ 17 w 37"/>
                  <a:gd name="T5" fmla="*/ 10 h 12"/>
                  <a:gd name="T6" fmla="*/ 34 w 37"/>
                  <a:gd name="T7" fmla="*/ 2 h 12"/>
                  <a:gd name="T8" fmla="*/ 35 w 37"/>
                  <a:gd name="T9" fmla="*/ 0 h 12"/>
                  <a:gd name="T10" fmla="*/ 26 w 37"/>
                  <a:gd name="T11" fmla="*/ 0 h 12"/>
                  <a:gd name="T12" fmla="*/ 19 w 37"/>
                  <a:gd name="T13" fmla="*/ 2 h 12"/>
                  <a:gd name="T14" fmla="*/ 3 w 37"/>
                  <a:gd name="T15" fmla="*/ 10 h 12"/>
                  <a:gd name="T16" fmla="*/ 1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1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12" y="12"/>
                      <a:pt x="15" y="11"/>
                      <a:pt x="17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1"/>
                      <a:pt x="37" y="0"/>
                      <a:pt x="35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5" y="0"/>
                      <a:pt x="22" y="1"/>
                      <a:pt x="19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11" name="Freeform 48">
                <a:extLst>
                  <a:ext uri="{FF2B5EF4-FFF2-40B4-BE49-F238E27FC236}">
                    <a16:creationId xmlns:a16="http://schemas.microsoft.com/office/drawing/2014/main" id="{032C4739-77B7-46BE-A941-880C421485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28213" y="5608639"/>
                <a:ext cx="61913" cy="20638"/>
              </a:xfrm>
              <a:custGeom>
                <a:avLst/>
                <a:gdLst>
                  <a:gd name="T0" fmla="*/ 2 w 37"/>
                  <a:gd name="T1" fmla="*/ 12 h 12"/>
                  <a:gd name="T2" fmla="*/ 11 w 37"/>
                  <a:gd name="T3" fmla="*/ 12 h 12"/>
                  <a:gd name="T4" fmla="*/ 18 w 37"/>
                  <a:gd name="T5" fmla="*/ 10 h 12"/>
                  <a:gd name="T6" fmla="*/ 34 w 37"/>
                  <a:gd name="T7" fmla="*/ 2 h 12"/>
                  <a:gd name="T8" fmla="*/ 36 w 37"/>
                  <a:gd name="T9" fmla="*/ 0 h 12"/>
                  <a:gd name="T10" fmla="*/ 27 w 37"/>
                  <a:gd name="T11" fmla="*/ 0 h 12"/>
                  <a:gd name="T12" fmla="*/ 20 w 37"/>
                  <a:gd name="T13" fmla="*/ 2 h 12"/>
                  <a:gd name="T14" fmla="*/ 4 w 37"/>
                  <a:gd name="T15" fmla="*/ 10 h 12"/>
                  <a:gd name="T16" fmla="*/ 2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2" y="12"/>
                    </a:move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2"/>
                      <a:pt x="15" y="11"/>
                      <a:pt x="18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7" y="1"/>
                      <a:pt x="37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2" y="1"/>
                      <a:pt x="20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1" y="11"/>
                      <a:pt x="0" y="12"/>
                      <a:pt x="2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12" name="Freeform 49">
                <a:extLst>
                  <a:ext uri="{FF2B5EF4-FFF2-40B4-BE49-F238E27FC236}">
                    <a16:creationId xmlns:a16="http://schemas.microsoft.com/office/drawing/2014/main" id="{59C2C94C-30F5-49A1-B3E3-06C81295A9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86926" y="5586414"/>
                <a:ext cx="61913" cy="20638"/>
              </a:xfrm>
              <a:custGeom>
                <a:avLst/>
                <a:gdLst>
                  <a:gd name="T0" fmla="*/ 1 w 37"/>
                  <a:gd name="T1" fmla="*/ 12 h 12"/>
                  <a:gd name="T2" fmla="*/ 10 w 37"/>
                  <a:gd name="T3" fmla="*/ 12 h 12"/>
                  <a:gd name="T4" fmla="*/ 17 w 37"/>
                  <a:gd name="T5" fmla="*/ 10 h 12"/>
                  <a:gd name="T6" fmla="*/ 34 w 37"/>
                  <a:gd name="T7" fmla="*/ 2 h 12"/>
                  <a:gd name="T8" fmla="*/ 36 w 37"/>
                  <a:gd name="T9" fmla="*/ 0 h 12"/>
                  <a:gd name="T10" fmla="*/ 27 w 37"/>
                  <a:gd name="T11" fmla="*/ 0 h 12"/>
                  <a:gd name="T12" fmla="*/ 20 w 37"/>
                  <a:gd name="T13" fmla="*/ 3 h 12"/>
                  <a:gd name="T14" fmla="*/ 3 w 37"/>
                  <a:gd name="T15" fmla="*/ 10 h 12"/>
                  <a:gd name="T16" fmla="*/ 1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1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12" y="12"/>
                      <a:pt x="15" y="11"/>
                      <a:pt x="17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1"/>
                      <a:pt x="37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5" y="0"/>
                      <a:pt x="22" y="1"/>
                      <a:pt x="20" y="3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13" name="Freeform 50">
                <a:extLst>
                  <a:ext uri="{FF2B5EF4-FFF2-40B4-BE49-F238E27FC236}">
                    <a16:creationId xmlns:a16="http://schemas.microsoft.com/office/drawing/2014/main" id="{7DF72474-1895-444C-A0CA-CA54E1F80C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15501" y="5586414"/>
                <a:ext cx="63500" cy="20638"/>
              </a:xfrm>
              <a:custGeom>
                <a:avLst/>
                <a:gdLst>
                  <a:gd name="T0" fmla="*/ 2 w 38"/>
                  <a:gd name="T1" fmla="*/ 12 h 12"/>
                  <a:gd name="T2" fmla="*/ 11 w 38"/>
                  <a:gd name="T3" fmla="*/ 12 h 12"/>
                  <a:gd name="T4" fmla="*/ 18 w 38"/>
                  <a:gd name="T5" fmla="*/ 10 h 12"/>
                  <a:gd name="T6" fmla="*/ 34 w 38"/>
                  <a:gd name="T7" fmla="*/ 2 h 12"/>
                  <a:gd name="T8" fmla="*/ 36 w 38"/>
                  <a:gd name="T9" fmla="*/ 0 h 12"/>
                  <a:gd name="T10" fmla="*/ 27 w 38"/>
                  <a:gd name="T11" fmla="*/ 0 h 12"/>
                  <a:gd name="T12" fmla="*/ 20 w 38"/>
                  <a:gd name="T13" fmla="*/ 2 h 12"/>
                  <a:gd name="T14" fmla="*/ 4 w 38"/>
                  <a:gd name="T15" fmla="*/ 10 h 12"/>
                  <a:gd name="T16" fmla="*/ 2 w 38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12">
                    <a:moveTo>
                      <a:pt x="2" y="12"/>
                    </a:move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2"/>
                      <a:pt x="16" y="11"/>
                      <a:pt x="18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7" y="1"/>
                      <a:pt x="38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3" y="1"/>
                      <a:pt x="20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1" y="11"/>
                      <a:pt x="0" y="12"/>
                      <a:pt x="2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14" name="Freeform 51">
                <a:extLst>
                  <a:ext uri="{FF2B5EF4-FFF2-40B4-BE49-F238E27FC236}">
                    <a16:creationId xmlns:a16="http://schemas.microsoft.com/office/drawing/2014/main" id="{8EB39CEF-71EE-4154-B174-AA588E7BAD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45663" y="5586414"/>
                <a:ext cx="61913" cy="20638"/>
              </a:xfrm>
              <a:custGeom>
                <a:avLst/>
                <a:gdLst>
                  <a:gd name="T0" fmla="*/ 1 w 37"/>
                  <a:gd name="T1" fmla="*/ 12 h 12"/>
                  <a:gd name="T2" fmla="*/ 11 w 37"/>
                  <a:gd name="T3" fmla="*/ 12 h 12"/>
                  <a:gd name="T4" fmla="*/ 18 w 37"/>
                  <a:gd name="T5" fmla="*/ 10 h 12"/>
                  <a:gd name="T6" fmla="*/ 34 w 37"/>
                  <a:gd name="T7" fmla="*/ 2 h 12"/>
                  <a:gd name="T8" fmla="*/ 36 w 37"/>
                  <a:gd name="T9" fmla="*/ 0 h 12"/>
                  <a:gd name="T10" fmla="*/ 27 w 37"/>
                  <a:gd name="T11" fmla="*/ 0 h 12"/>
                  <a:gd name="T12" fmla="*/ 20 w 37"/>
                  <a:gd name="T13" fmla="*/ 2 h 12"/>
                  <a:gd name="T14" fmla="*/ 3 w 37"/>
                  <a:gd name="T15" fmla="*/ 10 h 12"/>
                  <a:gd name="T16" fmla="*/ 1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1" y="12"/>
                    </a:move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2"/>
                      <a:pt x="15" y="11"/>
                      <a:pt x="18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1"/>
                      <a:pt x="37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5" y="0"/>
                      <a:pt x="22" y="1"/>
                      <a:pt x="20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15" name="Freeform 52">
                <a:extLst>
                  <a:ext uri="{FF2B5EF4-FFF2-40B4-BE49-F238E27FC236}">
                    <a16:creationId xmlns:a16="http://schemas.microsoft.com/office/drawing/2014/main" id="{2344464A-52A5-43A8-A2B6-EC3FB627C2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75826" y="5586414"/>
                <a:ext cx="61913" cy="20638"/>
              </a:xfrm>
              <a:custGeom>
                <a:avLst/>
                <a:gdLst>
                  <a:gd name="T0" fmla="*/ 1 w 37"/>
                  <a:gd name="T1" fmla="*/ 12 h 12"/>
                  <a:gd name="T2" fmla="*/ 10 w 37"/>
                  <a:gd name="T3" fmla="*/ 12 h 12"/>
                  <a:gd name="T4" fmla="*/ 17 w 37"/>
                  <a:gd name="T5" fmla="*/ 10 h 12"/>
                  <a:gd name="T6" fmla="*/ 34 w 37"/>
                  <a:gd name="T7" fmla="*/ 2 h 12"/>
                  <a:gd name="T8" fmla="*/ 35 w 37"/>
                  <a:gd name="T9" fmla="*/ 0 h 12"/>
                  <a:gd name="T10" fmla="*/ 26 w 37"/>
                  <a:gd name="T11" fmla="*/ 0 h 12"/>
                  <a:gd name="T12" fmla="*/ 19 w 37"/>
                  <a:gd name="T13" fmla="*/ 2 h 12"/>
                  <a:gd name="T14" fmla="*/ 3 w 37"/>
                  <a:gd name="T15" fmla="*/ 10 h 12"/>
                  <a:gd name="T16" fmla="*/ 1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1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12" y="12"/>
                      <a:pt x="15" y="11"/>
                      <a:pt x="17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1"/>
                      <a:pt x="37" y="0"/>
                      <a:pt x="35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5" y="0"/>
                      <a:pt x="22" y="1"/>
                      <a:pt x="19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16" name="Freeform 53">
                <a:extLst>
                  <a:ext uri="{FF2B5EF4-FFF2-40B4-BE49-F238E27FC236}">
                    <a16:creationId xmlns:a16="http://schemas.microsoft.com/office/drawing/2014/main" id="{BCB2BB87-4CA1-4B2A-A9E4-44A2C09422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04401" y="5586414"/>
                <a:ext cx="61913" cy="20638"/>
              </a:xfrm>
              <a:custGeom>
                <a:avLst/>
                <a:gdLst>
                  <a:gd name="T0" fmla="*/ 2 w 37"/>
                  <a:gd name="T1" fmla="*/ 12 h 12"/>
                  <a:gd name="T2" fmla="*/ 11 w 37"/>
                  <a:gd name="T3" fmla="*/ 11 h 12"/>
                  <a:gd name="T4" fmla="*/ 18 w 37"/>
                  <a:gd name="T5" fmla="*/ 9 h 12"/>
                  <a:gd name="T6" fmla="*/ 34 w 37"/>
                  <a:gd name="T7" fmla="*/ 2 h 12"/>
                  <a:gd name="T8" fmla="*/ 36 w 37"/>
                  <a:gd name="T9" fmla="*/ 0 h 12"/>
                  <a:gd name="T10" fmla="*/ 27 w 37"/>
                  <a:gd name="T11" fmla="*/ 0 h 12"/>
                  <a:gd name="T12" fmla="*/ 20 w 37"/>
                  <a:gd name="T13" fmla="*/ 2 h 12"/>
                  <a:gd name="T14" fmla="*/ 4 w 37"/>
                  <a:gd name="T15" fmla="*/ 9 h 12"/>
                  <a:gd name="T16" fmla="*/ 2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2" y="12"/>
                    </a:moveTo>
                    <a:cubicBezTo>
                      <a:pt x="11" y="11"/>
                      <a:pt x="11" y="11"/>
                      <a:pt x="11" y="11"/>
                    </a:cubicBezTo>
                    <a:cubicBezTo>
                      <a:pt x="12" y="11"/>
                      <a:pt x="15" y="10"/>
                      <a:pt x="18" y="9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7" y="1"/>
                      <a:pt x="37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2" y="1"/>
                      <a:pt x="20" y="2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1" y="11"/>
                      <a:pt x="0" y="12"/>
                      <a:pt x="2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17" name="Freeform 54">
                <a:extLst>
                  <a:ext uri="{FF2B5EF4-FFF2-40B4-BE49-F238E27FC236}">
                    <a16:creationId xmlns:a16="http://schemas.microsoft.com/office/drawing/2014/main" id="{7EDD69B1-9144-411A-996D-EE2B693023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34563" y="5586414"/>
                <a:ext cx="61913" cy="19050"/>
              </a:xfrm>
              <a:custGeom>
                <a:avLst/>
                <a:gdLst>
                  <a:gd name="T0" fmla="*/ 1 w 37"/>
                  <a:gd name="T1" fmla="*/ 11 h 11"/>
                  <a:gd name="T2" fmla="*/ 10 w 37"/>
                  <a:gd name="T3" fmla="*/ 11 h 11"/>
                  <a:gd name="T4" fmla="*/ 17 w 37"/>
                  <a:gd name="T5" fmla="*/ 9 h 11"/>
                  <a:gd name="T6" fmla="*/ 34 w 37"/>
                  <a:gd name="T7" fmla="*/ 2 h 11"/>
                  <a:gd name="T8" fmla="*/ 36 w 37"/>
                  <a:gd name="T9" fmla="*/ 0 h 11"/>
                  <a:gd name="T10" fmla="*/ 27 w 37"/>
                  <a:gd name="T11" fmla="*/ 0 h 11"/>
                  <a:gd name="T12" fmla="*/ 20 w 37"/>
                  <a:gd name="T13" fmla="*/ 2 h 11"/>
                  <a:gd name="T14" fmla="*/ 3 w 37"/>
                  <a:gd name="T15" fmla="*/ 9 h 11"/>
                  <a:gd name="T16" fmla="*/ 1 w 37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1">
                    <a:moveTo>
                      <a:pt x="1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12" y="11"/>
                      <a:pt x="15" y="10"/>
                      <a:pt x="17" y="9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1"/>
                      <a:pt x="37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5" y="0"/>
                      <a:pt x="22" y="1"/>
                      <a:pt x="20" y="2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1" y="10"/>
                      <a:pt x="0" y="11"/>
                      <a:pt x="1" y="11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18" name="Freeform 55">
                <a:extLst>
                  <a:ext uri="{FF2B5EF4-FFF2-40B4-BE49-F238E27FC236}">
                    <a16:creationId xmlns:a16="http://schemas.microsoft.com/office/drawing/2014/main" id="{458B4589-FCA5-48A4-B93C-9C4CD1FB30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63138" y="5584826"/>
                <a:ext cx="63500" cy="20638"/>
              </a:xfrm>
              <a:custGeom>
                <a:avLst/>
                <a:gdLst>
                  <a:gd name="T0" fmla="*/ 2 w 38"/>
                  <a:gd name="T1" fmla="*/ 12 h 12"/>
                  <a:gd name="T2" fmla="*/ 11 w 38"/>
                  <a:gd name="T3" fmla="*/ 12 h 12"/>
                  <a:gd name="T4" fmla="*/ 18 w 38"/>
                  <a:gd name="T5" fmla="*/ 10 h 12"/>
                  <a:gd name="T6" fmla="*/ 34 w 38"/>
                  <a:gd name="T7" fmla="*/ 2 h 12"/>
                  <a:gd name="T8" fmla="*/ 36 w 38"/>
                  <a:gd name="T9" fmla="*/ 0 h 12"/>
                  <a:gd name="T10" fmla="*/ 27 w 38"/>
                  <a:gd name="T11" fmla="*/ 1 h 12"/>
                  <a:gd name="T12" fmla="*/ 20 w 38"/>
                  <a:gd name="T13" fmla="*/ 3 h 12"/>
                  <a:gd name="T14" fmla="*/ 4 w 38"/>
                  <a:gd name="T15" fmla="*/ 10 h 12"/>
                  <a:gd name="T16" fmla="*/ 2 w 38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12">
                    <a:moveTo>
                      <a:pt x="2" y="12"/>
                    </a:move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2"/>
                      <a:pt x="16" y="11"/>
                      <a:pt x="18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7" y="1"/>
                      <a:pt x="38" y="0"/>
                      <a:pt x="36" y="0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6" y="1"/>
                      <a:pt x="23" y="1"/>
                      <a:pt x="20" y="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1" y="11"/>
                      <a:pt x="0" y="12"/>
                      <a:pt x="2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19" name="Freeform 56">
                <a:extLst>
                  <a:ext uri="{FF2B5EF4-FFF2-40B4-BE49-F238E27FC236}">
                    <a16:creationId xmlns:a16="http://schemas.microsoft.com/office/drawing/2014/main" id="{2C899AB1-5CEB-4C57-AD02-F1FF63A634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3301" y="5584826"/>
                <a:ext cx="76200" cy="20638"/>
              </a:xfrm>
              <a:custGeom>
                <a:avLst/>
                <a:gdLst>
                  <a:gd name="T0" fmla="*/ 2 w 45"/>
                  <a:gd name="T1" fmla="*/ 12 h 12"/>
                  <a:gd name="T2" fmla="*/ 18 w 45"/>
                  <a:gd name="T3" fmla="*/ 12 h 12"/>
                  <a:gd name="T4" fmla="*/ 25 w 45"/>
                  <a:gd name="T5" fmla="*/ 10 h 12"/>
                  <a:gd name="T6" fmla="*/ 41 w 45"/>
                  <a:gd name="T7" fmla="*/ 2 h 12"/>
                  <a:gd name="T8" fmla="*/ 43 w 45"/>
                  <a:gd name="T9" fmla="*/ 0 h 12"/>
                  <a:gd name="T10" fmla="*/ 27 w 45"/>
                  <a:gd name="T11" fmla="*/ 0 h 12"/>
                  <a:gd name="T12" fmla="*/ 20 w 45"/>
                  <a:gd name="T13" fmla="*/ 2 h 12"/>
                  <a:gd name="T14" fmla="*/ 3 w 45"/>
                  <a:gd name="T15" fmla="*/ 10 h 12"/>
                  <a:gd name="T16" fmla="*/ 2 w 45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12">
                    <a:moveTo>
                      <a:pt x="2" y="12"/>
                    </a:moveTo>
                    <a:cubicBezTo>
                      <a:pt x="18" y="12"/>
                      <a:pt x="18" y="12"/>
                      <a:pt x="18" y="12"/>
                    </a:cubicBezTo>
                    <a:cubicBezTo>
                      <a:pt x="20" y="12"/>
                      <a:pt x="23" y="11"/>
                      <a:pt x="25" y="10"/>
                    </a:cubicBezTo>
                    <a:cubicBezTo>
                      <a:pt x="41" y="2"/>
                      <a:pt x="41" y="2"/>
                      <a:pt x="41" y="2"/>
                    </a:cubicBezTo>
                    <a:cubicBezTo>
                      <a:pt x="44" y="1"/>
                      <a:pt x="45" y="0"/>
                      <a:pt x="43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5" y="0"/>
                      <a:pt x="22" y="1"/>
                      <a:pt x="20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1"/>
                      <a:pt x="0" y="12"/>
                      <a:pt x="2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20" name="Freeform 57">
                <a:extLst>
                  <a:ext uri="{FF2B5EF4-FFF2-40B4-BE49-F238E27FC236}">
                    <a16:creationId xmlns:a16="http://schemas.microsoft.com/office/drawing/2014/main" id="{7082202D-9813-469C-B1DF-23EF26D18E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07563" y="5565776"/>
                <a:ext cx="61913" cy="19050"/>
              </a:xfrm>
              <a:custGeom>
                <a:avLst/>
                <a:gdLst>
                  <a:gd name="T0" fmla="*/ 1 w 37"/>
                  <a:gd name="T1" fmla="*/ 12 h 12"/>
                  <a:gd name="T2" fmla="*/ 10 w 37"/>
                  <a:gd name="T3" fmla="*/ 12 h 12"/>
                  <a:gd name="T4" fmla="*/ 17 w 37"/>
                  <a:gd name="T5" fmla="*/ 9 h 12"/>
                  <a:gd name="T6" fmla="*/ 34 w 37"/>
                  <a:gd name="T7" fmla="*/ 2 h 12"/>
                  <a:gd name="T8" fmla="*/ 35 w 37"/>
                  <a:gd name="T9" fmla="*/ 0 h 12"/>
                  <a:gd name="T10" fmla="*/ 26 w 37"/>
                  <a:gd name="T11" fmla="*/ 0 h 12"/>
                  <a:gd name="T12" fmla="*/ 19 w 37"/>
                  <a:gd name="T13" fmla="*/ 2 h 12"/>
                  <a:gd name="T14" fmla="*/ 3 w 37"/>
                  <a:gd name="T15" fmla="*/ 10 h 12"/>
                  <a:gd name="T16" fmla="*/ 1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1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12" y="12"/>
                      <a:pt x="15" y="11"/>
                      <a:pt x="17" y="9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1"/>
                      <a:pt x="37" y="0"/>
                      <a:pt x="35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5" y="0"/>
                      <a:pt x="22" y="1"/>
                      <a:pt x="19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0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21" name="Freeform 58">
                <a:extLst>
                  <a:ext uri="{FF2B5EF4-FFF2-40B4-BE49-F238E27FC236}">
                    <a16:creationId xmlns:a16="http://schemas.microsoft.com/office/drawing/2014/main" id="{A921DCC6-8C36-4A90-BCEF-C23F315FF6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36138" y="5565776"/>
                <a:ext cx="61913" cy="17463"/>
              </a:xfrm>
              <a:custGeom>
                <a:avLst/>
                <a:gdLst>
                  <a:gd name="T0" fmla="*/ 2 w 37"/>
                  <a:gd name="T1" fmla="*/ 11 h 11"/>
                  <a:gd name="T2" fmla="*/ 11 w 37"/>
                  <a:gd name="T3" fmla="*/ 11 h 11"/>
                  <a:gd name="T4" fmla="*/ 18 w 37"/>
                  <a:gd name="T5" fmla="*/ 9 h 11"/>
                  <a:gd name="T6" fmla="*/ 34 w 37"/>
                  <a:gd name="T7" fmla="*/ 2 h 11"/>
                  <a:gd name="T8" fmla="*/ 36 w 37"/>
                  <a:gd name="T9" fmla="*/ 0 h 11"/>
                  <a:gd name="T10" fmla="*/ 27 w 37"/>
                  <a:gd name="T11" fmla="*/ 0 h 11"/>
                  <a:gd name="T12" fmla="*/ 20 w 37"/>
                  <a:gd name="T13" fmla="*/ 2 h 11"/>
                  <a:gd name="T14" fmla="*/ 3 w 37"/>
                  <a:gd name="T15" fmla="*/ 9 h 11"/>
                  <a:gd name="T16" fmla="*/ 2 w 37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1">
                    <a:moveTo>
                      <a:pt x="2" y="11"/>
                    </a:moveTo>
                    <a:cubicBezTo>
                      <a:pt x="11" y="11"/>
                      <a:pt x="11" y="11"/>
                      <a:pt x="11" y="11"/>
                    </a:cubicBezTo>
                    <a:cubicBezTo>
                      <a:pt x="12" y="11"/>
                      <a:pt x="15" y="10"/>
                      <a:pt x="18" y="9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7" y="1"/>
                      <a:pt x="37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5" y="0"/>
                      <a:pt x="22" y="1"/>
                      <a:pt x="20" y="2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1" y="11"/>
                      <a:pt x="0" y="11"/>
                      <a:pt x="2" y="11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22" name="Freeform 59">
                <a:extLst>
                  <a:ext uri="{FF2B5EF4-FFF2-40B4-BE49-F238E27FC236}">
                    <a16:creationId xmlns:a16="http://schemas.microsoft.com/office/drawing/2014/main" id="{1F96C45E-5B89-4F74-BBF0-A43A21E647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66301" y="5565776"/>
                <a:ext cx="61913" cy="17463"/>
              </a:xfrm>
              <a:custGeom>
                <a:avLst/>
                <a:gdLst>
                  <a:gd name="T0" fmla="*/ 1 w 37"/>
                  <a:gd name="T1" fmla="*/ 11 h 11"/>
                  <a:gd name="T2" fmla="*/ 10 w 37"/>
                  <a:gd name="T3" fmla="*/ 11 h 11"/>
                  <a:gd name="T4" fmla="*/ 17 w 37"/>
                  <a:gd name="T5" fmla="*/ 9 h 11"/>
                  <a:gd name="T6" fmla="*/ 34 w 37"/>
                  <a:gd name="T7" fmla="*/ 2 h 11"/>
                  <a:gd name="T8" fmla="*/ 36 w 37"/>
                  <a:gd name="T9" fmla="*/ 0 h 11"/>
                  <a:gd name="T10" fmla="*/ 26 w 37"/>
                  <a:gd name="T11" fmla="*/ 0 h 11"/>
                  <a:gd name="T12" fmla="*/ 19 w 37"/>
                  <a:gd name="T13" fmla="*/ 2 h 11"/>
                  <a:gd name="T14" fmla="*/ 3 w 37"/>
                  <a:gd name="T15" fmla="*/ 9 h 11"/>
                  <a:gd name="T16" fmla="*/ 1 w 37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1">
                    <a:moveTo>
                      <a:pt x="1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12" y="11"/>
                      <a:pt x="15" y="10"/>
                      <a:pt x="17" y="9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0"/>
                      <a:pt x="37" y="0"/>
                      <a:pt x="3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5" y="0"/>
                      <a:pt x="22" y="1"/>
                      <a:pt x="19" y="2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1" y="10"/>
                      <a:pt x="0" y="11"/>
                      <a:pt x="1" y="11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23" name="Freeform 60">
                <a:extLst>
                  <a:ext uri="{FF2B5EF4-FFF2-40B4-BE49-F238E27FC236}">
                    <a16:creationId xmlns:a16="http://schemas.microsoft.com/office/drawing/2014/main" id="{3CA41EE2-91B9-4D75-BEAE-025C5B94D7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94876" y="5562601"/>
                <a:ext cx="63500" cy="20638"/>
              </a:xfrm>
              <a:custGeom>
                <a:avLst/>
                <a:gdLst>
                  <a:gd name="T0" fmla="*/ 2 w 38"/>
                  <a:gd name="T1" fmla="*/ 12 h 12"/>
                  <a:gd name="T2" fmla="*/ 11 w 38"/>
                  <a:gd name="T3" fmla="*/ 12 h 12"/>
                  <a:gd name="T4" fmla="*/ 18 w 38"/>
                  <a:gd name="T5" fmla="*/ 10 h 12"/>
                  <a:gd name="T6" fmla="*/ 34 w 38"/>
                  <a:gd name="T7" fmla="*/ 2 h 12"/>
                  <a:gd name="T8" fmla="*/ 36 w 38"/>
                  <a:gd name="T9" fmla="*/ 0 h 12"/>
                  <a:gd name="T10" fmla="*/ 27 w 38"/>
                  <a:gd name="T11" fmla="*/ 0 h 12"/>
                  <a:gd name="T12" fmla="*/ 20 w 38"/>
                  <a:gd name="T13" fmla="*/ 3 h 12"/>
                  <a:gd name="T14" fmla="*/ 4 w 38"/>
                  <a:gd name="T15" fmla="*/ 10 h 12"/>
                  <a:gd name="T16" fmla="*/ 2 w 38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12">
                    <a:moveTo>
                      <a:pt x="2" y="12"/>
                    </a:move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2"/>
                      <a:pt x="16" y="11"/>
                      <a:pt x="18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7" y="1"/>
                      <a:pt x="38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1"/>
                      <a:pt x="23" y="1"/>
                      <a:pt x="20" y="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1" y="11"/>
                      <a:pt x="0" y="12"/>
                      <a:pt x="2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24" name="Freeform 61">
                <a:extLst>
                  <a:ext uri="{FF2B5EF4-FFF2-40B4-BE49-F238E27FC236}">
                    <a16:creationId xmlns:a16="http://schemas.microsoft.com/office/drawing/2014/main" id="{BB5B40A8-EB8D-4959-B576-D0AB062F63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25038" y="5562601"/>
                <a:ext cx="61913" cy="20638"/>
              </a:xfrm>
              <a:custGeom>
                <a:avLst/>
                <a:gdLst>
                  <a:gd name="T0" fmla="*/ 1 w 37"/>
                  <a:gd name="T1" fmla="*/ 12 h 12"/>
                  <a:gd name="T2" fmla="*/ 11 w 37"/>
                  <a:gd name="T3" fmla="*/ 12 h 12"/>
                  <a:gd name="T4" fmla="*/ 18 w 37"/>
                  <a:gd name="T5" fmla="*/ 10 h 12"/>
                  <a:gd name="T6" fmla="*/ 34 w 37"/>
                  <a:gd name="T7" fmla="*/ 2 h 12"/>
                  <a:gd name="T8" fmla="*/ 36 w 37"/>
                  <a:gd name="T9" fmla="*/ 0 h 12"/>
                  <a:gd name="T10" fmla="*/ 27 w 37"/>
                  <a:gd name="T11" fmla="*/ 0 h 12"/>
                  <a:gd name="T12" fmla="*/ 20 w 37"/>
                  <a:gd name="T13" fmla="*/ 2 h 12"/>
                  <a:gd name="T14" fmla="*/ 3 w 37"/>
                  <a:gd name="T15" fmla="*/ 10 h 12"/>
                  <a:gd name="T16" fmla="*/ 1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1" y="12"/>
                    </a:move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2"/>
                      <a:pt x="15" y="11"/>
                      <a:pt x="18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1"/>
                      <a:pt x="37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5" y="0"/>
                      <a:pt x="22" y="1"/>
                      <a:pt x="20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25" name="Freeform 62">
                <a:extLst>
                  <a:ext uri="{FF2B5EF4-FFF2-40B4-BE49-F238E27FC236}">
                    <a16:creationId xmlns:a16="http://schemas.microsoft.com/office/drawing/2014/main" id="{AF0AA50A-FDA8-4910-B7EB-7A9BC382C1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5201" y="5562601"/>
                <a:ext cx="61913" cy="20638"/>
              </a:xfrm>
              <a:custGeom>
                <a:avLst/>
                <a:gdLst>
                  <a:gd name="T0" fmla="*/ 1 w 37"/>
                  <a:gd name="T1" fmla="*/ 12 h 12"/>
                  <a:gd name="T2" fmla="*/ 10 w 37"/>
                  <a:gd name="T3" fmla="*/ 12 h 12"/>
                  <a:gd name="T4" fmla="*/ 17 w 37"/>
                  <a:gd name="T5" fmla="*/ 10 h 12"/>
                  <a:gd name="T6" fmla="*/ 34 w 37"/>
                  <a:gd name="T7" fmla="*/ 2 h 12"/>
                  <a:gd name="T8" fmla="*/ 35 w 37"/>
                  <a:gd name="T9" fmla="*/ 0 h 12"/>
                  <a:gd name="T10" fmla="*/ 26 w 37"/>
                  <a:gd name="T11" fmla="*/ 0 h 12"/>
                  <a:gd name="T12" fmla="*/ 19 w 37"/>
                  <a:gd name="T13" fmla="*/ 2 h 12"/>
                  <a:gd name="T14" fmla="*/ 3 w 37"/>
                  <a:gd name="T15" fmla="*/ 10 h 12"/>
                  <a:gd name="T16" fmla="*/ 1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1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12" y="12"/>
                      <a:pt x="15" y="11"/>
                      <a:pt x="17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1"/>
                      <a:pt x="37" y="0"/>
                      <a:pt x="35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5" y="0"/>
                      <a:pt x="22" y="1"/>
                      <a:pt x="19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0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26" name="Freeform 63">
                <a:extLst>
                  <a:ext uri="{FF2B5EF4-FFF2-40B4-BE49-F238E27FC236}">
                    <a16:creationId xmlns:a16="http://schemas.microsoft.com/office/drawing/2014/main" id="{FB93B1F1-DF63-4411-A6B9-D14D47F937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83776" y="5562601"/>
                <a:ext cx="61913" cy="20638"/>
              </a:xfrm>
              <a:custGeom>
                <a:avLst/>
                <a:gdLst>
                  <a:gd name="T0" fmla="*/ 2 w 37"/>
                  <a:gd name="T1" fmla="*/ 12 h 12"/>
                  <a:gd name="T2" fmla="*/ 11 w 37"/>
                  <a:gd name="T3" fmla="*/ 12 h 12"/>
                  <a:gd name="T4" fmla="*/ 18 w 37"/>
                  <a:gd name="T5" fmla="*/ 10 h 12"/>
                  <a:gd name="T6" fmla="*/ 34 w 37"/>
                  <a:gd name="T7" fmla="*/ 2 h 12"/>
                  <a:gd name="T8" fmla="*/ 36 w 37"/>
                  <a:gd name="T9" fmla="*/ 0 h 12"/>
                  <a:gd name="T10" fmla="*/ 27 w 37"/>
                  <a:gd name="T11" fmla="*/ 0 h 12"/>
                  <a:gd name="T12" fmla="*/ 20 w 37"/>
                  <a:gd name="T13" fmla="*/ 2 h 12"/>
                  <a:gd name="T14" fmla="*/ 4 w 37"/>
                  <a:gd name="T15" fmla="*/ 10 h 12"/>
                  <a:gd name="T16" fmla="*/ 2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2" y="12"/>
                    </a:move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2"/>
                      <a:pt x="15" y="11"/>
                      <a:pt x="18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7" y="1"/>
                      <a:pt x="37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5" y="0"/>
                      <a:pt x="22" y="1"/>
                      <a:pt x="20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1" y="11"/>
                      <a:pt x="0" y="12"/>
                      <a:pt x="2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27" name="Freeform 64">
                <a:extLst>
                  <a:ext uri="{FF2B5EF4-FFF2-40B4-BE49-F238E27FC236}">
                    <a16:creationId xmlns:a16="http://schemas.microsoft.com/office/drawing/2014/main" id="{652DF47A-0503-4DFC-980D-C1B884EC61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3938" y="5562601"/>
                <a:ext cx="76200" cy="20638"/>
              </a:xfrm>
              <a:custGeom>
                <a:avLst/>
                <a:gdLst>
                  <a:gd name="T0" fmla="*/ 1 w 45"/>
                  <a:gd name="T1" fmla="*/ 12 h 12"/>
                  <a:gd name="T2" fmla="*/ 18 w 45"/>
                  <a:gd name="T3" fmla="*/ 11 h 12"/>
                  <a:gd name="T4" fmla="*/ 25 w 45"/>
                  <a:gd name="T5" fmla="*/ 9 h 12"/>
                  <a:gd name="T6" fmla="*/ 41 w 45"/>
                  <a:gd name="T7" fmla="*/ 2 h 12"/>
                  <a:gd name="T8" fmla="*/ 43 w 45"/>
                  <a:gd name="T9" fmla="*/ 0 h 12"/>
                  <a:gd name="T10" fmla="*/ 27 w 45"/>
                  <a:gd name="T11" fmla="*/ 0 h 12"/>
                  <a:gd name="T12" fmla="*/ 19 w 45"/>
                  <a:gd name="T13" fmla="*/ 2 h 12"/>
                  <a:gd name="T14" fmla="*/ 3 w 45"/>
                  <a:gd name="T15" fmla="*/ 9 h 12"/>
                  <a:gd name="T16" fmla="*/ 1 w 45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12">
                    <a:moveTo>
                      <a:pt x="1" y="12"/>
                    </a:moveTo>
                    <a:cubicBezTo>
                      <a:pt x="18" y="11"/>
                      <a:pt x="18" y="11"/>
                      <a:pt x="18" y="11"/>
                    </a:cubicBezTo>
                    <a:cubicBezTo>
                      <a:pt x="19" y="11"/>
                      <a:pt x="22" y="10"/>
                      <a:pt x="25" y="9"/>
                    </a:cubicBezTo>
                    <a:cubicBezTo>
                      <a:pt x="41" y="2"/>
                      <a:pt x="41" y="2"/>
                      <a:pt x="41" y="2"/>
                    </a:cubicBezTo>
                    <a:cubicBezTo>
                      <a:pt x="44" y="1"/>
                      <a:pt x="45" y="0"/>
                      <a:pt x="43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5" y="0"/>
                      <a:pt x="22" y="1"/>
                      <a:pt x="19" y="2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1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28" name="Freeform 65">
                <a:extLst>
                  <a:ext uri="{FF2B5EF4-FFF2-40B4-BE49-F238E27FC236}">
                    <a16:creationId xmlns:a16="http://schemas.microsoft.com/office/drawing/2014/main" id="{C11A862F-A35B-4D55-8A0A-111D152215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58388" y="5562601"/>
                <a:ext cx="60325" cy="19050"/>
              </a:xfrm>
              <a:custGeom>
                <a:avLst/>
                <a:gdLst>
                  <a:gd name="T0" fmla="*/ 1 w 36"/>
                  <a:gd name="T1" fmla="*/ 11 h 11"/>
                  <a:gd name="T2" fmla="*/ 10 w 36"/>
                  <a:gd name="T3" fmla="*/ 11 h 11"/>
                  <a:gd name="T4" fmla="*/ 17 w 36"/>
                  <a:gd name="T5" fmla="*/ 9 h 11"/>
                  <a:gd name="T6" fmla="*/ 33 w 36"/>
                  <a:gd name="T7" fmla="*/ 2 h 11"/>
                  <a:gd name="T8" fmla="*/ 35 w 36"/>
                  <a:gd name="T9" fmla="*/ 0 h 11"/>
                  <a:gd name="T10" fmla="*/ 26 w 36"/>
                  <a:gd name="T11" fmla="*/ 0 h 11"/>
                  <a:gd name="T12" fmla="*/ 20 w 36"/>
                  <a:gd name="T13" fmla="*/ 2 h 11"/>
                  <a:gd name="T14" fmla="*/ 3 w 36"/>
                  <a:gd name="T15" fmla="*/ 9 h 11"/>
                  <a:gd name="T16" fmla="*/ 1 w 36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11">
                    <a:moveTo>
                      <a:pt x="1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11" y="11"/>
                      <a:pt x="14" y="10"/>
                      <a:pt x="17" y="9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6" y="0"/>
                      <a:pt x="36" y="0"/>
                      <a:pt x="35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5" y="0"/>
                      <a:pt x="22" y="1"/>
                      <a:pt x="20" y="2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1" y="10"/>
                      <a:pt x="0" y="11"/>
                      <a:pt x="1" y="11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29" name="Freeform 66">
                <a:extLst>
                  <a:ext uri="{FF2B5EF4-FFF2-40B4-BE49-F238E27FC236}">
                    <a16:creationId xmlns:a16="http://schemas.microsoft.com/office/drawing/2014/main" id="{0F586931-97BF-42DD-9CF8-53CE88307C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04401" y="5513389"/>
                <a:ext cx="236538" cy="34925"/>
              </a:xfrm>
              <a:custGeom>
                <a:avLst/>
                <a:gdLst>
                  <a:gd name="T0" fmla="*/ 1 w 141"/>
                  <a:gd name="T1" fmla="*/ 21 h 21"/>
                  <a:gd name="T2" fmla="*/ 93 w 141"/>
                  <a:gd name="T3" fmla="*/ 20 h 21"/>
                  <a:gd name="T4" fmla="*/ 100 w 141"/>
                  <a:gd name="T5" fmla="*/ 18 h 21"/>
                  <a:gd name="T6" fmla="*/ 138 w 141"/>
                  <a:gd name="T7" fmla="*/ 2 h 21"/>
                  <a:gd name="T8" fmla="*/ 140 w 141"/>
                  <a:gd name="T9" fmla="*/ 0 h 21"/>
                  <a:gd name="T10" fmla="*/ 48 w 141"/>
                  <a:gd name="T11" fmla="*/ 0 h 21"/>
                  <a:gd name="T12" fmla="*/ 41 w 141"/>
                  <a:gd name="T13" fmla="*/ 2 h 21"/>
                  <a:gd name="T14" fmla="*/ 3 w 141"/>
                  <a:gd name="T15" fmla="*/ 19 h 21"/>
                  <a:gd name="T16" fmla="*/ 1 w 141"/>
                  <a:gd name="T1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1" h="21">
                    <a:moveTo>
                      <a:pt x="1" y="21"/>
                    </a:moveTo>
                    <a:cubicBezTo>
                      <a:pt x="93" y="20"/>
                      <a:pt x="93" y="20"/>
                      <a:pt x="93" y="20"/>
                    </a:cubicBezTo>
                    <a:cubicBezTo>
                      <a:pt x="94" y="20"/>
                      <a:pt x="97" y="19"/>
                      <a:pt x="100" y="18"/>
                    </a:cubicBezTo>
                    <a:cubicBezTo>
                      <a:pt x="138" y="2"/>
                      <a:pt x="138" y="2"/>
                      <a:pt x="138" y="2"/>
                    </a:cubicBezTo>
                    <a:cubicBezTo>
                      <a:pt x="140" y="0"/>
                      <a:pt x="141" y="0"/>
                      <a:pt x="140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7" y="0"/>
                      <a:pt x="44" y="1"/>
                      <a:pt x="41" y="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1" y="20"/>
                      <a:pt x="0" y="21"/>
                      <a:pt x="1" y="21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30" name="Freeform 67">
                <a:extLst>
                  <a:ext uri="{FF2B5EF4-FFF2-40B4-BE49-F238E27FC236}">
                    <a16:creationId xmlns:a16="http://schemas.microsoft.com/office/drawing/2014/main" id="{568A74C8-C65D-4CAF-BCF0-4F6C7F061B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56713" y="5718176"/>
                <a:ext cx="588963" cy="23813"/>
              </a:xfrm>
              <a:custGeom>
                <a:avLst/>
                <a:gdLst>
                  <a:gd name="T0" fmla="*/ 371 w 371"/>
                  <a:gd name="T1" fmla="*/ 15 h 15"/>
                  <a:gd name="T2" fmla="*/ 9 w 371"/>
                  <a:gd name="T3" fmla="*/ 15 h 15"/>
                  <a:gd name="T4" fmla="*/ 0 w 371"/>
                  <a:gd name="T5" fmla="*/ 0 h 15"/>
                  <a:gd name="T6" fmla="*/ 371 w 371"/>
                  <a:gd name="T7" fmla="*/ 4 h 15"/>
                  <a:gd name="T8" fmla="*/ 371 w 371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1" h="15">
                    <a:moveTo>
                      <a:pt x="371" y="15"/>
                    </a:moveTo>
                    <a:lnTo>
                      <a:pt x="9" y="15"/>
                    </a:lnTo>
                    <a:lnTo>
                      <a:pt x="0" y="0"/>
                    </a:lnTo>
                    <a:lnTo>
                      <a:pt x="371" y="4"/>
                    </a:lnTo>
                    <a:lnTo>
                      <a:pt x="371" y="15"/>
                    </a:lnTo>
                    <a:close/>
                  </a:path>
                </a:pathLst>
              </a:custGeom>
              <a:solidFill>
                <a:srgbClr val="7688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31" name="Freeform 68">
                <a:extLst>
                  <a:ext uri="{FF2B5EF4-FFF2-40B4-BE49-F238E27FC236}">
                    <a16:creationId xmlns:a16="http://schemas.microsoft.com/office/drawing/2014/main" id="{BA029F1E-B490-4CE5-B9D0-70996CEE6B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56713" y="5718176"/>
                <a:ext cx="588963" cy="23813"/>
              </a:xfrm>
              <a:custGeom>
                <a:avLst/>
                <a:gdLst>
                  <a:gd name="T0" fmla="*/ 371 w 371"/>
                  <a:gd name="T1" fmla="*/ 15 h 15"/>
                  <a:gd name="T2" fmla="*/ 9 w 371"/>
                  <a:gd name="T3" fmla="*/ 15 h 15"/>
                  <a:gd name="T4" fmla="*/ 0 w 371"/>
                  <a:gd name="T5" fmla="*/ 0 h 15"/>
                  <a:gd name="T6" fmla="*/ 371 w 371"/>
                  <a:gd name="T7" fmla="*/ 4 h 15"/>
                  <a:gd name="T8" fmla="*/ 371 w 371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1" h="15">
                    <a:moveTo>
                      <a:pt x="371" y="15"/>
                    </a:moveTo>
                    <a:lnTo>
                      <a:pt x="9" y="15"/>
                    </a:lnTo>
                    <a:lnTo>
                      <a:pt x="0" y="0"/>
                    </a:lnTo>
                    <a:lnTo>
                      <a:pt x="371" y="4"/>
                    </a:lnTo>
                    <a:lnTo>
                      <a:pt x="371" y="1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32" name="Freeform 69">
                <a:extLst>
                  <a:ext uri="{FF2B5EF4-FFF2-40B4-BE49-F238E27FC236}">
                    <a16:creationId xmlns:a16="http://schemas.microsoft.com/office/drawing/2014/main" id="{356DE888-3F88-4C0A-9000-C055E1B735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01126" y="5208589"/>
                <a:ext cx="863600" cy="519113"/>
              </a:xfrm>
              <a:custGeom>
                <a:avLst/>
                <a:gdLst>
                  <a:gd name="T0" fmla="*/ 131 w 515"/>
                  <a:gd name="T1" fmla="*/ 280 h 309"/>
                  <a:gd name="T2" fmla="*/ 172 w 515"/>
                  <a:gd name="T3" fmla="*/ 309 h 309"/>
                  <a:gd name="T4" fmla="*/ 495 w 515"/>
                  <a:gd name="T5" fmla="*/ 309 h 309"/>
                  <a:gd name="T6" fmla="*/ 508 w 515"/>
                  <a:gd name="T7" fmla="*/ 280 h 309"/>
                  <a:gd name="T8" fmla="*/ 384 w 515"/>
                  <a:gd name="T9" fmla="*/ 29 h 309"/>
                  <a:gd name="T10" fmla="*/ 343 w 515"/>
                  <a:gd name="T11" fmla="*/ 0 h 309"/>
                  <a:gd name="T12" fmla="*/ 20 w 515"/>
                  <a:gd name="T13" fmla="*/ 0 h 309"/>
                  <a:gd name="T14" fmla="*/ 8 w 515"/>
                  <a:gd name="T15" fmla="*/ 29 h 309"/>
                  <a:gd name="T16" fmla="*/ 131 w 515"/>
                  <a:gd name="T17" fmla="*/ 28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5" h="309">
                    <a:moveTo>
                      <a:pt x="131" y="280"/>
                    </a:moveTo>
                    <a:cubicBezTo>
                      <a:pt x="139" y="296"/>
                      <a:pt x="157" y="309"/>
                      <a:pt x="172" y="309"/>
                    </a:cubicBezTo>
                    <a:cubicBezTo>
                      <a:pt x="495" y="309"/>
                      <a:pt x="495" y="309"/>
                      <a:pt x="495" y="309"/>
                    </a:cubicBezTo>
                    <a:cubicBezTo>
                      <a:pt x="510" y="309"/>
                      <a:pt x="515" y="296"/>
                      <a:pt x="508" y="280"/>
                    </a:cubicBezTo>
                    <a:cubicBezTo>
                      <a:pt x="384" y="29"/>
                      <a:pt x="384" y="29"/>
                      <a:pt x="384" y="29"/>
                    </a:cubicBezTo>
                    <a:cubicBezTo>
                      <a:pt x="377" y="13"/>
                      <a:pt x="358" y="0"/>
                      <a:pt x="343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5" y="0"/>
                      <a:pt x="0" y="13"/>
                      <a:pt x="8" y="29"/>
                    </a:cubicBezTo>
                    <a:cubicBezTo>
                      <a:pt x="131" y="280"/>
                      <a:pt x="131" y="280"/>
                      <a:pt x="131" y="280"/>
                    </a:cubicBezTo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33" name="Freeform 70">
                <a:extLst>
                  <a:ext uri="{FF2B5EF4-FFF2-40B4-BE49-F238E27FC236}">
                    <a16:creationId xmlns:a16="http://schemas.microsoft.com/office/drawing/2014/main" id="{0F1AC6C3-7C03-4521-940C-D414D506A5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07476" y="5208589"/>
                <a:ext cx="855663" cy="515938"/>
              </a:xfrm>
              <a:custGeom>
                <a:avLst/>
                <a:gdLst>
                  <a:gd name="T0" fmla="*/ 496 w 510"/>
                  <a:gd name="T1" fmla="*/ 293 h 307"/>
                  <a:gd name="T2" fmla="*/ 372 w 510"/>
                  <a:gd name="T3" fmla="*/ 42 h 307"/>
                  <a:gd name="T4" fmla="*/ 331 w 510"/>
                  <a:gd name="T5" fmla="*/ 13 h 307"/>
                  <a:gd name="T6" fmla="*/ 8 w 510"/>
                  <a:gd name="T7" fmla="*/ 13 h 307"/>
                  <a:gd name="T8" fmla="*/ 0 w 510"/>
                  <a:gd name="T9" fmla="*/ 15 h 307"/>
                  <a:gd name="T10" fmla="*/ 16 w 510"/>
                  <a:gd name="T11" fmla="*/ 0 h 307"/>
                  <a:gd name="T12" fmla="*/ 339 w 510"/>
                  <a:gd name="T13" fmla="*/ 0 h 307"/>
                  <a:gd name="T14" fmla="*/ 380 w 510"/>
                  <a:gd name="T15" fmla="*/ 29 h 307"/>
                  <a:gd name="T16" fmla="*/ 504 w 510"/>
                  <a:gd name="T17" fmla="*/ 280 h 307"/>
                  <a:gd name="T18" fmla="*/ 499 w 510"/>
                  <a:gd name="T19" fmla="*/ 307 h 307"/>
                  <a:gd name="T20" fmla="*/ 496 w 510"/>
                  <a:gd name="T21" fmla="*/ 293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0" h="307">
                    <a:moveTo>
                      <a:pt x="496" y="293"/>
                    </a:moveTo>
                    <a:cubicBezTo>
                      <a:pt x="372" y="42"/>
                      <a:pt x="372" y="42"/>
                      <a:pt x="372" y="42"/>
                    </a:cubicBezTo>
                    <a:cubicBezTo>
                      <a:pt x="364" y="26"/>
                      <a:pt x="346" y="13"/>
                      <a:pt x="331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5" y="13"/>
                      <a:pt x="2" y="14"/>
                      <a:pt x="0" y="15"/>
                    </a:cubicBezTo>
                    <a:cubicBezTo>
                      <a:pt x="0" y="6"/>
                      <a:pt x="6" y="0"/>
                      <a:pt x="16" y="0"/>
                    </a:cubicBezTo>
                    <a:cubicBezTo>
                      <a:pt x="339" y="0"/>
                      <a:pt x="339" y="0"/>
                      <a:pt x="339" y="0"/>
                    </a:cubicBezTo>
                    <a:cubicBezTo>
                      <a:pt x="354" y="0"/>
                      <a:pt x="373" y="13"/>
                      <a:pt x="380" y="29"/>
                    </a:cubicBezTo>
                    <a:cubicBezTo>
                      <a:pt x="504" y="280"/>
                      <a:pt x="504" y="280"/>
                      <a:pt x="504" y="280"/>
                    </a:cubicBezTo>
                    <a:cubicBezTo>
                      <a:pt x="510" y="292"/>
                      <a:pt x="508" y="303"/>
                      <a:pt x="499" y="307"/>
                    </a:cubicBezTo>
                    <a:cubicBezTo>
                      <a:pt x="499" y="303"/>
                      <a:pt x="498" y="298"/>
                      <a:pt x="496" y="293"/>
                    </a:cubicBezTo>
                  </a:path>
                </a:pathLst>
              </a:custGeom>
              <a:solidFill>
                <a:srgbClr val="E6E6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34" name="Freeform 71">
                <a:extLst>
                  <a:ext uri="{FF2B5EF4-FFF2-40B4-BE49-F238E27FC236}">
                    <a16:creationId xmlns:a16="http://schemas.microsoft.com/office/drawing/2014/main" id="{C1E1AACB-889C-4B20-A85A-AB237956718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220201" y="5208589"/>
                <a:ext cx="357188" cy="476250"/>
              </a:xfrm>
              <a:custGeom>
                <a:avLst/>
                <a:gdLst>
                  <a:gd name="T0" fmla="*/ 0 w 213"/>
                  <a:gd name="T1" fmla="*/ 280 h 283"/>
                  <a:gd name="T2" fmla="*/ 2 w 213"/>
                  <a:gd name="T3" fmla="*/ 283 h 283"/>
                  <a:gd name="T4" fmla="*/ 0 w 213"/>
                  <a:gd name="T5" fmla="*/ 280 h 283"/>
                  <a:gd name="T6" fmla="*/ 213 w 213"/>
                  <a:gd name="T7" fmla="*/ 0 h 283"/>
                  <a:gd name="T8" fmla="*/ 213 w 213"/>
                  <a:gd name="T9" fmla="*/ 0 h 283"/>
                  <a:gd name="T10" fmla="*/ 213 w 213"/>
                  <a:gd name="T11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3" h="283">
                    <a:moveTo>
                      <a:pt x="0" y="280"/>
                    </a:moveTo>
                    <a:cubicBezTo>
                      <a:pt x="1" y="281"/>
                      <a:pt x="1" y="282"/>
                      <a:pt x="2" y="283"/>
                    </a:cubicBezTo>
                    <a:cubicBezTo>
                      <a:pt x="1" y="282"/>
                      <a:pt x="1" y="281"/>
                      <a:pt x="0" y="280"/>
                    </a:cubicBezTo>
                    <a:moveTo>
                      <a:pt x="213" y="0"/>
                    </a:moveTo>
                    <a:cubicBezTo>
                      <a:pt x="213" y="0"/>
                      <a:pt x="213" y="0"/>
                      <a:pt x="213" y="0"/>
                    </a:cubicBezTo>
                    <a:cubicBezTo>
                      <a:pt x="213" y="0"/>
                      <a:pt x="213" y="0"/>
                      <a:pt x="213" y="0"/>
                    </a:cubicBezTo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35" name="Freeform 72">
                <a:extLst>
                  <a:ext uri="{FF2B5EF4-FFF2-40B4-BE49-F238E27FC236}">
                    <a16:creationId xmlns:a16="http://schemas.microsoft.com/office/drawing/2014/main" id="{EE73156A-D4F1-4796-98CC-98E4CF7653B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007476" y="5208589"/>
                <a:ext cx="582613" cy="515938"/>
              </a:xfrm>
              <a:custGeom>
                <a:avLst/>
                <a:gdLst>
                  <a:gd name="T0" fmla="*/ 15 w 347"/>
                  <a:gd name="T1" fmla="*/ 0 h 307"/>
                  <a:gd name="T2" fmla="*/ 0 w 347"/>
                  <a:gd name="T3" fmla="*/ 15 h 307"/>
                  <a:gd name="T4" fmla="*/ 4 w 347"/>
                  <a:gd name="T5" fmla="*/ 29 h 307"/>
                  <a:gd name="T6" fmla="*/ 127 w 347"/>
                  <a:gd name="T7" fmla="*/ 280 h 307"/>
                  <a:gd name="T8" fmla="*/ 127 w 347"/>
                  <a:gd name="T9" fmla="*/ 280 h 307"/>
                  <a:gd name="T10" fmla="*/ 129 w 347"/>
                  <a:gd name="T11" fmla="*/ 283 h 307"/>
                  <a:gd name="T12" fmla="*/ 158 w 347"/>
                  <a:gd name="T13" fmla="*/ 307 h 307"/>
                  <a:gd name="T14" fmla="*/ 347 w 347"/>
                  <a:gd name="T15" fmla="*/ 18 h 307"/>
                  <a:gd name="T16" fmla="*/ 331 w 347"/>
                  <a:gd name="T17" fmla="*/ 13 h 307"/>
                  <a:gd name="T18" fmla="*/ 8 w 347"/>
                  <a:gd name="T19" fmla="*/ 13 h 307"/>
                  <a:gd name="T20" fmla="*/ 0 w 347"/>
                  <a:gd name="T21" fmla="*/ 15 h 307"/>
                  <a:gd name="T22" fmla="*/ 15 w 347"/>
                  <a:gd name="T23" fmla="*/ 0 h 307"/>
                  <a:gd name="T24" fmla="*/ 15 w 347"/>
                  <a:gd name="T25" fmla="*/ 0 h 307"/>
                  <a:gd name="T26" fmla="*/ 15 w 347"/>
                  <a:gd name="T27" fmla="*/ 0 h 307"/>
                  <a:gd name="T28" fmla="*/ 15 w 347"/>
                  <a:gd name="T29" fmla="*/ 0 h 307"/>
                  <a:gd name="T30" fmla="*/ 15 w 347"/>
                  <a:gd name="T31" fmla="*/ 0 h 307"/>
                  <a:gd name="T32" fmla="*/ 15 w 347"/>
                  <a:gd name="T33" fmla="*/ 0 h 307"/>
                  <a:gd name="T34" fmla="*/ 15 w 347"/>
                  <a:gd name="T35" fmla="*/ 0 h 307"/>
                  <a:gd name="T36" fmla="*/ 15 w 347"/>
                  <a:gd name="T37" fmla="*/ 0 h 307"/>
                  <a:gd name="T38" fmla="*/ 15 w 347"/>
                  <a:gd name="T39" fmla="*/ 0 h 307"/>
                  <a:gd name="T40" fmla="*/ 15 w 347"/>
                  <a:gd name="T41" fmla="*/ 0 h 307"/>
                  <a:gd name="T42" fmla="*/ 16 w 347"/>
                  <a:gd name="T43" fmla="*/ 0 h 307"/>
                  <a:gd name="T44" fmla="*/ 15 w 347"/>
                  <a:gd name="T45" fmla="*/ 0 h 307"/>
                  <a:gd name="T46" fmla="*/ 16 w 347"/>
                  <a:gd name="T47" fmla="*/ 0 h 307"/>
                  <a:gd name="T48" fmla="*/ 16 w 347"/>
                  <a:gd name="T49" fmla="*/ 0 h 307"/>
                  <a:gd name="T50" fmla="*/ 16 w 347"/>
                  <a:gd name="T51" fmla="*/ 0 h 307"/>
                  <a:gd name="T52" fmla="*/ 16 w 347"/>
                  <a:gd name="T53" fmla="*/ 0 h 307"/>
                  <a:gd name="T54" fmla="*/ 16 w 347"/>
                  <a:gd name="T55" fmla="*/ 0 h 307"/>
                  <a:gd name="T56" fmla="*/ 16 w 347"/>
                  <a:gd name="T57" fmla="*/ 0 h 307"/>
                  <a:gd name="T58" fmla="*/ 16 w 347"/>
                  <a:gd name="T59" fmla="*/ 0 h 307"/>
                  <a:gd name="T60" fmla="*/ 16 w 347"/>
                  <a:gd name="T61" fmla="*/ 0 h 307"/>
                  <a:gd name="T62" fmla="*/ 16 w 347"/>
                  <a:gd name="T63" fmla="*/ 0 h 307"/>
                  <a:gd name="T64" fmla="*/ 16 w 347"/>
                  <a:gd name="T65" fmla="*/ 0 h 307"/>
                  <a:gd name="T66" fmla="*/ 16 w 347"/>
                  <a:gd name="T67" fmla="*/ 0 h 307"/>
                  <a:gd name="T68" fmla="*/ 16 w 347"/>
                  <a:gd name="T69" fmla="*/ 0 h 307"/>
                  <a:gd name="T70" fmla="*/ 16 w 347"/>
                  <a:gd name="T71" fmla="*/ 0 h 307"/>
                  <a:gd name="T72" fmla="*/ 16 w 347"/>
                  <a:gd name="T73" fmla="*/ 0 h 307"/>
                  <a:gd name="T74" fmla="*/ 16 w 347"/>
                  <a:gd name="T75" fmla="*/ 0 h 307"/>
                  <a:gd name="T76" fmla="*/ 16 w 347"/>
                  <a:gd name="T77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47" h="307">
                    <a:moveTo>
                      <a:pt x="15" y="0"/>
                    </a:moveTo>
                    <a:cubicBezTo>
                      <a:pt x="5" y="0"/>
                      <a:pt x="0" y="6"/>
                      <a:pt x="0" y="15"/>
                    </a:cubicBezTo>
                    <a:cubicBezTo>
                      <a:pt x="0" y="19"/>
                      <a:pt x="1" y="24"/>
                      <a:pt x="4" y="29"/>
                    </a:cubicBezTo>
                    <a:cubicBezTo>
                      <a:pt x="127" y="280"/>
                      <a:pt x="127" y="280"/>
                      <a:pt x="127" y="280"/>
                    </a:cubicBezTo>
                    <a:cubicBezTo>
                      <a:pt x="127" y="280"/>
                      <a:pt x="127" y="280"/>
                      <a:pt x="127" y="280"/>
                    </a:cubicBezTo>
                    <a:cubicBezTo>
                      <a:pt x="128" y="281"/>
                      <a:pt x="128" y="282"/>
                      <a:pt x="129" y="283"/>
                    </a:cubicBezTo>
                    <a:cubicBezTo>
                      <a:pt x="136" y="294"/>
                      <a:pt x="147" y="303"/>
                      <a:pt x="158" y="307"/>
                    </a:cubicBezTo>
                    <a:cubicBezTo>
                      <a:pt x="347" y="18"/>
                      <a:pt x="347" y="18"/>
                      <a:pt x="347" y="18"/>
                    </a:cubicBezTo>
                    <a:cubicBezTo>
                      <a:pt x="342" y="15"/>
                      <a:pt x="336" y="13"/>
                      <a:pt x="331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5" y="13"/>
                      <a:pt x="2" y="14"/>
                      <a:pt x="0" y="15"/>
                    </a:cubicBezTo>
                    <a:cubicBezTo>
                      <a:pt x="0" y="6"/>
                      <a:pt x="6" y="0"/>
                      <a:pt x="15" y="0"/>
                    </a:cubicBezTo>
                    <a:moveTo>
                      <a:pt x="15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moveTo>
                      <a:pt x="15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moveTo>
                      <a:pt x="15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moveTo>
                      <a:pt x="16" y="0"/>
                    </a:moveTo>
                    <a:cubicBezTo>
                      <a:pt x="16" y="0"/>
                      <a:pt x="16" y="0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moveTo>
                      <a:pt x="16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moveTo>
                      <a:pt x="16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moveTo>
                      <a:pt x="16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moveTo>
                      <a:pt x="16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moveTo>
                      <a:pt x="16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36" name="Freeform 73">
                <a:extLst>
                  <a:ext uri="{FF2B5EF4-FFF2-40B4-BE49-F238E27FC236}">
                    <a16:creationId xmlns:a16="http://schemas.microsoft.com/office/drawing/2014/main" id="{9B4FCAAD-D94B-41A5-BC86-24F0898CF0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07476" y="5208589"/>
                <a:ext cx="596900" cy="30163"/>
              </a:xfrm>
              <a:custGeom>
                <a:avLst/>
                <a:gdLst>
                  <a:gd name="T0" fmla="*/ 339 w 356"/>
                  <a:gd name="T1" fmla="*/ 0 h 18"/>
                  <a:gd name="T2" fmla="*/ 16 w 356"/>
                  <a:gd name="T3" fmla="*/ 0 h 18"/>
                  <a:gd name="T4" fmla="*/ 16 w 356"/>
                  <a:gd name="T5" fmla="*/ 0 h 18"/>
                  <a:gd name="T6" fmla="*/ 16 w 356"/>
                  <a:gd name="T7" fmla="*/ 0 h 18"/>
                  <a:gd name="T8" fmla="*/ 16 w 356"/>
                  <a:gd name="T9" fmla="*/ 0 h 18"/>
                  <a:gd name="T10" fmla="*/ 16 w 356"/>
                  <a:gd name="T11" fmla="*/ 0 h 18"/>
                  <a:gd name="T12" fmla="*/ 16 w 356"/>
                  <a:gd name="T13" fmla="*/ 0 h 18"/>
                  <a:gd name="T14" fmla="*/ 16 w 356"/>
                  <a:gd name="T15" fmla="*/ 0 h 18"/>
                  <a:gd name="T16" fmla="*/ 16 w 356"/>
                  <a:gd name="T17" fmla="*/ 0 h 18"/>
                  <a:gd name="T18" fmla="*/ 16 w 356"/>
                  <a:gd name="T19" fmla="*/ 0 h 18"/>
                  <a:gd name="T20" fmla="*/ 16 w 356"/>
                  <a:gd name="T21" fmla="*/ 0 h 18"/>
                  <a:gd name="T22" fmla="*/ 16 w 356"/>
                  <a:gd name="T23" fmla="*/ 0 h 18"/>
                  <a:gd name="T24" fmla="*/ 16 w 356"/>
                  <a:gd name="T25" fmla="*/ 0 h 18"/>
                  <a:gd name="T26" fmla="*/ 16 w 356"/>
                  <a:gd name="T27" fmla="*/ 0 h 18"/>
                  <a:gd name="T28" fmla="*/ 16 w 356"/>
                  <a:gd name="T29" fmla="*/ 0 h 18"/>
                  <a:gd name="T30" fmla="*/ 16 w 356"/>
                  <a:gd name="T31" fmla="*/ 0 h 18"/>
                  <a:gd name="T32" fmla="*/ 16 w 356"/>
                  <a:gd name="T33" fmla="*/ 0 h 18"/>
                  <a:gd name="T34" fmla="*/ 16 w 356"/>
                  <a:gd name="T35" fmla="*/ 0 h 18"/>
                  <a:gd name="T36" fmla="*/ 16 w 356"/>
                  <a:gd name="T37" fmla="*/ 0 h 18"/>
                  <a:gd name="T38" fmla="*/ 16 w 356"/>
                  <a:gd name="T39" fmla="*/ 0 h 18"/>
                  <a:gd name="T40" fmla="*/ 16 w 356"/>
                  <a:gd name="T41" fmla="*/ 0 h 18"/>
                  <a:gd name="T42" fmla="*/ 16 w 356"/>
                  <a:gd name="T43" fmla="*/ 0 h 18"/>
                  <a:gd name="T44" fmla="*/ 16 w 356"/>
                  <a:gd name="T45" fmla="*/ 0 h 18"/>
                  <a:gd name="T46" fmla="*/ 15 w 356"/>
                  <a:gd name="T47" fmla="*/ 0 h 18"/>
                  <a:gd name="T48" fmla="*/ 15 w 356"/>
                  <a:gd name="T49" fmla="*/ 0 h 18"/>
                  <a:gd name="T50" fmla="*/ 15 w 356"/>
                  <a:gd name="T51" fmla="*/ 0 h 18"/>
                  <a:gd name="T52" fmla="*/ 15 w 356"/>
                  <a:gd name="T53" fmla="*/ 0 h 18"/>
                  <a:gd name="T54" fmla="*/ 15 w 356"/>
                  <a:gd name="T55" fmla="*/ 0 h 18"/>
                  <a:gd name="T56" fmla="*/ 15 w 356"/>
                  <a:gd name="T57" fmla="*/ 0 h 18"/>
                  <a:gd name="T58" fmla="*/ 15 w 356"/>
                  <a:gd name="T59" fmla="*/ 0 h 18"/>
                  <a:gd name="T60" fmla="*/ 15 w 356"/>
                  <a:gd name="T61" fmla="*/ 0 h 18"/>
                  <a:gd name="T62" fmla="*/ 15 w 356"/>
                  <a:gd name="T63" fmla="*/ 0 h 18"/>
                  <a:gd name="T64" fmla="*/ 15 w 356"/>
                  <a:gd name="T65" fmla="*/ 0 h 18"/>
                  <a:gd name="T66" fmla="*/ 15 w 356"/>
                  <a:gd name="T67" fmla="*/ 0 h 18"/>
                  <a:gd name="T68" fmla="*/ 15 w 356"/>
                  <a:gd name="T69" fmla="*/ 0 h 18"/>
                  <a:gd name="T70" fmla="*/ 15 w 356"/>
                  <a:gd name="T71" fmla="*/ 0 h 18"/>
                  <a:gd name="T72" fmla="*/ 15 w 356"/>
                  <a:gd name="T73" fmla="*/ 0 h 18"/>
                  <a:gd name="T74" fmla="*/ 15 w 356"/>
                  <a:gd name="T75" fmla="*/ 0 h 18"/>
                  <a:gd name="T76" fmla="*/ 15 w 356"/>
                  <a:gd name="T77" fmla="*/ 0 h 18"/>
                  <a:gd name="T78" fmla="*/ 0 w 356"/>
                  <a:gd name="T79" fmla="*/ 15 h 18"/>
                  <a:gd name="T80" fmla="*/ 8 w 356"/>
                  <a:gd name="T81" fmla="*/ 13 h 18"/>
                  <a:gd name="T82" fmla="*/ 331 w 356"/>
                  <a:gd name="T83" fmla="*/ 13 h 18"/>
                  <a:gd name="T84" fmla="*/ 347 w 356"/>
                  <a:gd name="T85" fmla="*/ 18 h 18"/>
                  <a:gd name="T86" fmla="*/ 356 w 356"/>
                  <a:gd name="T87" fmla="*/ 4 h 18"/>
                  <a:gd name="T88" fmla="*/ 340 w 356"/>
                  <a:gd name="T89" fmla="*/ 0 h 18"/>
                  <a:gd name="T90" fmla="*/ 340 w 356"/>
                  <a:gd name="T91" fmla="*/ 0 h 18"/>
                  <a:gd name="T92" fmla="*/ 339 w 356"/>
                  <a:gd name="T93" fmla="*/ 0 h 18"/>
                  <a:gd name="T94" fmla="*/ 339 w 356"/>
                  <a:gd name="T9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56" h="18">
                    <a:moveTo>
                      <a:pt x="339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6" y="0"/>
                      <a:pt x="0" y="6"/>
                      <a:pt x="0" y="15"/>
                    </a:cubicBezTo>
                    <a:cubicBezTo>
                      <a:pt x="2" y="14"/>
                      <a:pt x="5" y="13"/>
                      <a:pt x="8" y="13"/>
                    </a:cubicBezTo>
                    <a:cubicBezTo>
                      <a:pt x="331" y="13"/>
                      <a:pt x="331" y="13"/>
                      <a:pt x="331" y="13"/>
                    </a:cubicBezTo>
                    <a:cubicBezTo>
                      <a:pt x="336" y="13"/>
                      <a:pt x="342" y="15"/>
                      <a:pt x="347" y="18"/>
                    </a:cubicBezTo>
                    <a:cubicBezTo>
                      <a:pt x="356" y="4"/>
                      <a:pt x="356" y="4"/>
                      <a:pt x="356" y="4"/>
                    </a:cubicBezTo>
                    <a:cubicBezTo>
                      <a:pt x="350" y="2"/>
                      <a:pt x="345" y="0"/>
                      <a:pt x="340" y="0"/>
                    </a:cubicBezTo>
                    <a:cubicBezTo>
                      <a:pt x="340" y="0"/>
                      <a:pt x="340" y="0"/>
                      <a:pt x="340" y="0"/>
                    </a:cubicBezTo>
                    <a:cubicBezTo>
                      <a:pt x="339" y="0"/>
                      <a:pt x="339" y="0"/>
                      <a:pt x="339" y="0"/>
                    </a:cubicBezTo>
                    <a:cubicBezTo>
                      <a:pt x="339" y="0"/>
                      <a:pt x="339" y="0"/>
                      <a:pt x="339" y="0"/>
                    </a:cubicBezTo>
                  </a:path>
                </a:pathLst>
              </a:custGeom>
              <a:solidFill>
                <a:srgbClr val="E8E8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37" name="Freeform 74">
                <a:extLst>
                  <a:ext uri="{FF2B5EF4-FFF2-40B4-BE49-F238E27FC236}">
                    <a16:creationId xmlns:a16="http://schemas.microsoft.com/office/drawing/2014/main" id="{6EC86E34-45C4-4424-8253-BA529A3672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04413" y="4838701"/>
                <a:ext cx="349250" cy="703263"/>
              </a:xfrm>
              <a:custGeom>
                <a:avLst/>
                <a:gdLst>
                  <a:gd name="T0" fmla="*/ 0 w 208"/>
                  <a:gd name="T1" fmla="*/ 380 h 419"/>
                  <a:gd name="T2" fmla="*/ 109 w 208"/>
                  <a:gd name="T3" fmla="*/ 211 h 419"/>
                  <a:gd name="T4" fmla="*/ 134 w 208"/>
                  <a:gd name="T5" fmla="*/ 3 h 419"/>
                  <a:gd name="T6" fmla="*/ 183 w 208"/>
                  <a:gd name="T7" fmla="*/ 234 h 419"/>
                  <a:gd name="T8" fmla="*/ 51 w 208"/>
                  <a:gd name="T9" fmla="*/ 419 h 419"/>
                  <a:gd name="T10" fmla="*/ 0 w 208"/>
                  <a:gd name="T11" fmla="*/ 380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8" h="419">
                    <a:moveTo>
                      <a:pt x="0" y="380"/>
                    </a:moveTo>
                    <a:cubicBezTo>
                      <a:pt x="0" y="380"/>
                      <a:pt x="79" y="294"/>
                      <a:pt x="109" y="211"/>
                    </a:cubicBezTo>
                    <a:cubicBezTo>
                      <a:pt x="143" y="116"/>
                      <a:pt x="76" y="6"/>
                      <a:pt x="134" y="3"/>
                    </a:cubicBezTo>
                    <a:cubicBezTo>
                      <a:pt x="192" y="0"/>
                      <a:pt x="208" y="154"/>
                      <a:pt x="183" y="234"/>
                    </a:cubicBezTo>
                    <a:cubicBezTo>
                      <a:pt x="157" y="313"/>
                      <a:pt x="51" y="419"/>
                      <a:pt x="51" y="419"/>
                    </a:cubicBezTo>
                    <a:lnTo>
                      <a:pt x="0" y="380"/>
                    </a:lnTo>
                    <a:close/>
                  </a:path>
                </a:pathLst>
              </a:custGeom>
              <a:solidFill>
                <a:srgbClr val="2580B7">
                  <a:lumMod val="20000"/>
                  <a:lumOff val="8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38" name="Freeform 75">
                <a:extLst>
                  <a:ext uri="{FF2B5EF4-FFF2-40B4-BE49-F238E27FC236}">
                    <a16:creationId xmlns:a16="http://schemas.microsoft.com/office/drawing/2014/main" id="{BC1541A3-6861-4471-BE00-46B8B012D8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96463" y="5484814"/>
                <a:ext cx="185738" cy="152400"/>
              </a:xfrm>
              <a:custGeom>
                <a:avLst/>
                <a:gdLst>
                  <a:gd name="T0" fmla="*/ 111 w 111"/>
                  <a:gd name="T1" fmla="*/ 30 h 91"/>
                  <a:gd name="T2" fmla="*/ 61 w 111"/>
                  <a:gd name="T3" fmla="*/ 85 h 91"/>
                  <a:gd name="T4" fmla="*/ 56 w 111"/>
                  <a:gd name="T5" fmla="*/ 79 h 91"/>
                  <a:gd name="T6" fmla="*/ 69 w 111"/>
                  <a:gd name="T7" fmla="*/ 65 h 91"/>
                  <a:gd name="T8" fmla="*/ 46 w 111"/>
                  <a:gd name="T9" fmla="*/ 81 h 91"/>
                  <a:gd name="T10" fmla="*/ 40 w 111"/>
                  <a:gd name="T11" fmla="*/ 74 h 91"/>
                  <a:gd name="T12" fmla="*/ 60 w 111"/>
                  <a:gd name="T13" fmla="*/ 56 h 91"/>
                  <a:gd name="T14" fmla="*/ 30 w 111"/>
                  <a:gd name="T15" fmla="*/ 77 h 91"/>
                  <a:gd name="T16" fmla="*/ 25 w 111"/>
                  <a:gd name="T17" fmla="*/ 69 h 91"/>
                  <a:gd name="T18" fmla="*/ 51 w 111"/>
                  <a:gd name="T19" fmla="*/ 48 h 91"/>
                  <a:gd name="T20" fmla="*/ 23 w 111"/>
                  <a:gd name="T21" fmla="*/ 66 h 91"/>
                  <a:gd name="T22" fmla="*/ 18 w 111"/>
                  <a:gd name="T23" fmla="*/ 56 h 91"/>
                  <a:gd name="T24" fmla="*/ 39 w 111"/>
                  <a:gd name="T25" fmla="*/ 42 h 91"/>
                  <a:gd name="T26" fmla="*/ 19 w 111"/>
                  <a:gd name="T27" fmla="*/ 46 h 91"/>
                  <a:gd name="T28" fmla="*/ 13 w 111"/>
                  <a:gd name="T29" fmla="*/ 33 h 91"/>
                  <a:gd name="T30" fmla="*/ 77 w 111"/>
                  <a:gd name="T31" fmla="*/ 4 h 91"/>
                  <a:gd name="T32" fmla="*/ 111 w 111"/>
                  <a:gd name="T33" fmla="*/ 3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1" h="91">
                    <a:moveTo>
                      <a:pt x="111" y="30"/>
                    </a:moveTo>
                    <a:cubicBezTo>
                      <a:pt x="111" y="30"/>
                      <a:pt x="95" y="69"/>
                      <a:pt x="61" y="85"/>
                    </a:cubicBezTo>
                    <a:cubicBezTo>
                      <a:pt x="51" y="91"/>
                      <a:pt x="50" y="84"/>
                      <a:pt x="56" y="79"/>
                    </a:cubicBezTo>
                    <a:cubicBezTo>
                      <a:pt x="61" y="73"/>
                      <a:pt x="68" y="65"/>
                      <a:pt x="69" y="65"/>
                    </a:cubicBezTo>
                    <a:cubicBezTo>
                      <a:pt x="69" y="64"/>
                      <a:pt x="52" y="76"/>
                      <a:pt x="46" y="81"/>
                    </a:cubicBezTo>
                    <a:cubicBezTo>
                      <a:pt x="40" y="86"/>
                      <a:pt x="33" y="80"/>
                      <a:pt x="40" y="74"/>
                    </a:cubicBezTo>
                    <a:cubicBezTo>
                      <a:pt x="47" y="68"/>
                      <a:pt x="60" y="56"/>
                      <a:pt x="60" y="56"/>
                    </a:cubicBezTo>
                    <a:cubicBezTo>
                      <a:pt x="60" y="56"/>
                      <a:pt x="36" y="74"/>
                      <a:pt x="30" y="77"/>
                    </a:cubicBezTo>
                    <a:cubicBezTo>
                      <a:pt x="23" y="81"/>
                      <a:pt x="17" y="75"/>
                      <a:pt x="25" y="69"/>
                    </a:cubicBezTo>
                    <a:cubicBezTo>
                      <a:pt x="32" y="63"/>
                      <a:pt x="51" y="48"/>
                      <a:pt x="51" y="48"/>
                    </a:cubicBezTo>
                    <a:cubicBezTo>
                      <a:pt x="51" y="48"/>
                      <a:pt x="32" y="63"/>
                      <a:pt x="23" y="66"/>
                    </a:cubicBezTo>
                    <a:cubicBezTo>
                      <a:pt x="15" y="69"/>
                      <a:pt x="11" y="62"/>
                      <a:pt x="18" y="56"/>
                    </a:cubicBezTo>
                    <a:cubicBezTo>
                      <a:pt x="25" y="51"/>
                      <a:pt x="39" y="42"/>
                      <a:pt x="39" y="42"/>
                    </a:cubicBezTo>
                    <a:cubicBezTo>
                      <a:pt x="39" y="42"/>
                      <a:pt x="29" y="41"/>
                      <a:pt x="19" y="46"/>
                    </a:cubicBezTo>
                    <a:cubicBezTo>
                      <a:pt x="9" y="51"/>
                      <a:pt x="0" y="44"/>
                      <a:pt x="13" y="33"/>
                    </a:cubicBezTo>
                    <a:cubicBezTo>
                      <a:pt x="21" y="27"/>
                      <a:pt x="52" y="0"/>
                      <a:pt x="77" y="4"/>
                    </a:cubicBezTo>
                    <a:cubicBezTo>
                      <a:pt x="100" y="20"/>
                      <a:pt x="111" y="30"/>
                      <a:pt x="111" y="30"/>
                    </a:cubicBezTo>
                    <a:close/>
                  </a:path>
                </a:pathLst>
              </a:custGeom>
              <a:solidFill>
                <a:srgbClr val="F9BB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39" name="Freeform 76">
                <a:extLst>
                  <a:ext uri="{FF2B5EF4-FFF2-40B4-BE49-F238E27FC236}">
                    <a16:creationId xmlns:a16="http://schemas.microsoft.com/office/drawing/2014/main" id="{233E7917-1C66-4603-A430-E8836AB4C2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55163" y="4073526"/>
                <a:ext cx="571500" cy="573088"/>
              </a:xfrm>
              <a:custGeom>
                <a:avLst/>
                <a:gdLst>
                  <a:gd name="T0" fmla="*/ 203 w 341"/>
                  <a:gd name="T1" fmla="*/ 326 h 341"/>
                  <a:gd name="T2" fmla="*/ 81 w 341"/>
                  <a:gd name="T3" fmla="*/ 272 h 341"/>
                  <a:gd name="T4" fmla="*/ 0 w 341"/>
                  <a:gd name="T5" fmla="*/ 48 h 341"/>
                  <a:gd name="T6" fmla="*/ 172 w 341"/>
                  <a:gd name="T7" fmla="*/ 0 h 341"/>
                  <a:gd name="T8" fmla="*/ 301 w 341"/>
                  <a:gd name="T9" fmla="*/ 54 h 341"/>
                  <a:gd name="T10" fmla="*/ 203 w 341"/>
                  <a:gd name="T11" fmla="*/ 326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1" h="341">
                    <a:moveTo>
                      <a:pt x="203" y="326"/>
                    </a:moveTo>
                    <a:cubicBezTo>
                      <a:pt x="203" y="326"/>
                      <a:pt x="118" y="341"/>
                      <a:pt x="81" y="272"/>
                    </a:cubicBezTo>
                    <a:cubicBezTo>
                      <a:pt x="43" y="204"/>
                      <a:pt x="0" y="48"/>
                      <a:pt x="0" y="48"/>
                    </a:cubicBezTo>
                    <a:cubicBezTo>
                      <a:pt x="0" y="48"/>
                      <a:pt x="101" y="45"/>
                      <a:pt x="172" y="0"/>
                    </a:cubicBezTo>
                    <a:cubicBezTo>
                      <a:pt x="259" y="48"/>
                      <a:pt x="301" y="54"/>
                      <a:pt x="301" y="54"/>
                    </a:cubicBezTo>
                    <a:cubicBezTo>
                      <a:pt x="301" y="54"/>
                      <a:pt x="341" y="297"/>
                      <a:pt x="203" y="326"/>
                    </a:cubicBezTo>
                  </a:path>
                </a:pathLst>
              </a:custGeom>
              <a:solidFill>
                <a:srgbClr val="FED1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40" name="Freeform 77">
                <a:extLst>
                  <a:ext uri="{FF2B5EF4-FFF2-40B4-BE49-F238E27FC236}">
                    <a16:creationId xmlns:a16="http://schemas.microsoft.com/office/drawing/2014/main" id="{0F2FA9D3-DDEA-4AEC-9022-B12CF6D0786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555163" y="4127501"/>
                <a:ext cx="163513" cy="26988"/>
              </a:xfrm>
              <a:custGeom>
                <a:avLst/>
                <a:gdLst>
                  <a:gd name="T0" fmla="*/ 98 w 98"/>
                  <a:gd name="T1" fmla="*/ 0 h 16"/>
                  <a:gd name="T2" fmla="*/ 0 w 98"/>
                  <a:gd name="T3" fmla="*/ 16 h 16"/>
                  <a:gd name="T4" fmla="*/ 98 w 98"/>
                  <a:gd name="T5" fmla="*/ 0 h 16"/>
                  <a:gd name="T6" fmla="*/ 98 w 98"/>
                  <a:gd name="T7" fmla="*/ 0 h 16"/>
                  <a:gd name="T8" fmla="*/ 98 w 98"/>
                  <a:gd name="T9" fmla="*/ 0 h 16"/>
                  <a:gd name="T10" fmla="*/ 98 w 98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16">
                    <a:moveTo>
                      <a:pt x="98" y="0"/>
                    </a:moveTo>
                    <a:cubicBezTo>
                      <a:pt x="47" y="14"/>
                      <a:pt x="0" y="16"/>
                      <a:pt x="0" y="16"/>
                    </a:cubicBezTo>
                    <a:cubicBezTo>
                      <a:pt x="0" y="16"/>
                      <a:pt x="47" y="14"/>
                      <a:pt x="98" y="0"/>
                    </a:cubicBezTo>
                    <a:moveTo>
                      <a:pt x="98" y="0"/>
                    </a:moveTo>
                    <a:cubicBezTo>
                      <a:pt x="98" y="0"/>
                      <a:pt x="98" y="0"/>
                      <a:pt x="98" y="0"/>
                    </a:cubicBezTo>
                    <a:cubicBezTo>
                      <a:pt x="98" y="0"/>
                      <a:pt x="98" y="0"/>
                      <a:pt x="98" y="0"/>
                    </a:cubicBezTo>
                  </a:path>
                </a:pathLst>
              </a:custGeom>
              <a:solidFill>
                <a:srgbClr val="FFEA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41" name="Freeform 78">
                <a:extLst>
                  <a:ext uri="{FF2B5EF4-FFF2-40B4-BE49-F238E27FC236}">
                    <a16:creationId xmlns:a16="http://schemas.microsoft.com/office/drawing/2014/main" id="{BA055F7B-45F4-4726-BFF1-220E776DFA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55163" y="4119564"/>
                <a:ext cx="296863" cy="503238"/>
              </a:xfrm>
              <a:custGeom>
                <a:avLst/>
                <a:gdLst>
                  <a:gd name="T0" fmla="*/ 115 w 177"/>
                  <a:gd name="T1" fmla="*/ 0 h 300"/>
                  <a:gd name="T2" fmla="*/ 98 w 177"/>
                  <a:gd name="T3" fmla="*/ 5 h 300"/>
                  <a:gd name="T4" fmla="*/ 98 w 177"/>
                  <a:gd name="T5" fmla="*/ 5 h 300"/>
                  <a:gd name="T6" fmla="*/ 98 w 177"/>
                  <a:gd name="T7" fmla="*/ 5 h 300"/>
                  <a:gd name="T8" fmla="*/ 0 w 177"/>
                  <a:gd name="T9" fmla="*/ 21 h 300"/>
                  <a:gd name="T10" fmla="*/ 0 w 177"/>
                  <a:gd name="T11" fmla="*/ 21 h 300"/>
                  <a:gd name="T12" fmla="*/ 0 w 177"/>
                  <a:gd name="T13" fmla="*/ 21 h 300"/>
                  <a:gd name="T14" fmla="*/ 81 w 177"/>
                  <a:gd name="T15" fmla="*/ 245 h 300"/>
                  <a:gd name="T16" fmla="*/ 177 w 177"/>
                  <a:gd name="T17" fmla="*/ 300 h 300"/>
                  <a:gd name="T18" fmla="*/ 137 w 177"/>
                  <a:gd name="T19" fmla="*/ 238 h 300"/>
                  <a:gd name="T20" fmla="*/ 130 w 177"/>
                  <a:gd name="T21" fmla="*/ 107 h 300"/>
                  <a:gd name="T22" fmla="*/ 130 w 177"/>
                  <a:gd name="T23" fmla="*/ 38 h 300"/>
                  <a:gd name="T24" fmla="*/ 115 w 177"/>
                  <a:gd name="T25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7" h="300">
                    <a:moveTo>
                      <a:pt x="115" y="0"/>
                    </a:moveTo>
                    <a:cubicBezTo>
                      <a:pt x="110" y="1"/>
                      <a:pt x="104" y="3"/>
                      <a:pt x="98" y="5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47" y="19"/>
                      <a:pt x="0" y="21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1"/>
                      <a:pt x="43" y="177"/>
                      <a:pt x="81" y="245"/>
                    </a:cubicBezTo>
                    <a:cubicBezTo>
                      <a:pt x="105" y="290"/>
                      <a:pt x="149" y="299"/>
                      <a:pt x="177" y="300"/>
                    </a:cubicBezTo>
                    <a:cubicBezTo>
                      <a:pt x="152" y="293"/>
                      <a:pt x="150" y="271"/>
                      <a:pt x="137" y="238"/>
                    </a:cubicBezTo>
                    <a:cubicBezTo>
                      <a:pt x="123" y="205"/>
                      <a:pt x="130" y="152"/>
                      <a:pt x="130" y="107"/>
                    </a:cubicBezTo>
                    <a:cubicBezTo>
                      <a:pt x="131" y="62"/>
                      <a:pt x="130" y="38"/>
                      <a:pt x="130" y="38"/>
                    </a:cubicBezTo>
                    <a:cubicBezTo>
                      <a:pt x="130" y="38"/>
                      <a:pt x="124" y="21"/>
                      <a:pt x="115" y="0"/>
                    </a:cubicBezTo>
                  </a:path>
                </a:pathLst>
              </a:custGeom>
              <a:solidFill>
                <a:srgbClr val="FEC0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42" name="Freeform 79">
                <a:extLst>
                  <a:ext uri="{FF2B5EF4-FFF2-40B4-BE49-F238E27FC236}">
                    <a16:creationId xmlns:a16="http://schemas.microsoft.com/office/drawing/2014/main" id="{B4F025BD-0EB9-4EFF-80BD-3C5FEE12D7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31338" y="3849689"/>
                <a:ext cx="693738" cy="538163"/>
              </a:xfrm>
              <a:custGeom>
                <a:avLst/>
                <a:gdLst>
                  <a:gd name="T0" fmla="*/ 376 w 413"/>
                  <a:gd name="T1" fmla="*/ 321 h 321"/>
                  <a:gd name="T2" fmla="*/ 405 w 413"/>
                  <a:gd name="T3" fmla="*/ 151 h 321"/>
                  <a:gd name="T4" fmla="*/ 209 w 413"/>
                  <a:gd name="T5" fmla="*/ 39 h 321"/>
                  <a:gd name="T6" fmla="*/ 0 w 413"/>
                  <a:gd name="T7" fmla="*/ 74 h 321"/>
                  <a:gd name="T8" fmla="*/ 81 w 413"/>
                  <a:gd name="T9" fmla="*/ 211 h 321"/>
                  <a:gd name="T10" fmla="*/ 290 w 413"/>
                  <a:gd name="T11" fmla="*/ 177 h 321"/>
                  <a:gd name="T12" fmla="*/ 346 w 413"/>
                  <a:gd name="T13" fmla="*/ 277 h 321"/>
                  <a:gd name="T14" fmla="*/ 343 w 413"/>
                  <a:gd name="T15" fmla="*/ 183 h 321"/>
                  <a:gd name="T16" fmla="*/ 376 w 413"/>
                  <a:gd name="T17" fmla="*/ 321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3" h="321">
                    <a:moveTo>
                      <a:pt x="376" y="321"/>
                    </a:moveTo>
                    <a:cubicBezTo>
                      <a:pt x="376" y="321"/>
                      <a:pt x="413" y="233"/>
                      <a:pt x="405" y="151"/>
                    </a:cubicBezTo>
                    <a:cubicBezTo>
                      <a:pt x="397" y="70"/>
                      <a:pt x="294" y="0"/>
                      <a:pt x="209" y="39"/>
                    </a:cubicBezTo>
                    <a:cubicBezTo>
                      <a:pt x="90" y="93"/>
                      <a:pt x="0" y="74"/>
                      <a:pt x="0" y="74"/>
                    </a:cubicBezTo>
                    <a:cubicBezTo>
                      <a:pt x="0" y="74"/>
                      <a:pt x="32" y="197"/>
                      <a:pt x="81" y="211"/>
                    </a:cubicBezTo>
                    <a:cubicBezTo>
                      <a:pt x="234" y="252"/>
                      <a:pt x="290" y="177"/>
                      <a:pt x="290" y="177"/>
                    </a:cubicBezTo>
                    <a:cubicBezTo>
                      <a:pt x="290" y="177"/>
                      <a:pt x="312" y="244"/>
                      <a:pt x="346" y="277"/>
                    </a:cubicBezTo>
                    <a:cubicBezTo>
                      <a:pt x="362" y="225"/>
                      <a:pt x="343" y="183"/>
                      <a:pt x="343" y="183"/>
                    </a:cubicBezTo>
                    <a:cubicBezTo>
                      <a:pt x="343" y="183"/>
                      <a:pt x="388" y="289"/>
                      <a:pt x="376" y="321"/>
                    </a:cubicBezTo>
                    <a:close/>
                  </a:path>
                </a:pathLst>
              </a:custGeom>
              <a:solidFill>
                <a:srgbClr val="44546A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43" name="Freeform 80">
                <a:extLst>
                  <a:ext uri="{FF2B5EF4-FFF2-40B4-BE49-F238E27FC236}">
                    <a16:creationId xmlns:a16="http://schemas.microsoft.com/office/drawing/2014/main" id="{EA71E9F9-8E78-49E6-8504-9CBF166D80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26613" y="4500564"/>
                <a:ext cx="146050" cy="84138"/>
              </a:xfrm>
              <a:custGeom>
                <a:avLst/>
                <a:gdLst>
                  <a:gd name="T0" fmla="*/ 0 w 87"/>
                  <a:gd name="T1" fmla="*/ 0 h 50"/>
                  <a:gd name="T2" fmla="*/ 87 w 87"/>
                  <a:gd name="T3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87" h="50">
                    <a:moveTo>
                      <a:pt x="0" y="0"/>
                    </a:moveTo>
                    <a:cubicBezTo>
                      <a:pt x="0" y="0"/>
                      <a:pt x="46" y="50"/>
                      <a:pt x="87" y="0"/>
                    </a:cubicBezTo>
                  </a:path>
                </a:pathLst>
              </a:custGeom>
              <a:solidFill>
                <a:srgbClr val="FED1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44" name="Freeform 81">
                <a:extLst>
                  <a:ext uri="{FF2B5EF4-FFF2-40B4-BE49-F238E27FC236}">
                    <a16:creationId xmlns:a16="http://schemas.microsoft.com/office/drawing/2014/main" id="{245F51B3-DD6A-47BC-8E81-FF592AE936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23438" y="4497389"/>
                <a:ext cx="152400" cy="42863"/>
              </a:xfrm>
              <a:custGeom>
                <a:avLst/>
                <a:gdLst>
                  <a:gd name="T0" fmla="*/ 0 w 90"/>
                  <a:gd name="T1" fmla="*/ 3 h 26"/>
                  <a:gd name="T2" fmla="*/ 14 w 90"/>
                  <a:gd name="T3" fmla="*/ 15 h 26"/>
                  <a:gd name="T4" fmla="*/ 48 w 90"/>
                  <a:gd name="T5" fmla="*/ 26 h 26"/>
                  <a:gd name="T6" fmla="*/ 90 w 90"/>
                  <a:gd name="T7" fmla="*/ 3 h 26"/>
                  <a:gd name="T8" fmla="*/ 87 w 90"/>
                  <a:gd name="T9" fmla="*/ 1 h 26"/>
                  <a:gd name="T10" fmla="*/ 48 w 90"/>
                  <a:gd name="T11" fmla="*/ 22 h 26"/>
                  <a:gd name="T12" fmla="*/ 16 w 90"/>
                  <a:gd name="T13" fmla="*/ 11 h 26"/>
                  <a:gd name="T14" fmla="*/ 6 w 90"/>
                  <a:gd name="T15" fmla="*/ 4 h 26"/>
                  <a:gd name="T16" fmla="*/ 3 w 90"/>
                  <a:gd name="T17" fmla="*/ 1 h 26"/>
                  <a:gd name="T18" fmla="*/ 3 w 90"/>
                  <a:gd name="T19" fmla="*/ 1 h 26"/>
                  <a:gd name="T20" fmla="*/ 3 w 90"/>
                  <a:gd name="T21" fmla="*/ 0 h 26"/>
                  <a:gd name="T22" fmla="*/ 0 w 90"/>
                  <a:gd name="T23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0" h="26">
                    <a:moveTo>
                      <a:pt x="0" y="3"/>
                    </a:moveTo>
                    <a:cubicBezTo>
                      <a:pt x="0" y="3"/>
                      <a:pt x="5" y="9"/>
                      <a:pt x="14" y="15"/>
                    </a:cubicBezTo>
                    <a:cubicBezTo>
                      <a:pt x="22" y="20"/>
                      <a:pt x="34" y="26"/>
                      <a:pt x="48" y="26"/>
                    </a:cubicBezTo>
                    <a:cubicBezTo>
                      <a:pt x="61" y="26"/>
                      <a:pt x="76" y="20"/>
                      <a:pt x="90" y="3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73" y="17"/>
                      <a:pt x="60" y="22"/>
                      <a:pt x="48" y="22"/>
                    </a:cubicBezTo>
                    <a:cubicBezTo>
                      <a:pt x="35" y="22"/>
                      <a:pt x="24" y="17"/>
                      <a:pt x="16" y="11"/>
                    </a:cubicBezTo>
                    <a:cubicBezTo>
                      <a:pt x="12" y="9"/>
                      <a:pt x="8" y="6"/>
                      <a:pt x="6" y="4"/>
                    </a:cubicBezTo>
                    <a:cubicBezTo>
                      <a:pt x="5" y="3"/>
                      <a:pt x="4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45" name="Freeform 82">
                <a:extLst>
                  <a:ext uri="{FF2B5EF4-FFF2-40B4-BE49-F238E27FC236}">
                    <a16:creationId xmlns:a16="http://schemas.microsoft.com/office/drawing/2014/main" id="{7CA8ABF6-BDCB-4242-AF58-81237CF79D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01213" y="4314826"/>
                <a:ext cx="74613" cy="165100"/>
              </a:xfrm>
              <a:custGeom>
                <a:avLst/>
                <a:gdLst>
                  <a:gd name="T0" fmla="*/ 45 w 45"/>
                  <a:gd name="T1" fmla="*/ 99 h 99"/>
                  <a:gd name="T2" fmla="*/ 20 w 45"/>
                  <a:gd name="T3" fmla="*/ 63 h 99"/>
                  <a:gd name="T4" fmla="*/ 43 w 45"/>
                  <a:gd name="T5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" h="99">
                    <a:moveTo>
                      <a:pt x="45" y="99"/>
                    </a:moveTo>
                    <a:cubicBezTo>
                      <a:pt x="30" y="99"/>
                      <a:pt x="0" y="85"/>
                      <a:pt x="20" y="63"/>
                    </a:cubicBezTo>
                    <a:cubicBezTo>
                      <a:pt x="38" y="42"/>
                      <a:pt x="43" y="0"/>
                      <a:pt x="43" y="0"/>
                    </a:cubicBezTo>
                  </a:path>
                </a:pathLst>
              </a:custGeom>
              <a:solidFill>
                <a:srgbClr val="FED1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46" name="Freeform 83">
                <a:extLst>
                  <a:ext uri="{FF2B5EF4-FFF2-40B4-BE49-F238E27FC236}">
                    <a16:creationId xmlns:a16="http://schemas.microsoft.com/office/drawing/2014/main" id="{B025696C-162E-4B58-9216-C3D123F010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18676" y="4314826"/>
                <a:ext cx="57150" cy="168275"/>
              </a:xfrm>
              <a:custGeom>
                <a:avLst/>
                <a:gdLst>
                  <a:gd name="T0" fmla="*/ 34 w 34"/>
                  <a:gd name="T1" fmla="*/ 97 h 101"/>
                  <a:gd name="T2" fmla="*/ 15 w 34"/>
                  <a:gd name="T3" fmla="*/ 92 h 101"/>
                  <a:gd name="T4" fmla="*/ 7 w 34"/>
                  <a:gd name="T5" fmla="*/ 85 h 101"/>
                  <a:gd name="T6" fmla="*/ 4 w 34"/>
                  <a:gd name="T7" fmla="*/ 77 h 101"/>
                  <a:gd name="T8" fmla="*/ 11 w 34"/>
                  <a:gd name="T9" fmla="*/ 64 h 101"/>
                  <a:gd name="T10" fmla="*/ 29 w 34"/>
                  <a:gd name="T11" fmla="*/ 24 h 101"/>
                  <a:gd name="T12" fmla="*/ 34 w 34"/>
                  <a:gd name="T13" fmla="*/ 1 h 101"/>
                  <a:gd name="T14" fmla="*/ 30 w 34"/>
                  <a:gd name="T15" fmla="*/ 0 h 101"/>
                  <a:gd name="T16" fmla="*/ 30 w 34"/>
                  <a:gd name="T17" fmla="*/ 2 h 101"/>
                  <a:gd name="T18" fmla="*/ 24 w 34"/>
                  <a:gd name="T19" fmla="*/ 28 h 101"/>
                  <a:gd name="T20" fmla="*/ 8 w 34"/>
                  <a:gd name="T21" fmla="*/ 61 h 101"/>
                  <a:gd name="T22" fmla="*/ 0 w 34"/>
                  <a:gd name="T23" fmla="*/ 77 h 101"/>
                  <a:gd name="T24" fmla="*/ 4 w 34"/>
                  <a:gd name="T25" fmla="*/ 87 h 101"/>
                  <a:gd name="T26" fmla="*/ 18 w 34"/>
                  <a:gd name="T27" fmla="*/ 98 h 101"/>
                  <a:gd name="T28" fmla="*/ 34 w 34"/>
                  <a:gd name="T29" fmla="*/ 101 h 101"/>
                  <a:gd name="T30" fmla="*/ 34 w 34"/>
                  <a:gd name="T31" fmla="*/ 9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4" h="101">
                    <a:moveTo>
                      <a:pt x="34" y="97"/>
                    </a:moveTo>
                    <a:cubicBezTo>
                      <a:pt x="28" y="97"/>
                      <a:pt x="21" y="95"/>
                      <a:pt x="15" y="92"/>
                    </a:cubicBezTo>
                    <a:cubicBezTo>
                      <a:pt x="12" y="90"/>
                      <a:pt x="9" y="87"/>
                      <a:pt x="7" y="85"/>
                    </a:cubicBezTo>
                    <a:cubicBezTo>
                      <a:pt x="6" y="83"/>
                      <a:pt x="4" y="80"/>
                      <a:pt x="4" y="77"/>
                    </a:cubicBezTo>
                    <a:cubicBezTo>
                      <a:pt x="4" y="73"/>
                      <a:pt x="6" y="69"/>
                      <a:pt x="11" y="64"/>
                    </a:cubicBezTo>
                    <a:cubicBezTo>
                      <a:pt x="20" y="53"/>
                      <a:pt x="26" y="38"/>
                      <a:pt x="29" y="24"/>
                    </a:cubicBezTo>
                    <a:cubicBezTo>
                      <a:pt x="33" y="11"/>
                      <a:pt x="34" y="1"/>
                      <a:pt x="34" y="1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30" y="1"/>
                      <a:pt x="30" y="2"/>
                    </a:cubicBezTo>
                    <a:cubicBezTo>
                      <a:pt x="29" y="6"/>
                      <a:pt x="28" y="17"/>
                      <a:pt x="24" y="28"/>
                    </a:cubicBezTo>
                    <a:cubicBezTo>
                      <a:pt x="21" y="40"/>
                      <a:pt x="15" y="53"/>
                      <a:pt x="8" y="61"/>
                    </a:cubicBezTo>
                    <a:cubicBezTo>
                      <a:pt x="3" y="67"/>
                      <a:pt x="0" y="72"/>
                      <a:pt x="0" y="77"/>
                    </a:cubicBezTo>
                    <a:cubicBezTo>
                      <a:pt x="0" y="81"/>
                      <a:pt x="2" y="84"/>
                      <a:pt x="4" y="87"/>
                    </a:cubicBezTo>
                    <a:cubicBezTo>
                      <a:pt x="7" y="92"/>
                      <a:pt x="13" y="95"/>
                      <a:pt x="18" y="98"/>
                    </a:cubicBezTo>
                    <a:cubicBezTo>
                      <a:pt x="23" y="100"/>
                      <a:pt x="29" y="101"/>
                      <a:pt x="34" y="101"/>
                    </a:cubicBezTo>
                    <a:lnTo>
                      <a:pt x="34" y="97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47" name="Freeform 84">
                <a:extLst>
                  <a:ext uri="{FF2B5EF4-FFF2-40B4-BE49-F238E27FC236}">
                    <a16:creationId xmlns:a16="http://schemas.microsoft.com/office/drawing/2014/main" id="{69F8ECA4-7B91-46A4-B16F-F18704A8F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31338" y="3849689"/>
                <a:ext cx="712788" cy="538163"/>
              </a:xfrm>
              <a:custGeom>
                <a:avLst/>
                <a:gdLst>
                  <a:gd name="T0" fmla="*/ 245 w 424"/>
                  <a:gd name="T1" fmla="*/ 114 h 321"/>
                  <a:gd name="T2" fmla="*/ 23 w 424"/>
                  <a:gd name="T3" fmla="*/ 139 h 321"/>
                  <a:gd name="T4" fmla="*/ 0 w 424"/>
                  <a:gd name="T5" fmla="*/ 74 h 321"/>
                  <a:gd name="T6" fmla="*/ 209 w 424"/>
                  <a:gd name="T7" fmla="*/ 39 h 321"/>
                  <a:gd name="T8" fmla="*/ 405 w 424"/>
                  <a:gd name="T9" fmla="*/ 151 h 321"/>
                  <a:gd name="T10" fmla="*/ 376 w 424"/>
                  <a:gd name="T11" fmla="*/ 321 h 321"/>
                  <a:gd name="T12" fmla="*/ 378 w 424"/>
                  <a:gd name="T13" fmla="*/ 299 h 321"/>
                  <a:gd name="T14" fmla="*/ 245 w 424"/>
                  <a:gd name="T15" fmla="*/ 114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4" h="321">
                    <a:moveTo>
                      <a:pt x="245" y="114"/>
                    </a:moveTo>
                    <a:cubicBezTo>
                      <a:pt x="128" y="194"/>
                      <a:pt x="31" y="144"/>
                      <a:pt x="23" y="139"/>
                    </a:cubicBezTo>
                    <a:cubicBezTo>
                      <a:pt x="8" y="106"/>
                      <a:pt x="0" y="74"/>
                      <a:pt x="0" y="74"/>
                    </a:cubicBezTo>
                    <a:cubicBezTo>
                      <a:pt x="0" y="74"/>
                      <a:pt x="90" y="93"/>
                      <a:pt x="209" y="39"/>
                    </a:cubicBezTo>
                    <a:cubicBezTo>
                      <a:pt x="294" y="0"/>
                      <a:pt x="397" y="70"/>
                      <a:pt x="405" y="151"/>
                    </a:cubicBezTo>
                    <a:cubicBezTo>
                      <a:pt x="413" y="233"/>
                      <a:pt x="376" y="321"/>
                      <a:pt x="376" y="321"/>
                    </a:cubicBezTo>
                    <a:cubicBezTo>
                      <a:pt x="377" y="318"/>
                      <a:pt x="377" y="304"/>
                      <a:pt x="378" y="299"/>
                    </a:cubicBezTo>
                    <a:cubicBezTo>
                      <a:pt x="424" y="35"/>
                      <a:pt x="258" y="105"/>
                      <a:pt x="245" y="114"/>
                    </a:cubicBezTo>
                    <a:close/>
                  </a:path>
                </a:pathLst>
              </a:custGeom>
              <a:solidFill>
                <a:srgbClr val="4454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48" name="Oval 85">
                <a:extLst>
                  <a:ext uri="{FF2B5EF4-FFF2-40B4-BE49-F238E27FC236}">
                    <a16:creationId xmlns:a16="http://schemas.microsoft.com/office/drawing/2014/main" id="{490DB37F-CFBD-464B-9976-F38B693E05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56763" y="4294189"/>
                <a:ext cx="61913" cy="619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49" name="Oval 86">
                <a:extLst>
                  <a:ext uri="{FF2B5EF4-FFF2-40B4-BE49-F238E27FC236}">
                    <a16:creationId xmlns:a16="http://schemas.microsoft.com/office/drawing/2014/main" id="{47813558-10D6-4B4C-A88E-86E1BECE2A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71051" y="4306889"/>
                <a:ext cx="46038" cy="46038"/>
              </a:xfrm>
              <a:prstGeom prst="ellipse">
                <a:avLst/>
              </a:prstGeom>
              <a:solidFill>
                <a:srgbClr val="88A4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50" name="Oval 87">
                <a:extLst>
                  <a:ext uri="{FF2B5EF4-FFF2-40B4-BE49-F238E27FC236}">
                    <a16:creationId xmlns:a16="http://schemas.microsoft.com/office/drawing/2014/main" id="{0CFDD293-5C0A-45EC-8CFB-EEF66BDCF3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80576" y="4321176"/>
                <a:ext cx="26988" cy="25400"/>
              </a:xfrm>
              <a:prstGeom prst="ellipse">
                <a:avLst/>
              </a:prstGeom>
              <a:solidFill>
                <a:srgbClr val="0B13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51" name="Oval 88">
                <a:extLst>
                  <a:ext uri="{FF2B5EF4-FFF2-40B4-BE49-F238E27FC236}">
                    <a16:creationId xmlns:a16="http://schemas.microsoft.com/office/drawing/2014/main" id="{AD5C3964-FB87-4001-92C0-261A02A919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2501" y="4294189"/>
                <a:ext cx="61913" cy="619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52" name="Oval 89">
                <a:extLst>
                  <a:ext uri="{FF2B5EF4-FFF2-40B4-BE49-F238E27FC236}">
                    <a16:creationId xmlns:a16="http://schemas.microsoft.com/office/drawing/2014/main" id="{64234E28-53D1-4FAB-9F72-A1AEDB4E85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4088" y="4306889"/>
                <a:ext cx="46038" cy="46038"/>
              </a:xfrm>
              <a:prstGeom prst="ellipse">
                <a:avLst/>
              </a:prstGeom>
              <a:solidFill>
                <a:srgbClr val="88A4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53" name="Oval 90">
                <a:extLst>
                  <a:ext uri="{FF2B5EF4-FFF2-40B4-BE49-F238E27FC236}">
                    <a16:creationId xmlns:a16="http://schemas.microsoft.com/office/drawing/2014/main" id="{0BEE0F81-09E5-4B0F-B655-9E12C51F85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53613" y="4321176"/>
                <a:ext cx="26988" cy="25400"/>
              </a:xfrm>
              <a:prstGeom prst="ellipse">
                <a:avLst/>
              </a:prstGeom>
              <a:solidFill>
                <a:srgbClr val="0B13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578926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D6D2435D-4170-4EAE-BE63-F0471CA06D85}"/>
              </a:ext>
            </a:extLst>
          </p:cNvPr>
          <p:cNvGrpSpPr/>
          <p:nvPr/>
        </p:nvGrpSpPr>
        <p:grpSpPr>
          <a:xfrm>
            <a:off x="1352056" y="4151592"/>
            <a:ext cx="612648" cy="612648"/>
            <a:chOff x="1293876" y="4160978"/>
            <a:chExt cx="612648" cy="612648"/>
          </a:xfrm>
        </p:grpSpPr>
        <p:sp>
          <p:nvSpPr>
            <p:cNvPr id="130" name="Freeform 7"/>
            <p:cNvSpPr>
              <a:spLocks noEditPoints="1"/>
            </p:cNvSpPr>
            <p:nvPr/>
          </p:nvSpPr>
          <p:spPr bwMode="auto">
            <a:xfrm>
              <a:off x="1293876" y="4160978"/>
              <a:ext cx="612648" cy="612648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22" tIns="45711" rIns="91422" bIns="45711" numCol="1" anchor="ctr" anchorCtr="0" compatLnSpc="1">
              <a:prstTxWarp prst="textNoShape">
                <a:avLst/>
              </a:prstTxWarp>
            </a:bodyPr>
            <a:lstStyle/>
            <a:p>
              <a:pPr defTabSz="914217">
                <a:spcBef>
                  <a:spcPts val="600"/>
                </a:spcBef>
              </a:pPr>
              <a:endParaRPr lang="id-ID" dirty="0">
                <a:solidFill>
                  <a:prstClr val="black"/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1340247" y="4259562"/>
              <a:ext cx="519906" cy="415480"/>
            </a:xfrm>
            <a:prstGeom prst="rect">
              <a:avLst/>
            </a:prstGeom>
            <a:noFill/>
          </p:spPr>
          <p:txBody>
            <a:bodyPr wrap="square" lIns="91422" tIns="45711" rIns="91422" bIns="45711" rtlCol="0" anchor="ctr">
              <a:spAutoFit/>
            </a:bodyPr>
            <a:lstStyle/>
            <a:p>
              <a:pPr algn="ctr" defTabSz="914217">
                <a:spcBef>
                  <a:spcPts val="600"/>
                </a:spcBef>
              </a:pPr>
              <a:r>
                <a:rPr lang="id-ID" sz="2100" b="1" dirty="0">
                  <a:solidFill>
                    <a:srgbClr val="4472C4"/>
                  </a:solidFill>
                  <a:latin typeface="Rockwell" panose="02060603020205020403" pitchFamily="18" charset="0"/>
                  <a:cs typeface="Lato Regular"/>
                </a:rPr>
                <a:t>6</a:t>
              </a:r>
              <a:endParaRPr lang="en-US" sz="2100" b="1" dirty="0">
                <a:solidFill>
                  <a:srgbClr val="4472C4"/>
                </a:solidFill>
                <a:latin typeface="Rockwell" panose="02060603020205020403" pitchFamily="18" charset="0"/>
                <a:cs typeface="Lato Regular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7FB7420-A6EE-482F-A2C9-4136FDC710AE}"/>
              </a:ext>
            </a:extLst>
          </p:cNvPr>
          <p:cNvGrpSpPr/>
          <p:nvPr/>
        </p:nvGrpSpPr>
        <p:grpSpPr>
          <a:xfrm>
            <a:off x="3570866" y="4151592"/>
            <a:ext cx="612648" cy="612648"/>
            <a:chOff x="3656076" y="4160978"/>
            <a:chExt cx="612648" cy="612648"/>
          </a:xfrm>
        </p:grpSpPr>
        <p:sp>
          <p:nvSpPr>
            <p:cNvPr id="131" name="Freeform 9"/>
            <p:cNvSpPr>
              <a:spLocks noEditPoints="1"/>
            </p:cNvSpPr>
            <p:nvPr/>
          </p:nvSpPr>
          <p:spPr bwMode="auto">
            <a:xfrm>
              <a:off x="3656076" y="4160978"/>
              <a:ext cx="612648" cy="612648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22" tIns="45711" rIns="91422" bIns="45711" numCol="1" anchor="ctr" anchorCtr="0" compatLnSpc="1">
              <a:prstTxWarp prst="textNoShape">
                <a:avLst/>
              </a:prstTxWarp>
            </a:bodyPr>
            <a:lstStyle/>
            <a:p>
              <a:pPr defTabSz="914217">
                <a:spcBef>
                  <a:spcPts val="600"/>
                </a:spcBef>
              </a:pPr>
              <a:endParaRPr lang="id-ID" dirty="0">
                <a:solidFill>
                  <a:prstClr val="black"/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3702447" y="4259562"/>
              <a:ext cx="519906" cy="415480"/>
            </a:xfrm>
            <a:prstGeom prst="rect">
              <a:avLst/>
            </a:prstGeom>
            <a:noFill/>
          </p:spPr>
          <p:txBody>
            <a:bodyPr wrap="square" lIns="91422" tIns="45711" rIns="91422" bIns="45711" rtlCol="0" anchor="ctr">
              <a:spAutoFit/>
            </a:bodyPr>
            <a:lstStyle/>
            <a:p>
              <a:pPr algn="ctr" defTabSz="914217">
                <a:spcBef>
                  <a:spcPts val="600"/>
                </a:spcBef>
              </a:pPr>
              <a:r>
                <a:rPr lang="id-ID" sz="2100" b="1" dirty="0">
                  <a:solidFill>
                    <a:srgbClr val="FFC000"/>
                  </a:solidFill>
                  <a:latin typeface="Rockwell" panose="02060603020205020403" pitchFamily="18" charset="0"/>
                  <a:cs typeface="Lato Regular"/>
                </a:rPr>
                <a:t>7</a:t>
              </a:r>
              <a:endParaRPr lang="en-US" sz="2100" b="1" dirty="0">
                <a:solidFill>
                  <a:srgbClr val="FFC000"/>
                </a:solidFill>
                <a:latin typeface="Rockwell" panose="02060603020205020403" pitchFamily="18" charset="0"/>
                <a:cs typeface="Lato Regular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E4B7B4B-8054-40FF-BDB8-F21E5D1D3902}"/>
              </a:ext>
            </a:extLst>
          </p:cNvPr>
          <p:cNvGrpSpPr/>
          <p:nvPr/>
        </p:nvGrpSpPr>
        <p:grpSpPr>
          <a:xfrm>
            <a:off x="5789676" y="4151592"/>
            <a:ext cx="612648" cy="612648"/>
            <a:chOff x="5789676" y="4160978"/>
            <a:chExt cx="612648" cy="612648"/>
          </a:xfrm>
        </p:grpSpPr>
        <p:sp>
          <p:nvSpPr>
            <p:cNvPr id="132" name="Freeform 6"/>
            <p:cNvSpPr>
              <a:spLocks noEditPoints="1"/>
            </p:cNvSpPr>
            <p:nvPr/>
          </p:nvSpPr>
          <p:spPr bwMode="auto">
            <a:xfrm>
              <a:off x="5789676" y="4160978"/>
              <a:ext cx="612648" cy="612648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22" tIns="45711" rIns="91422" bIns="45711" numCol="1" anchor="ctr" anchorCtr="0" compatLnSpc="1">
              <a:prstTxWarp prst="textNoShape">
                <a:avLst/>
              </a:prstTxWarp>
            </a:bodyPr>
            <a:lstStyle/>
            <a:p>
              <a:pPr defTabSz="914217">
                <a:spcBef>
                  <a:spcPts val="600"/>
                </a:spcBef>
              </a:pPr>
              <a:endParaRPr lang="id-ID" dirty="0">
                <a:solidFill>
                  <a:prstClr val="black"/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5836047" y="4259562"/>
              <a:ext cx="519906" cy="415480"/>
            </a:xfrm>
            <a:prstGeom prst="rect">
              <a:avLst/>
            </a:prstGeom>
            <a:noFill/>
          </p:spPr>
          <p:txBody>
            <a:bodyPr wrap="square" lIns="91422" tIns="45711" rIns="91422" bIns="45711" rtlCol="0" anchor="ctr">
              <a:spAutoFit/>
            </a:bodyPr>
            <a:lstStyle/>
            <a:p>
              <a:pPr algn="ctr" defTabSz="914217">
                <a:spcBef>
                  <a:spcPts val="600"/>
                </a:spcBef>
              </a:pPr>
              <a:r>
                <a:rPr lang="id-ID" sz="2100" b="1" dirty="0">
                  <a:solidFill>
                    <a:srgbClr val="A5A5A5"/>
                  </a:solidFill>
                  <a:latin typeface="Rockwell" panose="02060603020205020403" pitchFamily="18" charset="0"/>
                  <a:cs typeface="Lato Regular"/>
                </a:rPr>
                <a:t>8</a:t>
              </a:r>
              <a:endParaRPr lang="en-US" sz="2100" b="1" dirty="0">
                <a:solidFill>
                  <a:srgbClr val="A5A5A5"/>
                </a:solidFill>
                <a:latin typeface="Rockwell" panose="02060603020205020403" pitchFamily="18" charset="0"/>
                <a:cs typeface="Lato Regular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8204177-39AB-41D7-A542-AC3C5EC257C8}"/>
              </a:ext>
            </a:extLst>
          </p:cNvPr>
          <p:cNvGrpSpPr/>
          <p:nvPr/>
        </p:nvGrpSpPr>
        <p:grpSpPr>
          <a:xfrm>
            <a:off x="8008486" y="4151592"/>
            <a:ext cx="612648" cy="612648"/>
            <a:chOff x="7914839" y="4160978"/>
            <a:chExt cx="612648" cy="612648"/>
          </a:xfrm>
        </p:grpSpPr>
        <p:sp>
          <p:nvSpPr>
            <p:cNvPr id="142" name="Freeform 7"/>
            <p:cNvSpPr>
              <a:spLocks noEditPoints="1"/>
            </p:cNvSpPr>
            <p:nvPr/>
          </p:nvSpPr>
          <p:spPr bwMode="auto">
            <a:xfrm>
              <a:off x="7914839" y="4160978"/>
              <a:ext cx="612648" cy="612648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22" tIns="45711" rIns="91422" bIns="45711" numCol="1" anchor="ctr" anchorCtr="0" compatLnSpc="1">
              <a:prstTxWarp prst="textNoShape">
                <a:avLst/>
              </a:prstTxWarp>
            </a:bodyPr>
            <a:lstStyle/>
            <a:p>
              <a:pPr defTabSz="914217">
                <a:spcBef>
                  <a:spcPts val="600"/>
                </a:spcBef>
              </a:pPr>
              <a:endParaRPr lang="id-ID" dirty="0">
                <a:solidFill>
                  <a:prstClr val="black"/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7961210" y="4259562"/>
              <a:ext cx="519906" cy="415480"/>
            </a:xfrm>
            <a:prstGeom prst="rect">
              <a:avLst/>
            </a:prstGeom>
            <a:noFill/>
          </p:spPr>
          <p:txBody>
            <a:bodyPr wrap="square" lIns="91422" tIns="45711" rIns="91422" bIns="45711" rtlCol="0" anchor="ctr">
              <a:spAutoFit/>
            </a:bodyPr>
            <a:lstStyle/>
            <a:p>
              <a:pPr algn="ctr" defTabSz="914217">
                <a:spcBef>
                  <a:spcPts val="600"/>
                </a:spcBef>
              </a:pPr>
              <a:r>
                <a:rPr lang="id-ID" sz="2100" b="1" dirty="0">
                  <a:solidFill>
                    <a:srgbClr val="ED7D31"/>
                  </a:solidFill>
                  <a:latin typeface="Rockwell" panose="02060603020205020403" pitchFamily="18" charset="0"/>
                  <a:cs typeface="Lato Regular"/>
                </a:rPr>
                <a:t>9</a:t>
              </a:r>
              <a:endParaRPr lang="en-US" sz="2100" b="1" dirty="0">
                <a:solidFill>
                  <a:srgbClr val="ED7D31"/>
                </a:solidFill>
                <a:latin typeface="Rockwell" panose="02060603020205020403" pitchFamily="18" charset="0"/>
                <a:cs typeface="Lato Regular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1B57CD9-25FE-4A7F-88CE-1AF72AFCA48C}"/>
              </a:ext>
            </a:extLst>
          </p:cNvPr>
          <p:cNvGrpSpPr/>
          <p:nvPr/>
        </p:nvGrpSpPr>
        <p:grpSpPr>
          <a:xfrm>
            <a:off x="10227296" y="4151592"/>
            <a:ext cx="612648" cy="612648"/>
            <a:chOff x="10169116" y="4160978"/>
            <a:chExt cx="612648" cy="612648"/>
          </a:xfrm>
        </p:grpSpPr>
        <p:sp>
          <p:nvSpPr>
            <p:cNvPr id="143" name="Freeform 9"/>
            <p:cNvSpPr>
              <a:spLocks noEditPoints="1"/>
            </p:cNvSpPr>
            <p:nvPr/>
          </p:nvSpPr>
          <p:spPr bwMode="auto">
            <a:xfrm>
              <a:off x="10169116" y="4160978"/>
              <a:ext cx="612648" cy="612648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22" tIns="45711" rIns="91422" bIns="45711" numCol="1" anchor="ctr" anchorCtr="0" compatLnSpc="1">
              <a:prstTxWarp prst="textNoShape">
                <a:avLst/>
              </a:prstTxWarp>
            </a:bodyPr>
            <a:lstStyle/>
            <a:p>
              <a:pPr defTabSz="914217">
                <a:spcBef>
                  <a:spcPts val="600"/>
                </a:spcBef>
              </a:pPr>
              <a:endParaRPr lang="id-ID" dirty="0">
                <a:solidFill>
                  <a:prstClr val="black"/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10215487" y="4259562"/>
              <a:ext cx="519906" cy="415480"/>
            </a:xfrm>
            <a:prstGeom prst="rect">
              <a:avLst/>
            </a:prstGeom>
            <a:noFill/>
          </p:spPr>
          <p:txBody>
            <a:bodyPr wrap="square" lIns="91422" tIns="45711" rIns="91422" bIns="45711" rtlCol="0" anchor="ctr">
              <a:spAutoFit/>
            </a:bodyPr>
            <a:lstStyle/>
            <a:p>
              <a:pPr algn="ctr" defTabSz="914217">
                <a:spcBef>
                  <a:spcPts val="600"/>
                </a:spcBef>
              </a:pPr>
              <a:r>
                <a:rPr lang="id-ID" sz="2100" b="1" dirty="0">
                  <a:solidFill>
                    <a:srgbClr val="5B9BD5"/>
                  </a:solidFill>
                  <a:latin typeface="Rockwell" panose="02060603020205020403" pitchFamily="18" charset="0"/>
                  <a:cs typeface="Lato Regular"/>
                </a:rPr>
                <a:t>10</a:t>
              </a:r>
              <a:endParaRPr lang="en-US" sz="2100" b="1" dirty="0">
                <a:solidFill>
                  <a:srgbClr val="5B9BD5"/>
                </a:solidFill>
                <a:latin typeface="Rockwell" panose="02060603020205020403" pitchFamily="18" charset="0"/>
                <a:cs typeface="Lato Regular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26AEC15-3E21-4667-9510-2C952CA28A76}"/>
              </a:ext>
            </a:extLst>
          </p:cNvPr>
          <p:cNvGrpSpPr/>
          <p:nvPr/>
        </p:nvGrpSpPr>
        <p:grpSpPr>
          <a:xfrm>
            <a:off x="1352056" y="1856742"/>
            <a:ext cx="612648" cy="612648"/>
            <a:chOff x="1293876" y="1927426"/>
            <a:chExt cx="612648" cy="612648"/>
          </a:xfrm>
        </p:grpSpPr>
        <p:sp>
          <p:nvSpPr>
            <p:cNvPr id="34" name="Freeform 7"/>
            <p:cNvSpPr>
              <a:spLocks noEditPoints="1"/>
            </p:cNvSpPr>
            <p:nvPr/>
          </p:nvSpPr>
          <p:spPr bwMode="auto">
            <a:xfrm>
              <a:off x="1293876" y="1927426"/>
              <a:ext cx="612648" cy="612648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22" tIns="45711" rIns="91422" bIns="45711" numCol="1" anchor="ctr" anchorCtr="0" compatLnSpc="1">
              <a:prstTxWarp prst="textNoShape">
                <a:avLst/>
              </a:prstTxWarp>
            </a:bodyPr>
            <a:lstStyle/>
            <a:p>
              <a:pPr defTabSz="914217">
                <a:spcBef>
                  <a:spcPts val="600"/>
                </a:spcBef>
              </a:pPr>
              <a:endParaRPr lang="id-ID" dirty="0">
                <a:solidFill>
                  <a:prstClr val="black"/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1340247" y="2026010"/>
              <a:ext cx="519906" cy="415480"/>
            </a:xfrm>
            <a:prstGeom prst="rect">
              <a:avLst/>
            </a:prstGeom>
            <a:noFill/>
          </p:spPr>
          <p:txBody>
            <a:bodyPr wrap="square" lIns="91422" tIns="45711" rIns="91422" bIns="45711" rtlCol="0" anchor="ctr">
              <a:spAutoFit/>
            </a:bodyPr>
            <a:lstStyle/>
            <a:p>
              <a:pPr algn="ctr" defTabSz="914217">
                <a:spcBef>
                  <a:spcPts val="600"/>
                </a:spcBef>
              </a:pPr>
              <a:r>
                <a:rPr lang="id-ID" sz="2100" b="1" dirty="0">
                  <a:solidFill>
                    <a:srgbClr val="5B9BD5"/>
                  </a:solidFill>
                  <a:latin typeface="Rockwell" panose="02060603020205020403" pitchFamily="18" charset="0"/>
                  <a:cs typeface="Lato Regular"/>
                </a:rPr>
                <a:t>1</a:t>
              </a:r>
              <a:endParaRPr lang="en-US" sz="2100" b="1" dirty="0">
                <a:solidFill>
                  <a:srgbClr val="5B9BD5"/>
                </a:solidFill>
                <a:latin typeface="Rockwell" panose="02060603020205020403" pitchFamily="18" charset="0"/>
                <a:cs typeface="Lato Regular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42AD23E-B887-4C51-A806-4F947D637E99}"/>
              </a:ext>
            </a:extLst>
          </p:cNvPr>
          <p:cNvGrpSpPr/>
          <p:nvPr/>
        </p:nvGrpSpPr>
        <p:grpSpPr>
          <a:xfrm>
            <a:off x="5789644" y="1856742"/>
            <a:ext cx="612648" cy="612648"/>
            <a:chOff x="5789676" y="1927426"/>
            <a:chExt cx="612648" cy="612648"/>
          </a:xfrm>
        </p:grpSpPr>
        <p:sp>
          <p:nvSpPr>
            <p:cNvPr id="72" name="Freeform 6"/>
            <p:cNvSpPr>
              <a:spLocks noEditPoints="1"/>
            </p:cNvSpPr>
            <p:nvPr/>
          </p:nvSpPr>
          <p:spPr bwMode="auto">
            <a:xfrm>
              <a:off x="5789676" y="1927426"/>
              <a:ext cx="612648" cy="612648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22" tIns="45711" rIns="91422" bIns="45711" numCol="1" anchor="ctr" anchorCtr="0" compatLnSpc="1">
              <a:prstTxWarp prst="textNoShape">
                <a:avLst/>
              </a:prstTxWarp>
            </a:bodyPr>
            <a:lstStyle/>
            <a:p>
              <a:pPr defTabSz="914217">
                <a:spcBef>
                  <a:spcPts val="600"/>
                </a:spcBef>
              </a:pPr>
              <a:endParaRPr lang="id-ID" dirty="0">
                <a:solidFill>
                  <a:prstClr val="black"/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5836047" y="2026010"/>
              <a:ext cx="519906" cy="415480"/>
            </a:xfrm>
            <a:prstGeom prst="rect">
              <a:avLst/>
            </a:prstGeom>
            <a:noFill/>
          </p:spPr>
          <p:txBody>
            <a:bodyPr wrap="square" lIns="91422" tIns="45711" rIns="91422" bIns="45711" rtlCol="0" anchor="ctr">
              <a:spAutoFit/>
            </a:bodyPr>
            <a:lstStyle/>
            <a:p>
              <a:pPr algn="ctr" defTabSz="914217">
                <a:spcBef>
                  <a:spcPts val="600"/>
                </a:spcBef>
              </a:pPr>
              <a:r>
                <a:rPr lang="id-ID" sz="2100" b="1" dirty="0">
                  <a:solidFill>
                    <a:srgbClr val="A5A5A5"/>
                  </a:solidFill>
                  <a:latin typeface="Rockwell" panose="02060603020205020403" pitchFamily="18" charset="0"/>
                  <a:cs typeface="Lato Regular"/>
                </a:rPr>
                <a:t>3</a:t>
              </a:r>
              <a:endParaRPr lang="en-US" sz="2100" b="1" dirty="0">
                <a:solidFill>
                  <a:srgbClr val="A5A5A5"/>
                </a:solidFill>
                <a:latin typeface="Rockwell" panose="02060603020205020403" pitchFamily="18" charset="0"/>
                <a:cs typeface="Lato Regular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76B0E63-0B4E-41DB-AA1C-26AF6C013375}"/>
              </a:ext>
            </a:extLst>
          </p:cNvPr>
          <p:cNvGrpSpPr/>
          <p:nvPr/>
        </p:nvGrpSpPr>
        <p:grpSpPr>
          <a:xfrm>
            <a:off x="8008470" y="1856742"/>
            <a:ext cx="612648" cy="612648"/>
            <a:chOff x="7914839" y="1927426"/>
            <a:chExt cx="612648" cy="612648"/>
          </a:xfrm>
        </p:grpSpPr>
        <p:sp>
          <p:nvSpPr>
            <p:cNvPr id="107" name="Freeform 7"/>
            <p:cNvSpPr>
              <a:spLocks noEditPoints="1"/>
            </p:cNvSpPr>
            <p:nvPr/>
          </p:nvSpPr>
          <p:spPr bwMode="auto">
            <a:xfrm>
              <a:off x="7914839" y="1927426"/>
              <a:ext cx="612648" cy="612648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22" tIns="45711" rIns="91422" bIns="45711" numCol="1" anchor="ctr" anchorCtr="0" compatLnSpc="1">
              <a:prstTxWarp prst="textNoShape">
                <a:avLst/>
              </a:prstTxWarp>
            </a:bodyPr>
            <a:lstStyle/>
            <a:p>
              <a:pPr defTabSz="914217">
                <a:spcBef>
                  <a:spcPts val="600"/>
                </a:spcBef>
              </a:pPr>
              <a:endParaRPr lang="id-ID" dirty="0">
                <a:solidFill>
                  <a:prstClr val="black"/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7961210" y="2026010"/>
              <a:ext cx="519906" cy="415480"/>
            </a:xfrm>
            <a:prstGeom prst="rect">
              <a:avLst/>
            </a:prstGeom>
            <a:noFill/>
          </p:spPr>
          <p:txBody>
            <a:bodyPr wrap="square" lIns="91422" tIns="45711" rIns="91422" bIns="45711" rtlCol="0" anchor="ctr">
              <a:spAutoFit/>
            </a:bodyPr>
            <a:lstStyle/>
            <a:p>
              <a:pPr algn="ctr" defTabSz="914217">
                <a:spcBef>
                  <a:spcPts val="600"/>
                </a:spcBef>
              </a:pPr>
              <a:r>
                <a:rPr lang="id-ID" sz="2100" b="1" dirty="0">
                  <a:solidFill>
                    <a:srgbClr val="FFC000"/>
                  </a:solidFill>
                  <a:latin typeface="Rockwell" panose="02060603020205020403" pitchFamily="18" charset="0"/>
                  <a:cs typeface="Lato Regular"/>
                </a:rPr>
                <a:t>4</a:t>
              </a:r>
              <a:endParaRPr lang="en-US" sz="2100" b="1" dirty="0">
                <a:solidFill>
                  <a:srgbClr val="FFC000"/>
                </a:solidFill>
                <a:latin typeface="Rockwell" panose="02060603020205020403" pitchFamily="18" charset="0"/>
                <a:cs typeface="Lato Regular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896AEDB-6732-4F0E-B824-9DAC6C814D64}"/>
              </a:ext>
            </a:extLst>
          </p:cNvPr>
          <p:cNvGrpSpPr/>
          <p:nvPr/>
        </p:nvGrpSpPr>
        <p:grpSpPr>
          <a:xfrm>
            <a:off x="10227296" y="1856742"/>
            <a:ext cx="612648" cy="612648"/>
            <a:chOff x="10169116" y="1927426"/>
            <a:chExt cx="612648" cy="612648"/>
          </a:xfrm>
        </p:grpSpPr>
        <p:sp>
          <p:nvSpPr>
            <p:cNvPr id="111" name="Freeform 9"/>
            <p:cNvSpPr>
              <a:spLocks noEditPoints="1"/>
            </p:cNvSpPr>
            <p:nvPr/>
          </p:nvSpPr>
          <p:spPr bwMode="auto">
            <a:xfrm>
              <a:off x="10169116" y="1927426"/>
              <a:ext cx="612648" cy="612648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22" tIns="45711" rIns="91422" bIns="45711" numCol="1" anchor="ctr" anchorCtr="0" compatLnSpc="1">
              <a:prstTxWarp prst="textNoShape">
                <a:avLst/>
              </a:prstTxWarp>
            </a:bodyPr>
            <a:lstStyle/>
            <a:p>
              <a:pPr defTabSz="914217">
                <a:spcBef>
                  <a:spcPts val="600"/>
                </a:spcBef>
              </a:pPr>
              <a:endParaRPr lang="id-ID" dirty="0">
                <a:solidFill>
                  <a:prstClr val="black"/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10215487" y="2026010"/>
              <a:ext cx="519906" cy="415480"/>
            </a:xfrm>
            <a:prstGeom prst="rect">
              <a:avLst/>
            </a:prstGeom>
            <a:noFill/>
          </p:spPr>
          <p:txBody>
            <a:bodyPr wrap="square" lIns="91422" tIns="45711" rIns="91422" bIns="45711" rtlCol="0" anchor="ctr">
              <a:spAutoFit/>
            </a:bodyPr>
            <a:lstStyle/>
            <a:p>
              <a:pPr algn="ctr" defTabSz="914217">
                <a:spcBef>
                  <a:spcPts val="600"/>
                </a:spcBef>
              </a:pPr>
              <a:r>
                <a:rPr lang="id-ID" sz="2100" b="1" dirty="0">
                  <a:solidFill>
                    <a:srgbClr val="4472C4"/>
                  </a:solidFill>
                  <a:latin typeface="Rockwell" panose="02060603020205020403" pitchFamily="18" charset="0"/>
                  <a:cs typeface="Lato Regular"/>
                </a:rPr>
                <a:t>5</a:t>
              </a:r>
              <a:endParaRPr lang="en-US" sz="2100" b="1" dirty="0">
                <a:solidFill>
                  <a:srgbClr val="4472C4"/>
                </a:solidFill>
                <a:latin typeface="Rockwell" panose="02060603020205020403" pitchFamily="18" charset="0"/>
                <a:cs typeface="Lato Regular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2EFBEBC-78BE-42D0-BE71-FA8FBF3A10A2}"/>
              </a:ext>
            </a:extLst>
          </p:cNvPr>
          <p:cNvGrpSpPr/>
          <p:nvPr/>
        </p:nvGrpSpPr>
        <p:grpSpPr>
          <a:xfrm>
            <a:off x="3570882" y="1856742"/>
            <a:ext cx="612584" cy="612743"/>
            <a:chOff x="3656108" y="1927379"/>
            <a:chExt cx="612584" cy="612743"/>
          </a:xfrm>
        </p:grpSpPr>
        <p:sp>
          <p:nvSpPr>
            <p:cNvPr id="123" name="TextBox 122"/>
            <p:cNvSpPr txBox="1"/>
            <p:nvPr/>
          </p:nvSpPr>
          <p:spPr>
            <a:xfrm>
              <a:off x="3702447" y="2026010"/>
              <a:ext cx="519906" cy="415480"/>
            </a:xfrm>
            <a:prstGeom prst="rect">
              <a:avLst/>
            </a:prstGeom>
            <a:noFill/>
          </p:spPr>
          <p:txBody>
            <a:bodyPr wrap="square" lIns="91422" tIns="45711" rIns="91422" bIns="45711" rtlCol="0" anchor="ctr">
              <a:spAutoFit/>
            </a:bodyPr>
            <a:lstStyle/>
            <a:p>
              <a:pPr algn="ctr" defTabSz="914217">
                <a:spcBef>
                  <a:spcPts val="600"/>
                </a:spcBef>
              </a:pPr>
              <a:r>
                <a:rPr lang="id-ID" sz="2100" b="1" dirty="0">
                  <a:solidFill>
                    <a:srgbClr val="ED7D31"/>
                  </a:solidFill>
                  <a:latin typeface="Rockwell" panose="02060603020205020403" pitchFamily="18" charset="0"/>
                  <a:cs typeface="Lato Regular"/>
                </a:rPr>
                <a:t>2</a:t>
              </a:r>
              <a:endParaRPr lang="en-US" sz="2100" b="1" dirty="0">
                <a:solidFill>
                  <a:srgbClr val="ED7D31"/>
                </a:solidFill>
                <a:latin typeface="Rockwell" panose="02060603020205020403" pitchFamily="18" charset="0"/>
                <a:cs typeface="Lato Regular"/>
              </a:endParaRPr>
            </a:p>
          </p:txBody>
        </p:sp>
        <p:sp>
          <p:nvSpPr>
            <p:cNvPr id="70" name="Freeform 9"/>
            <p:cNvSpPr>
              <a:spLocks noEditPoints="1"/>
            </p:cNvSpPr>
            <p:nvPr/>
          </p:nvSpPr>
          <p:spPr bwMode="auto">
            <a:xfrm>
              <a:off x="3656108" y="1927379"/>
              <a:ext cx="612584" cy="612743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22" tIns="45711" rIns="91422" bIns="45711" numCol="1" anchor="ctr" anchorCtr="0" compatLnSpc="1">
              <a:prstTxWarp prst="textNoShape">
                <a:avLst/>
              </a:prstTxWarp>
            </a:bodyPr>
            <a:lstStyle/>
            <a:p>
              <a:pPr defTabSz="914217">
                <a:spcBef>
                  <a:spcPts val="600"/>
                </a:spcBef>
              </a:pPr>
              <a:endParaRPr lang="id-ID" dirty="0">
                <a:solidFill>
                  <a:prstClr val="black"/>
                </a:solidFill>
                <a:latin typeface="Rockwell" panose="02060603020205020403" pitchFamily="18" charset="0"/>
              </a:endParaRPr>
            </a:p>
          </p:txBody>
        </p:sp>
      </p:grpSp>
      <p:sp>
        <p:nvSpPr>
          <p:cNvPr id="74" name="Title 1">
            <a:extLst>
              <a:ext uri="{FF2B5EF4-FFF2-40B4-BE49-F238E27FC236}">
                <a16:creationId xmlns:a16="http://schemas.microsoft.com/office/drawing/2014/main" id="{86CD3648-D271-497B-934F-773DE82C7860}"/>
              </a:ext>
            </a:extLst>
          </p:cNvPr>
          <p:cNvSpPr>
            <a:spLocks noGrp="1"/>
          </p:cNvSpPr>
          <p:nvPr/>
        </p:nvSpPr>
        <p:spPr>
          <a:xfrm>
            <a:off x="2148737" y="239218"/>
            <a:ext cx="7894527" cy="70788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Container Security Challenges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8203426-790A-4543-AEF7-D69D3C58CA43}"/>
              </a:ext>
            </a:extLst>
          </p:cNvPr>
          <p:cNvSpPr txBox="1"/>
          <p:nvPr/>
        </p:nvSpPr>
        <p:spPr>
          <a:xfrm>
            <a:off x="390198" y="2606648"/>
            <a:ext cx="2514600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Inflow of vulnerable source code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ADDC6E6F-D3A5-44FB-925C-788591F5B358}"/>
              </a:ext>
            </a:extLst>
          </p:cNvPr>
          <p:cNvSpPr txBox="1"/>
          <p:nvPr/>
        </p:nvSpPr>
        <p:spPr>
          <a:xfrm>
            <a:off x="2828713" y="2606648"/>
            <a:ext cx="2078182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Large attack surface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0792D20-06A1-4CA9-98BE-2CF9476C4D56}"/>
              </a:ext>
            </a:extLst>
          </p:cNvPr>
          <p:cNvSpPr txBox="1"/>
          <p:nvPr/>
        </p:nvSpPr>
        <p:spPr>
          <a:xfrm>
            <a:off x="5145315" y="2606648"/>
            <a:ext cx="1901371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Lack of visibility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BCEF255-67E0-44FD-BFF0-D8D409919B2D}"/>
              </a:ext>
            </a:extLst>
          </p:cNvPr>
          <p:cNvSpPr txBox="1"/>
          <p:nvPr/>
        </p:nvSpPr>
        <p:spPr>
          <a:xfrm>
            <a:off x="7256289" y="2606648"/>
            <a:ext cx="2150473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Compromising secrets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0272904-D820-427F-9E14-628A75610F25}"/>
              </a:ext>
            </a:extLst>
          </p:cNvPr>
          <p:cNvSpPr txBox="1"/>
          <p:nvPr/>
        </p:nvSpPr>
        <p:spPr>
          <a:xfrm>
            <a:off x="9664264" y="2606648"/>
            <a:ext cx="174848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DevOps speed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DB01679A-C2B1-4A45-BAC2-E84803843053}"/>
              </a:ext>
            </a:extLst>
          </p:cNvPr>
          <p:cNvSpPr/>
          <p:nvPr/>
        </p:nvSpPr>
        <p:spPr>
          <a:xfrm>
            <a:off x="517017" y="4887366"/>
            <a:ext cx="2260962" cy="70788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Noisy neighboring containers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14364B4E-4E05-4E46-BDDC-7871D84831FD}"/>
              </a:ext>
            </a:extLst>
          </p:cNvPr>
          <p:cNvSpPr/>
          <p:nvPr/>
        </p:nvSpPr>
        <p:spPr>
          <a:xfrm>
            <a:off x="2653503" y="4887366"/>
            <a:ext cx="2428602" cy="70788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Container breakout to the host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A4DE76BF-A60F-4579-A75F-6D947CEC4C33}"/>
              </a:ext>
            </a:extLst>
          </p:cNvPr>
          <p:cNvSpPr/>
          <p:nvPr/>
        </p:nvSpPr>
        <p:spPr>
          <a:xfrm>
            <a:off x="5167385" y="4887366"/>
            <a:ext cx="1857230" cy="70788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Network-based attacks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DEA832C2-85F7-4804-A8B4-13BC7B2E5428}"/>
              </a:ext>
            </a:extLst>
          </p:cNvPr>
          <p:cNvSpPr/>
          <p:nvPr/>
        </p:nvSpPr>
        <p:spPr>
          <a:xfrm>
            <a:off x="7608615" y="4887366"/>
            <a:ext cx="1445821" cy="70788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Bypassing isolation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0395E9C4-C01F-43F6-AF19-729D3A0EEE3C}"/>
              </a:ext>
            </a:extLst>
          </p:cNvPr>
          <p:cNvSpPr/>
          <p:nvPr/>
        </p:nvSpPr>
        <p:spPr>
          <a:xfrm>
            <a:off x="9703130" y="4887366"/>
            <a:ext cx="1670749" cy="70788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Ecosystem complexity</a:t>
            </a:r>
          </a:p>
        </p:txBody>
      </p:sp>
    </p:spTree>
    <p:extLst>
      <p:ext uri="{BB962C8B-B14F-4D97-AF65-F5344CB8AC3E}">
        <p14:creationId xmlns:p14="http://schemas.microsoft.com/office/powerpoint/2010/main" val="292804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7ECEE873-4B60-4605-BF16-2DBEBDAE903E}"/>
              </a:ext>
            </a:extLst>
          </p:cNvPr>
          <p:cNvSpPr>
            <a:spLocks noGrp="1"/>
          </p:cNvSpPr>
          <p:nvPr/>
        </p:nvSpPr>
        <p:spPr>
          <a:xfrm>
            <a:off x="2572757" y="206514"/>
            <a:ext cx="7046486" cy="70788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Container Security Threats</a:t>
            </a:r>
          </a:p>
        </p:txBody>
      </p:sp>
      <p:sp>
        <p:nvSpPr>
          <p:cNvPr id="43" name="Полилиния 48">
            <a:extLst>
              <a:ext uri="{FF2B5EF4-FFF2-40B4-BE49-F238E27FC236}">
                <a16:creationId xmlns:a16="http://schemas.microsoft.com/office/drawing/2014/main" id="{5321AF73-FA02-43B6-A6F0-9EA137AA7938}"/>
              </a:ext>
            </a:extLst>
          </p:cNvPr>
          <p:cNvSpPr/>
          <p:nvPr/>
        </p:nvSpPr>
        <p:spPr>
          <a:xfrm>
            <a:off x="472976" y="2695492"/>
            <a:ext cx="3474720" cy="3629109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  <a:gd name="connsiteX11" fmla="*/ 908 w 6953"/>
              <a:gd name="connsiteY11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10281" h="4037800">
                <a:moveTo>
                  <a:pt x="0" y="0"/>
                </a:moveTo>
                <a:lnTo>
                  <a:pt x="1052731" y="0"/>
                </a:lnTo>
                <a:lnTo>
                  <a:pt x="3257550" y="0"/>
                </a:lnTo>
                <a:lnTo>
                  <a:pt x="4310281" y="0"/>
                </a:lnTo>
                <a:lnTo>
                  <a:pt x="4310281" y="3647286"/>
                </a:lnTo>
                <a:cubicBezTo>
                  <a:pt x="4310281" y="3836002"/>
                  <a:pt x="4176419" y="3993453"/>
                  <a:pt x="3998469" y="4029867"/>
                </a:cubicBezTo>
                <a:lnTo>
                  <a:pt x="3919776" y="4037800"/>
                </a:lnTo>
                <a:lnTo>
                  <a:pt x="2867045" y="4037800"/>
                </a:lnTo>
                <a:lnTo>
                  <a:pt x="1443236" y="4037800"/>
                </a:lnTo>
                <a:lnTo>
                  <a:pt x="390505" y="4037800"/>
                </a:lnTo>
                <a:lnTo>
                  <a:pt x="311813" y="4029867"/>
                </a:lnTo>
                <a:cubicBezTo>
                  <a:pt x="133862" y="3993453"/>
                  <a:pt x="0" y="3836002"/>
                  <a:pt x="0" y="364728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609539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918170A-5D62-46D8-83A5-4C5C9D48100B}"/>
              </a:ext>
            </a:extLst>
          </p:cNvPr>
          <p:cNvSpPr/>
          <p:nvPr/>
        </p:nvSpPr>
        <p:spPr>
          <a:xfrm>
            <a:off x="852273" y="2906771"/>
            <a:ext cx="2716126" cy="33547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4488" lvl="1" indent="-344488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US" sz="1900" dirty="0"/>
              <a:t>Image vulnerabilities</a:t>
            </a:r>
            <a:endParaRPr lang="en-US" sz="1900" dirty="0">
              <a:solidFill>
                <a:srgbClr val="9BBB59"/>
              </a:solidFill>
            </a:endParaRPr>
          </a:p>
          <a:p>
            <a:pPr marL="344488" lvl="1" indent="-344488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US" sz="1900" dirty="0"/>
              <a:t>Image </a:t>
            </a:r>
            <a:r>
              <a:rPr lang="en-US" sz="1900" b="1" dirty="0">
                <a:solidFill>
                  <a:srgbClr val="FF0000"/>
                </a:solidFill>
              </a:rPr>
              <a:t>configuration defects</a:t>
            </a:r>
          </a:p>
          <a:p>
            <a:pPr marL="344488" lvl="1" indent="-344488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US" sz="1900" dirty="0"/>
              <a:t>Embedded malware</a:t>
            </a:r>
          </a:p>
          <a:p>
            <a:pPr marL="344488" lvl="1" indent="-344488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US" sz="1900" dirty="0"/>
              <a:t>Embedded </a:t>
            </a:r>
            <a:r>
              <a:rPr lang="en-US" sz="1900" b="1" dirty="0">
                <a:solidFill>
                  <a:srgbClr val="FF0000"/>
                </a:solidFill>
              </a:rPr>
              <a:t>clear text secrets</a:t>
            </a:r>
          </a:p>
          <a:p>
            <a:pPr marL="344488" lvl="1" indent="-344488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US" sz="1900" dirty="0"/>
              <a:t>Use of untrusted images</a:t>
            </a:r>
            <a:endParaRPr lang="en-IN" sz="1900" dirty="0"/>
          </a:p>
        </p:txBody>
      </p:sp>
      <p:pic>
        <p:nvPicPr>
          <p:cNvPr id="38" name="Picture Placeholder 10" descr="Paper clouds">
            <a:extLst>
              <a:ext uri="{FF2B5EF4-FFF2-40B4-BE49-F238E27FC236}">
                <a16:creationId xmlns:a16="http://schemas.microsoft.com/office/drawing/2014/main" id="{0E068A27-7C27-4BE1-A7BB-981928902D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5" b="19555"/>
          <a:stretch/>
        </p:blipFill>
        <p:spPr>
          <a:xfrm>
            <a:off x="472976" y="1330248"/>
            <a:ext cx="3474720" cy="1397592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077FE8CE-393F-46D3-AB5E-662B82EB12F9}"/>
              </a:ext>
            </a:extLst>
          </p:cNvPr>
          <p:cNvSpPr/>
          <p:nvPr/>
        </p:nvSpPr>
        <p:spPr>
          <a:xfrm>
            <a:off x="916162" y="2223065"/>
            <a:ext cx="2588348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Image Threats</a:t>
            </a:r>
          </a:p>
        </p:txBody>
      </p:sp>
      <p:sp>
        <p:nvSpPr>
          <p:cNvPr id="44" name="Полилиния 48">
            <a:extLst>
              <a:ext uri="{FF2B5EF4-FFF2-40B4-BE49-F238E27FC236}">
                <a16:creationId xmlns:a16="http://schemas.microsoft.com/office/drawing/2014/main" id="{EFF41D58-D991-4EAE-8AF5-8E28EB3A9A56}"/>
              </a:ext>
            </a:extLst>
          </p:cNvPr>
          <p:cNvSpPr/>
          <p:nvPr/>
        </p:nvSpPr>
        <p:spPr>
          <a:xfrm>
            <a:off x="4358640" y="2695492"/>
            <a:ext cx="3474720" cy="3629109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  <a:gd name="connsiteX11" fmla="*/ 908 w 6953"/>
              <a:gd name="connsiteY11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10281" h="4037800">
                <a:moveTo>
                  <a:pt x="0" y="0"/>
                </a:moveTo>
                <a:lnTo>
                  <a:pt x="1052731" y="0"/>
                </a:lnTo>
                <a:lnTo>
                  <a:pt x="3257550" y="0"/>
                </a:lnTo>
                <a:lnTo>
                  <a:pt x="4310281" y="0"/>
                </a:lnTo>
                <a:lnTo>
                  <a:pt x="4310281" y="3647286"/>
                </a:lnTo>
                <a:cubicBezTo>
                  <a:pt x="4310281" y="3836002"/>
                  <a:pt x="4176419" y="3993453"/>
                  <a:pt x="3998469" y="4029867"/>
                </a:cubicBezTo>
                <a:lnTo>
                  <a:pt x="3919776" y="4037800"/>
                </a:lnTo>
                <a:lnTo>
                  <a:pt x="2867045" y="4037800"/>
                </a:lnTo>
                <a:lnTo>
                  <a:pt x="1443236" y="4037800"/>
                </a:lnTo>
                <a:lnTo>
                  <a:pt x="390505" y="4037800"/>
                </a:lnTo>
                <a:lnTo>
                  <a:pt x="311813" y="4029867"/>
                </a:lnTo>
                <a:cubicBezTo>
                  <a:pt x="133862" y="3993453"/>
                  <a:pt x="0" y="3836002"/>
                  <a:pt x="0" y="364728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609539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11AE90-EBC4-4B3C-B264-94D2E0429550}"/>
              </a:ext>
            </a:extLst>
          </p:cNvPr>
          <p:cNvSpPr/>
          <p:nvPr/>
        </p:nvSpPr>
        <p:spPr>
          <a:xfrm>
            <a:off x="4649833" y="2906771"/>
            <a:ext cx="2970167" cy="260071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4488" lvl="1" indent="-344488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IN" sz="1900" b="1" dirty="0">
                <a:solidFill>
                  <a:srgbClr val="FF0000"/>
                </a:solidFill>
              </a:rPr>
              <a:t>Insecure connections </a:t>
            </a:r>
            <a:r>
              <a:rPr lang="en-IN" sz="1900" dirty="0"/>
              <a:t>to registries</a:t>
            </a:r>
          </a:p>
          <a:p>
            <a:pPr marL="344488" lvl="1" indent="-344488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IN" sz="1900" dirty="0"/>
              <a:t>Stale images in registries</a:t>
            </a:r>
          </a:p>
          <a:p>
            <a:pPr marL="344488" lvl="1" indent="-344488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US" sz="1900" b="1" dirty="0">
                <a:solidFill>
                  <a:srgbClr val="FF0000"/>
                </a:solidFill>
              </a:rPr>
              <a:t>Insufficient authentication </a:t>
            </a:r>
            <a:r>
              <a:rPr lang="en-US" sz="1900" dirty="0"/>
              <a:t>and </a:t>
            </a:r>
            <a:r>
              <a:rPr lang="en-US" sz="1900" b="1" dirty="0">
                <a:solidFill>
                  <a:srgbClr val="FF0000"/>
                </a:solidFill>
              </a:rPr>
              <a:t>authorization</a:t>
            </a:r>
            <a:r>
              <a:rPr lang="en-US" sz="1900" dirty="0"/>
              <a:t> restrictions</a:t>
            </a:r>
          </a:p>
        </p:txBody>
      </p:sp>
      <p:pic>
        <p:nvPicPr>
          <p:cNvPr id="39" name="Picture Placeholder 39" descr="Paper clouds">
            <a:extLst>
              <a:ext uri="{FF2B5EF4-FFF2-40B4-BE49-F238E27FC236}">
                <a16:creationId xmlns:a16="http://schemas.microsoft.com/office/drawing/2014/main" id="{8AC1CA62-C464-4A9B-B4BC-6DAE0E5265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5" b="19555"/>
          <a:stretch/>
        </p:blipFill>
        <p:spPr>
          <a:xfrm>
            <a:off x="4358640" y="1330248"/>
            <a:ext cx="3474720" cy="1397592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A14F6541-78B7-48A5-8158-018D55713723}"/>
              </a:ext>
            </a:extLst>
          </p:cNvPr>
          <p:cNvSpPr/>
          <p:nvPr/>
        </p:nvSpPr>
        <p:spPr>
          <a:xfrm>
            <a:off x="4763852" y="2223065"/>
            <a:ext cx="2664296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Registry Threats</a:t>
            </a:r>
          </a:p>
        </p:txBody>
      </p:sp>
      <p:sp>
        <p:nvSpPr>
          <p:cNvPr id="45" name="Полилиния 48">
            <a:extLst>
              <a:ext uri="{FF2B5EF4-FFF2-40B4-BE49-F238E27FC236}">
                <a16:creationId xmlns:a16="http://schemas.microsoft.com/office/drawing/2014/main" id="{A0DDCE10-CCF9-4AD2-845F-FCCFA6484931}"/>
              </a:ext>
            </a:extLst>
          </p:cNvPr>
          <p:cNvSpPr/>
          <p:nvPr/>
        </p:nvSpPr>
        <p:spPr>
          <a:xfrm>
            <a:off x="8244304" y="2695492"/>
            <a:ext cx="3474720" cy="3629109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  <a:gd name="connsiteX11" fmla="*/ 908 w 6953"/>
              <a:gd name="connsiteY11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10281" h="4037800">
                <a:moveTo>
                  <a:pt x="0" y="0"/>
                </a:moveTo>
                <a:lnTo>
                  <a:pt x="1052731" y="0"/>
                </a:lnTo>
                <a:lnTo>
                  <a:pt x="3257550" y="0"/>
                </a:lnTo>
                <a:lnTo>
                  <a:pt x="4310281" y="0"/>
                </a:lnTo>
                <a:lnTo>
                  <a:pt x="4310281" y="3647286"/>
                </a:lnTo>
                <a:cubicBezTo>
                  <a:pt x="4310281" y="3836002"/>
                  <a:pt x="4176419" y="3993453"/>
                  <a:pt x="3998469" y="4029867"/>
                </a:cubicBezTo>
                <a:lnTo>
                  <a:pt x="3919776" y="4037800"/>
                </a:lnTo>
                <a:lnTo>
                  <a:pt x="2867045" y="4037800"/>
                </a:lnTo>
                <a:lnTo>
                  <a:pt x="1443236" y="4037800"/>
                </a:lnTo>
                <a:lnTo>
                  <a:pt x="390505" y="4037800"/>
                </a:lnTo>
                <a:lnTo>
                  <a:pt x="311813" y="4029867"/>
                </a:lnTo>
                <a:cubicBezTo>
                  <a:pt x="133862" y="3993453"/>
                  <a:pt x="0" y="3836002"/>
                  <a:pt x="0" y="364728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609539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336B894-FA15-4BB2-942F-16437A848254}"/>
              </a:ext>
            </a:extLst>
          </p:cNvPr>
          <p:cNvSpPr/>
          <p:nvPr/>
        </p:nvSpPr>
        <p:spPr>
          <a:xfrm>
            <a:off x="8534021" y="2906771"/>
            <a:ext cx="2895286" cy="33547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4488" lvl="1" indent="-344488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US" sz="1900" dirty="0"/>
              <a:t>Vulnerabilities within the </a:t>
            </a:r>
            <a:r>
              <a:rPr lang="en-US" sz="1900" b="1" dirty="0">
                <a:solidFill>
                  <a:srgbClr val="FF0000"/>
                </a:solidFill>
              </a:rPr>
              <a:t>runtime software</a:t>
            </a:r>
          </a:p>
          <a:p>
            <a:pPr marL="344488" lvl="1" indent="-344488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US" sz="1900" dirty="0"/>
              <a:t>Unbounded </a:t>
            </a:r>
            <a:r>
              <a:rPr lang="en-US" sz="1900" b="1" dirty="0">
                <a:solidFill>
                  <a:srgbClr val="FF0000"/>
                </a:solidFill>
              </a:rPr>
              <a:t>network</a:t>
            </a:r>
            <a:r>
              <a:rPr lang="en-US" sz="1900" dirty="0"/>
              <a:t> </a:t>
            </a:r>
            <a:r>
              <a:rPr lang="en-US" sz="1900" b="1" dirty="0">
                <a:solidFill>
                  <a:srgbClr val="FF0000"/>
                </a:solidFill>
              </a:rPr>
              <a:t>access</a:t>
            </a:r>
            <a:r>
              <a:rPr lang="en-US" sz="1900" dirty="0"/>
              <a:t> from containers</a:t>
            </a:r>
          </a:p>
          <a:p>
            <a:pPr marL="344488" lvl="1" indent="-344488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IN" sz="1900" dirty="0"/>
              <a:t>Insecure container runtime configurations</a:t>
            </a:r>
          </a:p>
          <a:p>
            <a:pPr marL="344488" lvl="1" indent="-344488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IN" sz="1900" dirty="0"/>
              <a:t>App vulnerabilities</a:t>
            </a:r>
          </a:p>
          <a:p>
            <a:pPr marL="344488" lvl="1" indent="-344488">
              <a:spcBef>
                <a:spcPts val="1800"/>
              </a:spcBef>
              <a:buFont typeface="Wingdings" panose="05000000000000000000" pitchFamily="2" charset="2"/>
              <a:buChar char="q"/>
            </a:pPr>
            <a:r>
              <a:rPr lang="en-IN" sz="1900" dirty="0"/>
              <a:t>Rogue containers</a:t>
            </a:r>
          </a:p>
        </p:txBody>
      </p:sp>
      <p:pic>
        <p:nvPicPr>
          <p:cNvPr id="36" name="Picture Placeholder 40" descr="Paper clouds">
            <a:extLst>
              <a:ext uri="{FF2B5EF4-FFF2-40B4-BE49-F238E27FC236}">
                <a16:creationId xmlns:a16="http://schemas.microsoft.com/office/drawing/2014/main" id="{A5232F97-0C1A-4973-BE32-56AF5D83CC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5" b="19555"/>
          <a:stretch/>
        </p:blipFill>
        <p:spPr>
          <a:xfrm>
            <a:off x="8244304" y="1330248"/>
            <a:ext cx="3474720" cy="1397592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B7B6059F-C22C-4A66-B9C6-522E2207DA66}"/>
              </a:ext>
            </a:extLst>
          </p:cNvPr>
          <p:cNvSpPr/>
          <p:nvPr/>
        </p:nvSpPr>
        <p:spPr>
          <a:xfrm>
            <a:off x="8780919" y="2223065"/>
            <a:ext cx="2401491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Container Threats</a:t>
            </a:r>
          </a:p>
        </p:txBody>
      </p:sp>
    </p:spTree>
    <p:extLst>
      <p:ext uri="{BB962C8B-B14F-4D97-AF65-F5344CB8AC3E}">
        <p14:creationId xmlns:p14="http://schemas.microsoft.com/office/powerpoint/2010/main" val="13239409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9">
            <a:extLst>
              <a:ext uri="{FF2B5EF4-FFF2-40B4-BE49-F238E27FC236}">
                <a16:creationId xmlns:a16="http://schemas.microsoft.com/office/drawing/2014/main" id="{4721C8FC-B441-4D70-8054-55EDA86AED77}"/>
              </a:ext>
            </a:extLst>
          </p:cNvPr>
          <p:cNvSpPr>
            <a:spLocks/>
          </p:cNvSpPr>
          <p:nvPr/>
        </p:nvSpPr>
        <p:spPr bwMode="auto">
          <a:xfrm>
            <a:off x="5125807" y="1752600"/>
            <a:ext cx="7065253" cy="4022674"/>
          </a:xfrm>
          <a:custGeom>
            <a:avLst/>
            <a:gdLst>
              <a:gd name="T0" fmla="*/ 409 w 6423"/>
              <a:gd name="T1" fmla="*/ 2919 h 3657"/>
              <a:gd name="T2" fmla="*/ 505 w 6423"/>
              <a:gd name="T3" fmla="*/ 2956 h 3657"/>
              <a:gd name="T4" fmla="*/ 606 w 6423"/>
              <a:gd name="T5" fmla="*/ 2985 h 3657"/>
              <a:gd name="T6" fmla="*/ 709 w 6423"/>
              <a:gd name="T7" fmla="*/ 3005 h 3657"/>
              <a:gd name="T8" fmla="*/ 814 w 6423"/>
              <a:gd name="T9" fmla="*/ 3016 h 3657"/>
              <a:gd name="T10" fmla="*/ 948 w 6423"/>
              <a:gd name="T11" fmla="*/ 3017 h 3657"/>
              <a:gd name="T12" fmla="*/ 1127 w 6423"/>
              <a:gd name="T13" fmla="*/ 2994 h 3657"/>
              <a:gd name="T14" fmla="*/ 1296 w 6423"/>
              <a:gd name="T15" fmla="*/ 2946 h 3657"/>
              <a:gd name="T16" fmla="*/ 1455 w 6423"/>
              <a:gd name="T17" fmla="*/ 2874 h 3657"/>
              <a:gd name="T18" fmla="*/ 1600 w 6423"/>
              <a:gd name="T19" fmla="*/ 2781 h 3657"/>
              <a:gd name="T20" fmla="*/ 1730 w 6423"/>
              <a:gd name="T21" fmla="*/ 2670 h 3657"/>
              <a:gd name="T22" fmla="*/ 1842 w 6423"/>
              <a:gd name="T23" fmla="*/ 2539 h 3657"/>
              <a:gd name="T24" fmla="*/ 1935 w 6423"/>
              <a:gd name="T25" fmla="*/ 2394 h 3657"/>
              <a:gd name="T26" fmla="*/ 2006 w 6423"/>
              <a:gd name="T27" fmla="*/ 2236 h 3657"/>
              <a:gd name="T28" fmla="*/ 2055 w 6423"/>
              <a:gd name="T29" fmla="*/ 2066 h 3657"/>
              <a:gd name="T30" fmla="*/ 2077 w 6423"/>
              <a:gd name="T31" fmla="*/ 1888 h 3657"/>
              <a:gd name="T32" fmla="*/ 2074 w 6423"/>
              <a:gd name="T33" fmla="*/ 1713 h 3657"/>
              <a:gd name="T34" fmla="*/ 2047 w 6423"/>
              <a:gd name="T35" fmla="*/ 1548 h 3657"/>
              <a:gd name="T36" fmla="*/ 1997 w 6423"/>
              <a:gd name="T37" fmla="*/ 1392 h 3657"/>
              <a:gd name="T38" fmla="*/ 1928 w 6423"/>
              <a:gd name="T39" fmla="*/ 1245 h 3657"/>
              <a:gd name="T40" fmla="*/ 1840 w 6423"/>
              <a:gd name="T41" fmla="*/ 1110 h 3657"/>
              <a:gd name="T42" fmla="*/ 1736 w 6423"/>
              <a:gd name="T43" fmla="*/ 990 h 3657"/>
              <a:gd name="T44" fmla="*/ 1615 w 6423"/>
              <a:gd name="T45" fmla="*/ 883 h 3657"/>
              <a:gd name="T46" fmla="*/ 1483 w 6423"/>
              <a:gd name="T47" fmla="*/ 793 h 3657"/>
              <a:gd name="T48" fmla="*/ 1337 w 6423"/>
              <a:gd name="T49" fmla="*/ 722 h 3657"/>
              <a:gd name="T50" fmla="*/ 1182 w 6423"/>
              <a:gd name="T51" fmla="*/ 671 h 3657"/>
              <a:gd name="T52" fmla="*/ 1018 w 6423"/>
              <a:gd name="T53" fmla="*/ 641 h 3657"/>
              <a:gd name="T54" fmla="*/ 1193 w 6423"/>
              <a:gd name="T55" fmla="*/ 21 h 3657"/>
              <a:gd name="T56" fmla="*/ 1446 w 6423"/>
              <a:gd name="T57" fmla="*/ 82 h 3657"/>
              <a:gd name="T58" fmla="*/ 1684 w 6423"/>
              <a:gd name="T59" fmla="*/ 177 h 3657"/>
              <a:gd name="T60" fmla="*/ 1904 w 6423"/>
              <a:gd name="T61" fmla="*/ 304 h 3657"/>
              <a:gd name="T62" fmla="*/ 2103 w 6423"/>
              <a:gd name="T63" fmla="*/ 459 h 3657"/>
              <a:gd name="T64" fmla="*/ 2280 w 6423"/>
              <a:gd name="T65" fmla="*/ 638 h 3657"/>
              <a:gd name="T66" fmla="*/ 2431 w 6423"/>
              <a:gd name="T67" fmla="*/ 842 h 3657"/>
              <a:gd name="T68" fmla="*/ 2552 w 6423"/>
              <a:gd name="T69" fmla="*/ 1065 h 3657"/>
              <a:gd name="T70" fmla="*/ 2642 w 6423"/>
              <a:gd name="T71" fmla="*/ 1305 h 3657"/>
              <a:gd name="T72" fmla="*/ 2698 w 6423"/>
              <a:gd name="T73" fmla="*/ 1560 h 3657"/>
              <a:gd name="T74" fmla="*/ 2718 w 6423"/>
              <a:gd name="T75" fmla="*/ 1826 h 3657"/>
              <a:gd name="T76" fmla="*/ 2709 w 6423"/>
              <a:gd name="T77" fmla="*/ 2000 h 3657"/>
              <a:gd name="T78" fmla="*/ 2686 w 6423"/>
              <a:gd name="T79" fmla="*/ 2169 h 3657"/>
              <a:gd name="T80" fmla="*/ 6423 w 6423"/>
              <a:gd name="T81" fmla="*/ 2280 h 3657"/>
              <a:gd name="T82" fmla="*/ 2342 w 6423"/>
              <a:gd name="T83" fmla="*/ 2937 h 3657"/>
              <a:gd name="T84" fmla="*/ 2240 w 6423"/>
              <a:gd name="T85" fmla="*/ 3060 h 3657"/>
              <a:gd name="T86" fmla="*/ 2128 w 6423"/>
              <a:gd name="T87" fmla="*/ 3173 h 3657"/>
              <a:gd name="T88" fmla="*/ 2005 w 6423"/>
              <a:gd name="T89" fmla="*/ 3275 h 3657"/>
              <a:gd name="T90" fmla="*/ 1875 w 6423"/>
              <a:gd name="T91" fmla="*/ 3368 h 3657"/>
              <a:gd name="T92" fmla="*/ 1736 w 6423"/>
              <a:gd name="T93" fmla="*/ 3448 h 3657"/>
              <a:gd name="T94" fmla="*/ 1589 w 6423"/>
              <a:gd name="T95" fmla="*/ 3517 h 3657"/>
              <a:gd name="T96" fmla="*/ 1436 w 6423"/>
              <a:gd name="T97" fmla="*/ 3573 h 3657"/>
              <a:gd name="T98" fmla="*/ 1277 w 6423"/>
              <a:gd name="T99" fmla="*/ 3615 h 3657"/>
              <a:gd name="T100" fmla="*/ 1113 w 6423"/>
              <a:gd name="T101" fmla="*/ 3643 h 3657"/>
              <a:gd name="T102" fmla="*/ 944 w 6423"/>
              <a:gd name="T103" fmla="*/ 3656 h 3657"/>
              <a:gd name="T104" fmla="*/ 767 w 6423"/>
              <a:gd name="T105" fmla="*/ 3653 h 3657"/>
              <a:gd name="T106" fmla="*/ 591 w 6423"/>
              <a:gd name="T107" fmla="*/ 3634 h 3657"/>
              <a:gd name="T108" fmla="*/ 421 w 6423"/>
              <a:gd name="T109" fmla="*/ 3597 h 3657"/>
              <a:gd name="T110" fmla="*/ 257 w 6423"/>
              <a:gd name="T111" fmla="*/ 3546 h 3657"/>
              <a:gd name="T112" fmla="*/ 100 w 6423"/>
              <a:gd name="T113" fmla="*/ 3480 h 3657"/>
              <a:gd name="T114" fmla="*/ 347 w 6423"/>
              <a:gd name="T115" fmla="*/ 2889 h 3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423" h="3657">
                <a:moveTo>
                  <a:pt x="347" y="2889"/>
                </a:moveTo>
                <a:lnTo>
                  <a:pt x="379" y="2905"/>
                </a:lnTo>
                <a:lnTo>
                  <a:pt x="409" y="2919"/>
                </a:lnTo>
                <a:lnTo>
                  <a:pt x="440" y="2932"/>
                </a:lnTo>
                <a:lnTo>
                  <a:pt x="473" y="2944"/>
                </a:lnTo>
                <a:lnTo>
                  <a:pt x="505" y="2956"/>
                </a:lnTo>
                <a:lnTo>
                  <a:pt x="539" y="2966"/>
                </a:lnTo>
                <a:lnTo>
                  <a:pt x="571" y="2976"/>
                </a:lnTo>
                <a:lnTo>
                  <a:pt x="606" y="2985"/>
                </a:lnTo>
                <a:lnTo>
                  <a:pt x="639" y="2993"/>
                </a:lnTo>
                <a:lnTo>
                  <a:pt x="673" y="3000"/>
                </a:lnTo>
                <a:lnTo>
                  <a:pt x="709" y="3005"/>
                </a:lnTo>
                <a:lnTo>
                  <a:pt x="743" y="3010"/>
                </a:lnTo>
                <a:lnTo>
                  <a:pt x="779" y="3014"/>
                </a:lnTo>
                <a:lnTo>
                  <a:pt x="814" y="3016"/>
                </a:lnTo>
                <a:lnTo>
                  <a:pt x="851" y="3018"/>
                </a:lnTo>
                <a:lnTo>
                  <a:pt x="887" y="3018"/>
                </a:lnTo>
                <a:lnTo>
                  <a:pt x="948" y="3017"/>
                </a:lnTo>
                <a:lnTo>
                  <a:pt x="1009" y="3012"/>
                </a:lnTo>
                <a:lnTo>
                  <a:pt x="1068" y="3005"/>
                </a:lnTo>
                <a:lnTo>
                  <a:pt x="1127" y="2994"/>
                </a:lnTo>
                <a:lnTo>
                  <a:pt x="1185" y="2981"/>
                </a:lnTo>
                <a:lnTo>
                  <a:pt x="1242" y="2964"/>
                </a:lnTo>
                <a:lnTo>
                  <a:pt x="1296" y="2946"/>
                </a:lnTo>
                <a:lnTo>
                  <a:pt x="1351" y="2925"/>
                </a:lnTo>
                <a:lnTo>
                  <a:pt x="1404" y="2901"/>
                </a:lnTo>
                <a:lnTo>
                  <a:pt x="1455" y="2874"/>
                </a:lnTo>
                <a:lnTo>
                  <a:pt x="1505" y="2846"/>
                </a:lnTo>
                <a:lnTo>
                  <a:pt x="1553" y="2814"/>
                </a:lnTo>
                <a:lnTo>
                  <a:pt x="1600" y="2781"/>
                </a:lnTo>
                <a:lnTo>
                  <a:pt x="1645" y="2747"/>
                </a:lnTo>
                <a:lnTo>
                  <a:pt x="1688" y="2709"/>
                </a:lnTo>
                <a:lnTo>
                  <a:pt x="1730" y="2670"/>
                </a:lnTo>
                <a:lnTo>
                  <a:pt x="1769" y="2628"/>
                </a:lnTo>
                <a:lnTo>
                  <a:pt x="1807" y="2585"/>
                </a:lnTo>
                <a:lnTo>
                  <a:pt x="1842" y="2539"/>
                </a:lnTo>
                <a:lnTo>
                  <a:pt x="1876" y="2492"/>
                </a:lnTo>
                <a:lnTo>
                  <a:pt x="1906" y="2445"/>
                </a:lnTo>
                <a:lnTo>
                  <a:pt x="1935" y="2394"/>
                </a:lnTo>
                <a:lnTo>
                  <a:pt x="1962" y="2343"/>
                </a:lnTo>
                <a:lnTo>
                  <a:pt x="1985" y="2290"/>
                </a:lnTo>
                <a:lnTo>
                  <a:pt x="2006" y="2236"/>
                </a:lnTo>
                <a:lnTo>
                  <a:pt x="2025" y="2181"/>
                </a:lnTo>
                <a:lnTo>
                  <a:pt x="2042" y="2124"/>
                </a:lnTo>
                <a:lnTo>
                  <a:pt x="2055" y="2066"/>
                </a:lnTo>
                <a:lnTo>
                  <a:pt x="2065" y="2007"/>
                </a:lnTo>
                <a:lnTo>
                  <a:pt x="2073" y="1949"/>
                </a:lnTo>
                <a:lnTo>
                  <a:pt x="2077" y="1888"/>
                </a:lnTo>
                <a:lnTo>
                  <a:pt x="2079" y="1826"/>
                </a:lnTo>
                <a:lnTo>
                  <a:pt x="2078" y="1769"/>
                </a:lnTo>
                <a:lnTo>
                  <a:pt x="2074" y="1713"/>
                </a:lnTo>
                <a:lnTo>
                  <a:pt x="2067" y="1657"/>
                </a:lnTo>
                <a:lnTo>
                  <a:pt x="2058" y="1601"/>
                </a:lnTo>
                <a:lnTo>
                  <a:pt x="2047" y="1548"/>
                </a:lnTo>
                <a:lnTo>
                  <a:pt x="2033" y="1495"/>
                </a:lnTo>
                <a:lnTo>
                  <a:pt x="2015" y="1442"/>
                </a:lnTo>
                <a:lnTo>
                  <a:pt x="1997" y="1392"/>
                </a:lnTo>
                <a:lnTo>
                  <a:pt x="1976" y="1341"/>
                </a:lnTo>
                <a:lnTo>
                  <a:pt x="1953" y="1292"/>
                </a:lnTo>
                <a:lnTo>
                  <a:pt x="1928" y="1245"/>
                </a:lnTo>
                <a:lnTo>
                  <a:pt x="1901" y="1198"/>
                </a:lnTo>
                <a:lnTo>
                  <a:pt x="1872" y="1154"/>
                </a:lnTo>
                <a:lnTo>
                  <a:pt x="1840" y="1110"/>
                </a:lnTo>
                <a:lnTo>
                  <a:pt x="1807" y="1069"/>
                </a:lnTo>
                <a:lnTo>
                  <a:pt x="1772" y="1028"/>
                </a:lnTo>
                <a:lnTo>
                  <a:pt x="1736" y="990"/>
                </a:lnTo>
                <a:lnTo>
                  <a:pt x="1697" y="952"/>
                </a:lnTo>
                <a:lnTo>
                  <a:pt x="1657" y="917"/>
                </a:lnTo>
                <a:lnTo>
                  <a:pt x="1615" y="883"/>
                </a:lnTo>
                <a:lnTo>
                  <a:pt x="1573" y="851"/>
                </a:lnTo>
                <a:lnTo>
                  <a:pt x="1528" y="821"/>
                </a:lnTo>
                <a:lnTo>
                  <a:pt x="1483" y="793"/>
                </a:lnTo>
                <a:lnTo>
                  <a:pt x="1435" y="768"/>
                </a:lnTo>
                <a:lnTo>
                  <a:pt x="1386" y="743"/>
                </a:lnTo>
                <a:lnTo>
                  <a:pt x="1337" y="722"/>
                </a:lnTo>
                <a:lnTo>
                  <a:pt x="1286" y="703"/>
                </a:lnTo>
                <a:lnTo>
                  <a:pt x="1234" y="686"/>
                </a:lnTo>
                <a:lnTo>
                  <a:pt x="1182" y="671"/>
                </a:lnTo>
                <a:lnTo>
                  <a:pt x="1128" y="658"/>
                </a:lnTo>
                <a:lnTo>
                  <a:pt x="1073" y="648"/>
                </a:lnTo>
                <a:lnTo>
                  <a:pt x="1018" y="641"/>
                </a:lnTo>
                <a:lnTo>
                  <a:pt x="1018" y="0"/>
                </a:lnTo>
                <a:lnTo>
                  <a:pt x="1106" y="8"/>
                </a:lnTo>
                <a:lnTo>
                  <a:pt x="1193" y="21"/>
                </a:lnTo>
                <a:lnTo>
                  <a:pt x="1279" y="38"/>
                </a:lnTo>
                <a:lnTo>
                  <a:pt x="1363" y="58"/>
                </a:lnTo>
                <a:lnTo>
                  <a:pt x="1446" y="82"/>
                </a:lnTo>
                <a:lnTo>
                  <a:pt x="1527" y="111"/>
                </a:lnTo>
                <a:lnTo>
                  <a:pt x="1606" y="143"/>
                </a:lnTo>
                <a:lnTo>
                  <a:pt x="1684" y="177"/>
                </a:lnTo>
                <a:lnTo>
                  <a:pt x="1759" y="217"/>
                </a:lnTo>
                <a:lnTo>
                  <a:pt x="1833" y="258"/>
                </a:lnTo>
                <a:lnTo>
                  <a:pt x="1904" y="304"/>
                </a:lnTo>
                <a:lnTo>
                  <a:pt x="1973" y="353"/>
                </a:lnTo>
                <a:lnTo>
                  <a:pt x="2040" y="404"/>
                </a:lnTo>
                <a:lnTo>
                  <a:pt x="2103" y="459"/>
                </a:lnTo>
                <a:lnTo>
                  <a:pt x="2165" y="516"/>
                </a:lnTo>
                <a:lnTo>
                  <a:pt x="2224" y="575"/>
                </a:lnTo>
                <a:lnTo>
                  <a:pt x="2280" y="638"/>
                </a:lnTo>
                <a:lnTo>
                  <a:pt x="2333" y="704"/>
                </a:lnTo>
                <a:lnTo>
                  <a:pt x="2383" y="771"/>
                </a:lnTo>
                <a:lnTo>
                  <a:pt x="2431" y="842"/>
                </a:lnTo>
                <a:lnTo>
                  <a:pt x="2474" y="914"/>
                </a:lnTo>
                <a:lnTo>
                  <a:pt x="2515" y="988"/>
                </a:lnTo>
                <a:lnTo>
                  <a:pt x="2552" y="1065"/>
                </a:lnTo>
                <a:lnTo>
                  <a:pt x="2586" y="1142"/>
                </a:lnTo>
                <a:lnTo>
                  <a:pt x="2616" y="1222"/>
                </a:lnTo>
                <a:lnTo>
                  <a:pt x="2642" y="1305"/>
                </a:lnTo>
                <a:lnTo>
                  <a:pt x="2665" y="1388"/>
                </a:lnTo>
                <a:lnTo>
                  <a:pt x="2684" y="1473"/>
                </a:lnTo>
                <a:lnTo>
                  <a:pt x="2698" y="1560"/>
                </a:lnTo>
                <a:lnTo>
                  <a:pt x="2709" y="1647"/>
                </a:lnTo>
                <a:lnTo>
                  <a:pt x="2715" y="1736"/>
                </a:lnTo>
                <a:lnTo>
                  <a:pt x="2718" y="1826"/>
                </a:lnTo>
                <a:lnTo>
                  <a:pt x="2717" y="1885"/>
                </a:lnTo>
                <a:lnTo>
                  <a:pt x="2714" y="1943"/>
                </a:lnTo>
                <a:lnTo>
                  <a:pt x="2709" y="2000"/>
                </a:lnTo>
                <a:lnTo>
                  <a:pt x="2703" y="2057"/>
                </a:lnTo>
                <a:lnTo>
                  <a:pt x="2695" y="2114"/>
                </a:lnTo>
                <a:lnTo>
                  <a:pt x="2686" y="2169"/>
                </a:lnTo>
                <a:lnTo>
                  <a:pt x="2675" y="2225"/>
                </a:lnTo>
                <a:lnTo>
                  <a:pt x="2661" y="2280"/>
                </a:lnTo>
                <a:lnTo>
                  <a:pt x="6423" y="2280"/>
                </a:lnTo>
                <a:lnTo>
                  <a:pt x="6423" y="2893"/>
                </a:lnTo>
                <a:lnTo>
                  <a:pt x="2374" y="2893"/>
                </a:lnTo>
                <a:lnTo>
                  <a:pt x="2342" y="2937"/>
                </a:lnTo>
                <a:lnTo>
                  <a:pt x="2309" y="2978"/>
                </a:lnTo>
                <a:lnTo>
                  <a:pt x="2276" y="3019"/>
                </a:lnTo>
                <a:lnTo>
                  <a:pt x="2240" y="3060"/>
                </a:lnTo>
                <a:lnTo>
                  <a:pt x="2204" y="3098"/>
                </a:lnTo>
                <a:lnTo>
                  <a:pt x="2166" y="3135"/>
                </a:lnTo>
                <a:lnTo>
                  <a:pt x="2128" y="3173"/>
                </a:lnTo>
                <a:lnTo>
                  <a:pt x="2087" y="3208"/>
                </a:lnTo>
                <a:lnTo>
                  <a:pt x="2047" y="3243"/>
                </a:lnTo>
                <a:lnTo>
                  <a:pt x="2005" y="3275"/>
                </a:lnTo>
                <a:lnTo>
                  <a:pt x="1963" y="3308"/>
                </a:lnTo>
                <a:lnTo>
                  <a:pt x="1919" y="3338"/>
                </a:lnTo>
                <a:lnTo>
                  <a:pt x="1875" y="3368"/>
                </a:lnTo>
                <a:lnTo>
                  <a:pt x="1829" y="3396"/>
                </a:lnTo>
                <a:lnTo>
                  <a:pt x="1782" y="3423"/>
                </a:lnTo>
                <a:lnTo>
                  <a:pt x="1736" y="3448"/>
                </a:lnTo>
                <a:lnTo>
                  <a:pt x="1687" y="3473"/>
                </a:lnTo>
                <a:lnTo>
                  <a:pt x="1639" y="3496"/>
                </a:lnTo>
                <a:lnTo>
                  <a:pt x="1589" y="3517"/>
                </a:lnTo>
                <a:lnTo>
                  <a:pt x="1539" y="3538"/>
                </a:lnTo>
                <a:lnTo>
                  <a:pt x="1488" y="3556"/>
                </a:lnTo>
                <a:lnTo>
                  <a:pt x="1436" y="3573"/>
                </a:lnTo>
                <a:lnTo>
                  <a:pt x="1384" y="3589"/>
                </a:lnTo>
                <a:lnTo>
                  <a:pt x="1331" y="3602"/>
                </a:lnTo>
                <a:lnTo>
                  <a:pt x="1277" y="3615"/>
                </a:lnTo>
                <a:lnTo>
                  <a:pt x="1223" y="3627"/>
                </a:lnTo>
                <a:lnTo>
                  <a:pt x="1169" y="3636"/>
                </a:lnTo>
                <a:lnTo>
                  <a:pt x="1113" y="3643"/>
                </a:lnTo>
                <a:lnTo>
                  <a:pt x="1057" y="3649"/>
                </a:lnTo>
                <a:lnTo>
                  <a:pt x="1000" y="3654"/>
                </a:lnTo>
                <a:lnTo>
                  <a:pt x="944" y="3656"/>
                </a:lnTo>
                <a:lnTo>
                  <a:pt x="887" y="3657"/>
                </a:lnTo>
                <a:lnTo>
                  <a:pt x="826" y="3656"/>
                </a:lnTo>
                <a:lnTo>
                  <a:pt x="767" y="3653"/>
                </a:lnTo>
                <a:lnTo>
                  <a:pt x="708" y="3648"/>
                </a:lnTo>
                <a:lnTo>
                  <a:pt x="649" y="3642"/>
                </a:lnTo>
                <a:lnTo>
                  <a:pt x="591" y="3634"/>
                </a:lnTo>
                <a:lnTo>
                  <a:pt x="534" y="3623"/>
                </a:lnTo>
                <a:lnTo>
                  <a:pt x="477" y="3611"/>
                </a:lnTo>
                <a:lnTo>
                  <a:pt x="421" y="3597"/>
                </a:lnTo>
                <a:lnTo>
                  <a:pt x="365" y="3582"/>
                </a:lnTo>
                <a:lnTo>
                  <a:pt x="311" y="3565"/>
                </a:lnTo>
                <a:lnTo>
                  <a:pt x="257" y="3546"/>
                </a:lnTo>
                <a:lnTo>
                  <a:pt x="203" y="3525"/>
                </a:lnTo>
                <a:lnTo>
                  <a:pt x="152" y="3503"/>
                </a:lnTo>
                <a:lnTo>
                  <a:pt x="100" y="3480"/>
                </a:lnTo>
                <a:lnTo>
                  <a:pt x="49" y="3454"/>
                </a:lnTo>
                <a:lnTo>
                  <a:pt x="0" y="3428"/>
                </a:lnTo>
                <a:lnTo>
                  <a:pt x="347" y="288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0951" tIns="30475" rIns="60951" bIns="30475" numCol="1" anchor="ctr" anchorCtr="0" compatLnSpc="1">
            <a:prstTxWarp prst="textNoShape">
              <a:avLst/>
            </a:prstTxWarp>
          </a:bodyPr>
          <a:lstStyle/>
          <a:p>
            <a:pPr defTabSz="609539" eaLnBrk="0" fontAlgn="base" hangingPunct="0">
              <a:spcBef>
                <a:spcPct val="0"/>
              </a:spcBef>
            </a:pPr>
            <a:endParaRPr lang="en-US" sz="12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3" name="Freeform 20">
            <a:extLst>
              <a:ext uri="{FF2B5EF4-FFF2-40B4-BE49-F238E27FC236}">
                <a16:creationId xmlns:a16="http://schemas.microsoft.com/office/drawing/2014/main" id="{ED45F458-DC65-4D2E-8EDC-59776B664E0D}"/>
              </a:ext>
            </a:extLst>
          </p:cNvPr>
          <p:cNvSpPr>
            <a:spLocks/>
          </p:cNvSpPr>
          <p:nvPr/>
        </p:nvSpPr>
        <p:spPr bwMode="auto">
          <a:xfrm>
            <a:off x="941" y="1752600"/>
            <a:ext cx="5956460" cy="3613476"/>
          </a:xfrm>
          <a:custGeom>
            <a:avLst/>
            <a:gdLst>
              <a:gd name="T0" fmla="*/ 0 w 5415"/>
              <a:gd name="T1" fmla="*/ 761 h 3285"/>
              <a:gd name="T2" fmla="*/ 4117 w 5415"/>
              <a:gd name="T3" fmla="*/ 682 h 3285"/>
              <a:gd name="T4" fmla="*/ 4214 w 5415"/>
              <a:gd name="T5" fmla="*/ 570 h 3285"/>
              <a:gd name="T6" fmla="*/ 4321 w 5415"/>
              <a:gd name="T7" fmla="*/ 466 h 3285"/>
              <a:gd name="T8" fmla="*/ 4434 w 5415"/>
              <a:gd name="T9" fmla="*/ 371 h 3285"/>
              <a:gd name="T10" fmla="*/ 4557 w 5415"/>
              <a:gd name="T11" fmla="*/ 286 h 3285"/>
              <a:gd name="T12" fmla="*/ 4685 w 5415"/>
              <a:gd name="T13" fmla="*/ 210 h 3285"/>
              <a:gd name="T14" fmla="*/ 4821 w 5415"/>
              <a:gd name="T15" fmla="*/ 145 h 3285"/>
              <a:gd name="T16" fmla="*/ 4962 w 5415"/>
              <a:gd name="T17" fmla="*/ 90 h 3285"/>
              <a:gd name="T18" fmla="*/ 5109 w 5415"/>
              <a:gd name="T19" fmla="*/ 48 h 3285"/>
              <a:gd name="T20" fmla="*/ 5259 w 5415"/>
              <a:gd name="T21" fmla="*/ 17 h 3285"/>
              <a:gd name="T22" fmla="*/ 5415 w 5415"/>
              <a:gd name="T23" fmla="*/ 0 h 3285"/>
              <a:gd name="T24" fmla="*/ 5305 w 5415"/>
              <a:gd name="T25" fmla="*/ 658 h 3285"/>
              <a:gd name="T26" fmla="*/ 5146 w 5415"/>
              <a:gd name="T27" fmla="*/ 703 h 3285"/>
              <a:gd name="T28" fmla="*/ 4997 w 5415"/>
              <a:gd name="T29" fmla="*/ 768 h 3285"/>
              <a:gd name="T30" fmla="*/ 4859 w 5415"/>
              <a:gd name="T31" fmla="*/ 851 h 3285"/>
              <a:gd name="T32" fmla="*/ 4736 w 5415"/>
              <a:gd name="T33" fmla="*/ 952 h 3285"/>
              <a:gd name="T34" fmla="*/ 4625 w 5415"/>
              <a:gd name="T35" fmla="*/ 1069 h 3285"/>
              <a:gd name="T36" fmla="*/ 4532 w 5415"/>
              <a:gd name="T37" fmla="*/ 1198 h 3285"/>
              <a:gd name="T38" fmla="*/ 4456 w 5415"/>
              <a:gd name="T39" fmla="*/ 1341 h 3285"/>
              <a:gd name="T40" fmla="*/ 4401 w 5415"/>
              <a:gd name="T41" fmla="*/ 1495 h 3285"/>
              <a:gd name="T42" fmla="*/ 4365 w 5415"/>
              <a:gd name="T43" fmla="*/ 1657 h 3285"/>
              <a:gd name="T44" fmla="*/ 4354 w 5415"/>
              <a:gd name="T45" fmla="*/ 1826 h 3285"/>
              <a:gd name="T46" fmla="*/ 4358 w 5415"/>
              <a:gd name="T47" fmla="*/ 1929 h 3285"/>
              <a:gd name="T48" fmla="*/ 4371 w 5415"/>
              <a:gd name="T49" fmla="*/ 2030 h 3285"/>
              <a:gd name="T50" fmla="*/ 4392 w 5415"/>
              <a:gd name="T51" fmla="*/ 2128 h 3285"/>
              <a:gd name="T52" fmla="*/ 4421 w 5415"/>
              <a:gd name="T53" fmla="*/ 2223 h 3285"/>
              <a:gd name="T54" fmla="*/ 4457 w 5415"/>
              <a:gd name="T55" fmla="*/ 2314 h 3285"/>
              <a:gd name="T56" fmla="*/ 4501 w 5415"/>
              <a:gd name="T57" fmla="*/ 2401 h 3285"/>
              <a:gd name="T58" fmla="*/ 4551 w 5415"/>
              <a:gd name="T59" fmla="*/ 2484 h 3285"/>
              <a:gd name="T60" fmla="*/ 4608 w 5415"/>
              <a:gd name="T61" fmla="*/ 2562 h 3285"/>
              <a:gd name="T62" fmla="*/ 4671 w 5415"/>
              <a:gd name="T63" fmla="*/ 2636 h 3285"/>
              <a:gd name="T64" fmla="*/ 4739 w 5415"/>
              <a:gd name="T65" fmla="*/ 2704 h 3285"/>
              <a:gd name="T66" fmla="*/ 4439 w 5415"/>
              <a:gd name="T67" fmla="*/ 3285 h 3285"/>
              <a:gd name="T68" fmla="*/ 4320 w 5415"/>
              <a:gd name="T69" fmla="*/ 3186 h 3285"/>
              <a:gd name="T70" fmla="*/ 4209 w 5415"/>
              <a:gd name="T71" fmla="*/ 3077 h 3285"/>
              <a:gd name="T72" fmla="*/ 4108 w 5415"/>
              <a:gd name="T73" fmla="*/ 2959 h 3285"/>
              <a:gd name="T74" fmla="*/ 4017 w 5415"/>
              <a:gd name="T75" fmla="*/ 2834 h 3285"/>
              <a:gd name="T76" fmla="*/ 3937 w 5415"/>
              <a:gd name="T77" fmla="*/ 2700 h 3285"/>
              <a:gd name="T78" fmla="*/ 3868 w 5415"/>
              <a:gd name="T79" fmla="*/ 2559 h 3285"/>
              <a:gd name="T80" fmla="*/ 3810 w 5415"/>
              <a:gd name="T81" fmla="*/ 2411 h 3285"/>
              <a:gd name="T82" fmla="*/ 3767 w 5415"/>
              <a:gd name="T83" fmla="*/ 2258 h 3285"/>
              <a:gd name="T84" fmla="*/ 3735 w 5415"/>
              <a:gd name="T85" fmla="*/ 2099 h 3285"/>
              <a:gd name="T86" fmla="*/ 3718 w 5415"/>
              <a:gd name="T87" fmla="*/ 1937 h 3285"/>
              <a:gd name="T88" fmla="*/ 3716 w 5415"/>
              <a:gd name="T89" fmla="*/ 1768 h 3285"/>
              <a:gd name="T90" fmla="*/ 3729 w 5415"/>
              <a:gd name="T91" fmla="*/ 1597 h 3285"/>
              <a:gd name="T92" fmla="*/ 3757 w 5415"/>
              <a:gd name="T93" fmla="*/ 1431 h 3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415" h="3285">
                <a:moveTo>
                  <a:pt x="3771" y="1376"/>
                </a:moveTo>
                <a:lnTo>
                  <a:pt x="0" y="1376"/>
                </a:lnTo>
                <a:lnTo>
                  <a:pt x="0" y="761"/>
                </a:lnTo>
                <a:lnTo>
                  <a:pt x="4056" y="761"/>
                </a:lnTo>
                <a:lnTo>
                  <a:pt x="4086" y="721"/>
                </a:lnTo>
                <a:lnTo>
                  <a:pt x="4117" y="682"/>
                </a:lnTo>
                <a:lnTo>
                  <a:pt x="4148" y="644"/>
                </a:lnTo>
                <a:lnTo>
                  <a:pt x="4181" y="607"/>
                </a:lnTo>
                <a:lnTo>
                  <a:pt x="4214" y="570"/>
                </a:lnTo>
                <a:lnTo>
                  <a:pt x="4249" y="535"/>
                </a:lnTo>
                <a:lnTo>
                  <a:pt x="4284" y="500"/>
                </a:lnTo>
                <a:lnTo>
                  <a:pt x="4321" y="466"/>
                </a:lnTo>
                <a:lnTo>
                  <a:pt x="4357" y="434"/>
                </a:lnTo>
                <a:lnTo>
                  <a:pt x="4396" y="402"/>
                </a:lnTo>
                <a:lnTo>
                  <a:pt x="4434" y="371"/>
                </a:lnTo>
                <a:lnTo>
                  <a:pt x="4475" y="341"/>
                </a:lnTo>
                <a:lnTo>
                  <a:pt x="4515" y="313"/>
                </a:lnTo>
                <a:lnTo>
                  <a:pt x="4557" y="286"/>
                </a:lnTo>
                <a:lnTo>
                  <a:pt x="4598" y="259"/>
                </a:lnTo>
                <a:lnTo>
                  <a:pt x="4642" y="234"/>
                </a:lnTo>
                <a:lnTo>
                  <a:pt x="4685" y="210"/>
                </a:lnTo>
                <a:lnTo>
                  <a:pt x="4730" y="188"/>
                </a:lnTo>
                <a:lnTo>
                  <a:pt x="4774" y="165"/>
                </a:lnTo>
                <a:lnTo>
                  <a:pt x="4821" y="145"/>
                </a:lnTo>
                <a:lnTo>
                  <a:pt x="4866" y="126"/>
                </a:lnTo>
                <a:lnTo>
                  <a:pt x="4914" y="108"/>
                </a:lnTo>
                <a:lnTo>
                  <a:pt x="4962" y="90"/>
                </a:lnTo>
                <a:lnTo>
                  <a:pt x="5010" y="75"/>
                </a:lnTo>
                <a:lnTo>
                  <a:pt x="5059" y="61"/>
                </a:lnTo>
                <a:lnTo>
                  <a:pt x="5109" y="48"/>
                </a:lnTo>
                <a:lnTo>
                  <a:pt x="5158" y="37"/>
                </a:lnTo>
                <a:lnTo>
                  <a:pt x="5209" y="27"/>
                </a:lnTo>
                <a:lnTo>
                  <a:pt x="5259" y="17"/>
                </a:lnTo>
                <a:lnTo>
                  <a:pt x="5311" y="10"/>
                </a:lnTo>
                <a:lnTo>
                  <a:pt x="5363" y="4"/>
                </a:lnTo>
                <a:lnTo>
                  <a:pt x="5415" y="0"/>
                </a:lnTo>
                <a:lnTo>
                  <a:pt x="5415" y="641"/>
                </a:lnTo>
                <a:lnTo>
                  <a:pt x="5360" y="648"/>
                </a:lnTo>
                <a:lnTo>
                  <a:pt x="5305" y="658"/>
                </a:lnTo>
                <a:lnTo>
                  <a:pt x="5251" y="671"/>
                </a:lnTo>
                <a:lnTo>
                  <a:pt x="5198" y="686"/>
                </a:lnTo>
                <a:lnTo>
                  <a:pt x="5146" y="703"/>
                </a:lnTo>
                <a:lnTo>
                  <a:pt x="5095" y="722"/>
                </a:lnTo>
                <a:lnTo>
                  <a:pt x="5046" y="743"/>
                </a:lnTo>
                <a:lnTo>
                  <a:pt x="4997" y="768"/>
                </a:lnTo>
                <a:lnTo>
                  <a:pt x="4951" y="793"/>
                </a:lnTo>
                <a:lnTo>
                  <a:pt x="4904" y="821"/>
                </a:lnTo>
                <a:lnTo>
                  <a:pt x="4859" y="851"/>
                </a:lnTo>
                <a:lnTo>
                  <a:pt x="4817" y="883"/>
                </a:lnTo>
                <a:lnTo>
                  <a:pt x="4775" y="917"/>
                </a:lnTo>
                <a:lnTo>
                  <a:pt x="4736" y="952"/>
                </a:lnTo>
                <a:lnTo>
                  <a:pt x="4697" y="990"/>
                </a:lnTo>
                <a:lnTo>
                  <a:pt x="4661" y="1028"/>
                </a:lnTo>
                <a:lnTo>
                  <a:pt x="4625" y="1069"/>
                </a:lnTo>
                <a:lnTo>
                  <a:pt x="4592" y="1110"/>
                </a:lnTo>
                <a:lnTo>
                  <a:pt x="4562" y="1154"/>
                </a:lnTo>
                <a:lnTo>
                  <a:pt x="4532" y="1198"/>
                </a:lnTo>
                <a:lnTo>
                  <a:pt x="4505" y="1245"/>
                </a:lnTo>
                <a:lnTo>
                  <a:pt x="4480" y="1292"/>
                </a:lnTo>
                <a:lnTo>
                  <a:pt x="4456" y="1341"/>
                </a:lnTo>
                <a:lnTo>
                  <a:pt x="4435" y="1392"/>
                </a:lnTo>
                <a:lnTo>
                  <a:pt x="4417" y="1442"/>
                </a:lnTo>
                <a:lnTo>
                  <a:pt x="4401" y="1495"/>
                </a:lnTo>
                <a:lnTo>
                  <a:pt x="4386" y="1548"/>
                </a:lnTo>
                <a:lnTo>
                  <a:pt x="4374" y="1601"/>
                </a:lnTo>
                <a:lnTo>
                  <a:pt x="4365" y="1657"/>
                </a:lnTo>
                <a:lnTo>
                  <a:pt x="4359" y="1713"/>
                </a:lnTo>
                <a:lnTo>
                  <a:pt x="4355" y="1769"/>
                </a:lnTo>
                <a:lnTo>
                  <a:pt x="4354" y="1826"/>
                </a:lnTo>
                <a:lnTo>
                  <a:pt x="4354" y="1860"/>
                </a:lnTo>
                <a:lnTo>
                  <a:pt x="4355" y="1895"/>
                </a:lnTo>
                <a:lnTo>
                  <a:pt x="4358" y="1929"/>
                </a:lnTo>
                <a:lnTo>
                  <a:pt x="4361" y="1963"/>
                </a:lnTo>
                <a:lnTo>
                  <a:pt x="4365" y="1997"/>
                </a:lnTo>
                <a:lnTo>
                  <a:pt x="4371" y="2030"/>
                </a:lnTo>
                <a:lnTo>
                  <a:pt x="4377" y="2063"/>
                </a:lnTo>
                <a:lnTo>
                  <a:pt x="4384" y="2095"/>
                </a:lnTo>
                <a:lnTo>
                  <a:pt x="4392" y="2128"/>
                </a:lnTo>
                <a:lnTo>
                  <a:pt x="4401" y="2160"/>
                </a:lnTo>
                <a:lnTo>
                  <a:pt x="4411" y="2192"/>
                </a:lnTo>
                <a:lnTo>
                  <a:pt x="4421" y="2223"/>
                </a:lnTo>
                <a:lnTo>
                  <a:pt x="4432" y="2253"/>
                </a:lnTo>
                <a:lnTo>
                  <a:pt x="4444" y="2284"/>
                </a:lnTo>
                <a:lnTo>
                  <a:pt x="4457" y="2314"/>
                </a:lnTo>
                <a:lnTo>
                  <a:pt x="4471" y="2344"/>
                </a:lnTo>
                <a:lnTo>
                  <a:pt x="4486" y="2372"/>
                </a:lnTo>
                <a:lnTo>
                  <a:pt x="4501" y="2401"/>
                </a:lnTo>
                <a:lnTo>
                  <a:pt x="4517" y="2430"/>
                </a:lnTo>
                <a:lnTo>
                  <a:pt x="4534" y="2457"/>
                </a:lnTo>
                <a:lnTo>
                  <a:pt x="4551" y="2484"/>
                </a:lnTo>
                <a:lnTo>
                  <a:pt x="4570" y="2511"/>
                </a:lnTo>
                <a:lnTo>
                  <a:pt x="4589" y="2537"/>
                </a:lnTo>
                <a:lnTo>
                  <a:pt x="4608" y="2562"/>
                </a:lnTo>
                <a:lnTo>
                  <a:pt x="4628" y="2588"/>
                </a:lnTo>
                <a:lnTo>
                  <a:pt x="4650" y="2612"/>
                </a:lnTo>
                <a:lnTo>
                  <a:pt x="4671" y="2636"/>
                </a:lnTo>
                <a:lnTo>
                  <a:pt x="4693" y="2660"/>
                </a:lnTo>
                <a:lnTo>
                  <a:pt x="4716" y="2682"/>
                </a:lnTo>
                <a:lnTo>
                  <a:pt x="4739" y="2704"/>
                </a:lnTo>
                <a:lnTo>
                  <a:pt x="4763" y="2725"/>
                </a:lnTo>
                <a:lnTo>
                  <a:pt x="4787" y="2747"/>
                </a:lnTo>
                <a:lnTo>
                  <a:pt x="4439" y="3285"/>
                </a:lnTo>
                <a:lnTo>
                  <a:pt x="4399" y="3253"/>
                </a:lnTo>
                <a:lnTo>
                  <a:pt x="4359" y="3220"/>
                </a:lnTo>
                <a:lnTo>
                  <a:pt x="4320" y="3186"/>
                </a:lnTo>
                <a:lnTo>
                  <a:pt x="4282" y="3151"/>
                </a:lnTo>
                <a:lnTo>
                  <a:pt x="4245" y="3114"/>
                </a:lnTo>
                <a:lnTo>
                  <a:pt x="4209" y="3077"/>
                </a:lnTo>
                <a:lnTo>
                  <a:pt x="4175" y="3039"/>
                </a:lnTo>
                <a:lnTo>
                  <a:pt x="4140" y="3000"/>
                </a:lnTo>
                <a:lnTo>
                  <a:pt x="4108" y="2959"/>
                </a:lnTo>
                <a:lnTo>
                  <a:pt x="4076" y="2919"/>
                </a:lnTo>
                <a:lnTo>
                  <a:pt x="4046" y="2876"/>
                </a:lnTo>
                <a:lnTo>
                  <a:pt x="4017" y="2834"/>
                </a:lnTo>
                <a:lnTo>
                  <a:pt x="3988" y="2790"/>
                </a:lnTo>
                <a:lnTo>
                  <a:pt x="3962" y="2745"/>
                </a:lnTo>
                <a:lnTo>
                  <a:pt x="3937" y="2700"/>
                </a:lnTo>
                <a:lnTo>
                  <a:pt x="3912" y="2653"/>
                </a:lnTo>
                <a:lnTo>
                  <a:pt x="3889" y="2607"/>
                </a:lnTo>
                <a:lnTo>
                  <a:pt x="3868" y="2559"/>
                </a:lnTo>
                <a:lnTo>
                  <a:pt x="3847" y="2511"/>
                </a:lnTo>
                <a:lnTo>
                  <a:pt x="3828" y="2461"/>
                </a:lnTo>
                <a:lnTo>
                  <a:pt x="3810" y="2411"/>
                </a:lnTo>
                <a:lnTo>
                  <a:pt x="3794" y="2361"/>
                </a:lnTo>
                <a:lnTo>
                  <a:pt x="3780" y="2310"/>
                </a:lnTo>
                <a:lnTo>
                  <a:pt x="3767" y="2258"/>
                </a:lnTo>
                <a:lnTo>
                  <a:pt x="3754" y="2206"/>
                </a:lnTo>
                <a:lnTo>
                  <a:pt x="3744" y="2153"/>
                </a:lnTo>
                <a:lnTo>
                  <a:pt x="3735" y="2099"/>
                </a:lnTo>
                <a:lnTo>
                  <a:pt x="3728" y="2046"/>
                </a:lnTo>
                <a:lnTo>
                  <a:pt x="3722" y="1992"/>
                </a:lnTo>
                <a:lnTo>
                  <a:pt x="3718" y="1937"/>
                </a:lnTo>
                <a:lnTo>
                  <a:pt x="3716" y="1882"/>
                </a:lnTo>
                <a:lnTo>
                  <a:pt x="3715" y="1826"/>
                </a:lnTo>
                <a:lnTo>
                  <a:pt x="3716" y="1768"/>
                </a:lnTo>
                <a:lnTo>
                  <a:pt x="3718" y="1711"/>
                </a:lnTo>
                <a:lnTo>
                  <a:pt x="3723" y="1654"/>
                </a:lnTo>
                <a:lnTo>
                  <a:pt x="3729" y="1597"/>
                </a:lnTo>
                <a:lnTo>
                  <a:pt x="3737" y="1541"/>
                </a:lnTo>
                <a:lnTo>
                  <a:pt x="3746" y="1486"/>
                </a:lnTo>
                <a:lnTo>
                  <a:pt x="3757" y="1431"/>
                </a:lnTo>
                <a:lnTo>
                  <a:pt x="3771" y="137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0951" tIns="30475" rIns="60951" bIns="30475" numCol="1" anchor="ctr" anchorCtr="0" compatLnSpc="1">
            <a:prstTxWarp prst="textNoShape">
              <a:avLst/>
            </a:prstTxWarp>
          </a:bodyPr>
          <a:lstStyle/>
          <a:p>
            <a:pPr defTabSz="609539" eaLnBrk="0" fontAlgn="base" hangingPunct="0">
              <a:spcBef>
                <a:spcPct val="0"/>
              </a:spcBef>
            </a:pPr>
            <a:endParaRPr lang="en-US" sz="12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03EAE82-01DE-4B56-B27C-EDE8CCC1D231}"/>
              </a:ext>
            </a:extLst>
          </p:cNvPr>
          <p:cNvSpPr>
            <a:spLocks noGrp="1"/>
          </p:cNvSpPr>
          <p:nvPr/>
        </p:nvSpPr>
        <p:spPr>
          <a:xfrm>
            <a:off x="1605669" y="197823"/>
            <a:ext cx="8980662" cy="70788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Container Security Threats (Cont’d)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BA1C1C-BE4F-4424-A33B-DFE5FAA9F3BA}"/>
              </a:ext>
            </a:extLst>
          </p:cNvPr>
          <p:cNvSpPr/>
          <p:nvPr/>
        </p:nvSpPr>
        <p:spPr>
          <a:xfrm>
            <a:off x="978008" y="3352800"/>
            <a:ext cx="2234984" cy="40011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indent="0" algn="ctr" fontAlgn="auto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</a:rPr>
              <a:t>Host OS Threats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ED34F83-04BE-4BBF-BB44-5734F4A27B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868105"/>
            <a:ext cx="4038600" cy="247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4488" marR="0" lvl="1" indent="-344488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Large attack surface</a:t>
            </a:r>
          </a:p>
          <a:p>
            <a:pPr marL="344488" marR="0" lvl="1" indent="-344488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Shared kernel</a:t>
            </a:r>
          </a:p>
          <a:p>
            <a:pPr marL="344488" marR="0" lvl="1" indent="-344488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Host OS </a:t>
            </a: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component vulnerabilities</a:t>
            </a:r>
          </a:p>
          <a:p>
            <a:pPr marL="344488" marR="0" lvl="1" indent="-344488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Improper user access rights</a:t>
            </a:r>
          </a:p>
          <a:p>
            <a:pPr marL="344488" marR="0" lvl="1" indent="-344488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altLang="en-US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Host OS </a:t>
            </a: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file system tampering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93D1CFB-630D-4A80-B0E0-A9C2294A3F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4906" y="1114098"/>
            <a:ext cx="3099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>
              <a:spcBef>
                <a:spcPts val="600"/>
              </a:spcBef>
              <a:defRPr/>
            </a:pPr>
            <a:r>
              <a:rPr lang="en-US" altLang="en-US" sz="2000" b="1" dirty="0">
                <a:solidFill>
                  <a:srgbClr val="0070C0"/>
                </a:solidFill>
                <a:latin typeface="Rockwell" panose="02060603020205020403" pitchFamily="18" charset="0"/>
                <a:cs typeface="+mn-cs"/>
              </a:rPr>
              <a:t>Orchestrator Threats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56D33C2-003D-46E4-8520-8E77F35FE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440" y="1680025"/>
            <a:ext cx="4114800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4488" marR="0" lvl="1" indent="-344488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IN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Unbounded </a:t>
            </a:r>
            <a:r>
              <a:rPr kumimoji="0" lang="en-IN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administrative access</a:t>
            </a:r>
          </a:p>
          <a:p>
            <a:pPr marL="344488" marR="0" lvl="1" indent="-344488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IN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Unauthorized access</a:t>
            </a:r>
          </a:p>
          <a:p>
            <a:pPr marL="344488" marR="0" lvl="1" indent="-344488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Poorly separated inter-container network traffic</a:t>
            </a:r>
          </a:p>
          <a:p>
            <a:pPr marL="344488" marR="0" lvl="1" indent="-344488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Mixing of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workload sensitivity levels</a:t>
            </a:r>
          </a:p>
          <a:p>
            <a:pPr marL="344488" marR="0" lvl="1" indent="-344488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IN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Orchestrator node trust</a:t>
            </a:r>
            <a:endParaRPr kumimoji="0" lang="en-US" altLang="en-US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 descr="A computer with a skull on the screen&#10;&#10;Description automatically generated with medium confidence">
            <a:extLst>
              <a:ext uri="{FF2B5EF4-FFF2-40B4-BE49-F238E27FC236}">
                <a16:creationId xmlns:a16="http://schemas.microsoft.com/office/drawing/2014/main" id="{3EAB23F1-2B22-4762-B7B3-B28BF98E06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175" y="2774732"/>
            <a:ext cx="2247650" cy="163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0487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le 1">
            <a:extLst>
              <a:ext uri="{FF2B5EF4-FFF2-40B4-BE49-F238E27FC236}">
                <a16:creationId xmlns:a16="http://schemas.microsoft.com/office/drawing/2014/main" id="{BB257B13-5BF5-4318-99AE-EB72AB32BE6A}"/>
              </a:ext>
            </a:extLst>
          </p:cNvPr>
          <p:cNvSpPr>
            <a:spLocks noGrp="1"/>
          </p:cNvSpPr>
          <p:nvPr/>
        </p:nvSpPr>
        <p:spPr>
          <a:xfrm>
            <a:off x="2841427" y="143962"/>
            <a:ext cx="6509146" cy="70788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algn="ctr">
              <a:spcBef>
                <a:spcPts val="600"/>
              </a:spcBef>
            </a:pPr>
            <a:r>
              <a:rPr lang="en-IN" sz="4000" b="1" dirty="0"/>
              <a:t>Docker Security Threats</a:t>
            </a:r>
          </a:p>
        </p:txBody>
      </p:sp>
      <p:pic>
        <p:nvPicPr>
          <p:cNvPr id="70" name="Picture Placeholder 21" descr="A picture containing text, person, electronics&#10;&#10;Description automatically generated">
            <a:extLst>
              <a:ext uri="{FF2B5EF4-FFF2-40B4-BE49-F238E27FC236}">
                <a16:creationId xmlns:a16="http://schemas.microsoft.com/office/drawing/2014/main" id="{69EAEE9C-8C32-4AD7-92C6-4180B006D09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93" t="3" r="3" b="-3"/>
          <a:stretch/>
        </p:blipFill>
        <p:spPr>
          <a:xfrm>
            <a:off x="0" y="1067584"/>
            <a:ext cx="6202363" cy="5482446"/>
          </a:xfrm>
          <a:prstGeom prst="rect">
            <a:avLst/>
          </a:prstGeom>
        </p:spPr>
      </p:pic>
      <p:sp>
        <p:nvSpPr>
          <p:cNvPr id="74" name="Rectangle 73">
            <a:extLst>
              <a:ext uri="{FF2B5EF4-FFF2-40B4-BE49-F238E27FC236}">
                <a16:creationId xmlns:a16="http://schemas.microsoft.com/office/drawing/2014/main" id="{F47A89C9-F077-4E91-BA4E-988F5113575B}"/>
              </a:ext>
            </a:extLst>
          </p:cNvPr>
          <p:cNvSpPr/>
          <p:nvPr/>
        </p:nvSpPr>
        <p:spPr>
          <a:xfrm>
            <a:off x="3460672" y="1066800"/>
            <a:ext cx="2742008" cy="5483076"/>
          </a:xfrm>
          <a:prstGeom prst="rect">
            <a:avLst/>
          </a:prstGeom>
          <a:solidFill>
            <a:schemeClr val="tx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9D39EBAD-3194-4E06-8E97-2535E727A188}"/>
              </a:ext>
            </a:extLst>
          </p:cNvPr>
          <p:cNvSpPr/>
          <p:nvPr/>
        </p:nvSpPr>
        <p:spPr>
          <a:xfrm>
            <a:off x="5811990" y="1478751"/>
            <a:ext cx="758856" cy="75885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Freeform 34">
            <a:extLst>
              <a:ext uri="{FF2B5EF4-FFF2-40B4-BE49-F238E27FC236}">
                <a16:creationId xmlns:a16="http://schemas.microsoft.com/office/drawing/2014/main" id="{54034B95-7248-43F1-AA26-18C8F403E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7169" y="1705164"/>
            <a:ext cx="308501" cy="306033"/>
          </a:xfrm>
          <a:custGeom>
            <a:avLst/>
            <a:gdLst>
              <a:gd name="T0" fmla="*/ 189945 w 444"/>
              <a:gd name="T1" fmla="*/ 7693 h 435"/>
              <a:gd name="T2" fmla="*/ 189945 w 444"/>
              <a:gd name="T3" fmla="*/ 7693 h 435"/>
              <a:gd name="T4" fmla="*/ 154191 w 444"/>
              <a:gd name="T5" fmla="*/ 15839 h 435"/>
              <a:gd name="T6" fmla="*/ 0 w 444"/>
              <a:gd name="T7" fmla="*/ 100461 h 435"/>
              <a:gd name="T8" fmla="*/ 87151 w 444"/>
              <a:gd name="T9" fmla="*/ 112227 h 435"/>
              <a:gd name="T10" fmla="*/ 98772 w 444"/>
              <a:gd name="T11" fmla="*/ 196397 h 435"/>
              <a:gd name="T12" fmla="*/ 178325 w 444"/>
              <a:gd name="T13" fmla="*/ 40275 h 435"/>
              <a:gd name="T14" fmla="*/ 189945 w 444"/>
              <a:gd name="T15" fmla="*/ 7693 h 435"/>
              <a:gd name="T16" fmla="*/ 170280 w 444"/>
              <a:gd name="T17" fmla="*/ 28057 h 435"/>
              <a:gd name="T18" fmla="*/ 170280 w 444"/>
              <a:gd name="T19" fmla="*/ 28057 h 435"/>
              <a:gd name="T20" fmla="*/ 106816 w 444"/>
              <a:gd name="T21" fmla="*/ 144357 h 435"/>
              <a:gd name="T22" fmla="*/ 102794 w 444"/>
              <a:gd name="T23" fmla="*/ 92316 h 435"/>
              <a:gd name="T24" fmla="*/ 170280 w 444"/>
              <a:gd name="T25" fmla="*/ 28057 h 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444" h="435">
                <a:moveTo>
                  <a:pt x="425" y="17"/>
                </a:moveTo>
                <a:lnTo>
                  <a:pt x="425" y="17"/>
                </a:lnTo>
                <a:cubicBezTo>
                  <a:pt x="408" y="0"/>
                  <a:pt x="399" y="17"/>
                  <a:pt x="345" y="35"/>
                </a:cubicBezTo>
                <a:cubicBezTo>
                  <a:pt x="221" y="97"/>
                  <a:pt x="0" y="222"/>
                  <a:pt x="0" y="222"/>
                </a:cubicBezTo>
                <a:cubicBezTo>
                  <a:pt x="195" y="248"/>
                  <a:pt x="195" y="248"/>
                  <a:pt x="195" y="248"/>
                </a:cubicBezTo>
                <a:cubicBezTo>
                  <a:pt x="221" y="434"/>
                  <a:pt x="221" y="434"/>
                  <a:pt x="221" y="434"/>
                </a:cubicBezTo>
                <a:cubicBezTo>
                  <a:pt x="221" y="434"/>
                  <a:pt x="345" y="222"/>
                  <a:pt x="399" y="89"/>
                </a:cubicBezTo>
                <a:cubicBezTo>
                  <a:pt x="425" y="44"/>
                  <a:pt x="443" y="26"/>
                  <a:pt x="425" y="17"/>
                </a:cubicBezTo>
                <a:close/>
                <a:moveTo>
                  <a:pt x="381" y="62"/>
                </a:moveTo>
                <a:lnTo>
                  <a:pt x="381" y="62"/>
                </a:lnTo>
                <a:cubicBezTo>
                  <a:pt x="239" y="319"/>
                  <a:pt x="239" y="319"/>
                  <a:pt x="239" y="319"/>
                </a:cubicBezTo>
                <a:cubicBezTo>
                  <a:pt x="230" y="204"/>
                  <a:pt x="230" y="204"/>
                  <a:pt x="230" y="204"/>
                </a:cubicBezTo>
                <a:lnTo>
                  <a:pt x="381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9BB5DDE-DA00-4700-83E2-A0C738FB85BC}"/>
              </a:ext>
            </a:extLst>
          </p:cNvPr>
          <p:cNvSpPr/>
          <p:nvPr/>
        </p:nvSpPr>
        <p:spPr>
          <a:xfrm>
            <a:off x="3621874" y="1668015"/>
            <a:ext cx="223128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Calibri"/>
                <a:cs typeface="Times New Roman"/>
              </a:rPr>
              <a:t>Escaping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D8E0B1D5-FDF7-4B57-9517-C9BA5187A867}"/>
              </a:ext>
            </a:extLst>
          </p:cNvPr>
          <p:cNvSpPr/>
          <p:nvPr/>
        </p:nvSpPr>
        <p:spPr>
          <a:xfrm>
            <a:off x="6588450" y="1535014"/>
            <a:ext cx="5402246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spcBef>
                <a:spcPts val="600"/>
              </a:spcBef>
              <a:buClr>
                <a:schemeClr val="tx1"/>
              </a:buClr>
            </a:pPr>
            <a:r>
              <a:rPr lang="en-US" b="1" dirty="0">
                <a:solidFill>
                  <a:srgbClr val="FF0000"/>
                </a:solidFill>
              </a:rPr>
              <a:t>Gaining of root access </a:t>
            </a:r>
            <a:r>
              <a:rPr lang="en-US" dirty="0"/>
              <a:t>on the host server by user with access to a container</a:t>
            </a:r>
            <a:endParaRPr lang="en-US" sz="1600" dirty="0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2AACBF5B-786A-4C3A-95C7-B4AA7B8ABB28}"/>
              </a:ext>
            </a:extLst>
          </p:cNvPr>
          <p:cNvSpPr/>
          <p:nvPr/>
        </p:nvSpPr>
        <p:spPr>
          <a:xfrm>
            <a:off x="5811990" y="4277204"/>
            <a:ext cx="758856" cy="7588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Freeform 115">
            <a:extLst>
              <a:ext uri="{FF2B5EF4-FFF2-40B4-BE49-F238E27FC236}">
                <a16:creationId xmlns:a16="http://schemas.microsoft.com/office/drawing/2014/main" id="{715BB0C2-D21D-45A0-A49F-EB456AE59F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1976" y="4482636"/>
            <a:ext cx="278887" cy="347992"/>
          </a:xfrm>
          <a:custGeom>
            <a:avLst/>
            <a:gdLst>
              <a:gd name="T0" fmla="*/ 170867 w 400"/>
              <a:gd name="T1" fmla="*/ 55735 h 498"/>
              <a:gd name="T2" fmla="*/ 170867 w 400"/>
              <a:gd name="T3" fmla="*/ 55735 h 498"/>
              <a:gd name="T4" fmla="*/ 103597 w 400"/>
              <a:gd name="T5" fmla="*/ 4045 h 498"/>
              <a:gd name="T6" fmla="*/ 51574 w 400"/>
              <a:gd name="T7" fmla="*/ 67871 h 498"/>
              <a:gd name="T8" fmla="*/ 59647 w 400"/>
              <a:gd name="T9" fmla="*/ 95738 h 498"/>
              <a:gd name="T10" fmla="*/ 4036 w 400"/>
              <a:gd name="T11" fmla="*/ 182936 h 498"/>
              <a:gd name="T12" fmla="*/ 0 w 400"/>
              <a:gd name="T13" fmla="*/ 195072 h 498"/>
              <a:gd name="T14" fmla="*/ 4036 w 400"/>
              <a:gd name="T15" fmla="*/ 214849 h 498"/>
              <a:gd name="T16" fmla="*/ 12109 w 400"/>
              <a:gd name="T17" fmla="*/ 223389 h 498"/>
              <a:gd name="T18" fmla="*/ 27805 w 400"/>
              <a:gd name="T19" fmla="*/ 218894 h 498"/>
              <a:gd name="T20" fmla="*/ 39914 w 400"/>
              <a:gd name="T21" fmla="*/ 211253 h 498"/>
              <a:gd name="T22" fmla="*/ 63683 w 400"/>
              <a:gd name="T23" fmla="*/ 175295 h 498"/>
              <a:gd name="T24" fmla="*/ 63683 w 400"/>
              <a:gd name="T25" fmla="*/ 175295 h 498"/>
              <a:gd name="T26" fmla="*/ 79379 w 400"/>
              <a:gd name="T27" fmla="*/ 171250 h 498"/>
              <a:gd name="T28" fmla="*/ 103597 w 400"/>
              <a:gd name="T29" fmla="*/ 127651 h 498"/>
              <a:gd name="T30" fmla="*/ 131402 w 400"/>
              <a:gd name="T31" fmla="*/ 127651 h 498"/>
              <a:gd name="T32" fmla="*/ 170867 w 400"/>
              <a:gd name="T33" fmla="*/ 55735 h 498"/>
              <a:gd name="T34" fmla="*/ 143062 w 400"/>
              <a:gd name="T35" fmla="*/ 71466 h 498"/>
              <a:gd name="T36" fmla="*/ 143062 w 400"/>
              <a:gd name="T37" fmla="*/ 71466 h 498"/>
              <a:gd name="T38" fmla="*/ 114808 w 400"/>
              <a:gd name="T39" fmla="*/ 63825 h 498"/>
              <a:gd name="T40" fmla="*/ 99112 w 400"/>
              <a:gd name="T41" fmla="*/ 35958 h 498"/>
              <a:gd name="T42" fmla="*/ 139026 w 400"/>
              <a:gd name="T43" fmla="*/ 31913 h 498"/>
              <a:gd name="T44" fmla="*/ 143062 w 400"/>
              <a:gd name="T45" fmla="*/ 71466 h 49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00" h="498">
                <a:moveTo>
                  <a:pt x="381" y="124"/>
                </a:moveTo>
                <a:lnTo>
                  <a:pt x="381" y="124"/>
                </a:lnTo>
                <a:cubicBezTo>
                  <a:pt x="372" y="44"/>
                  <a:pt x="301" y="0"/>
                  <a:pt x="231" y="9"/>
                </a:cubicBezTo>
                <a:cubicBezTo>
                  <a:pt x="159" y="27"/>
                  <a:pt x="106" y="80"/>
                  <a:pt x="115" y="151"/>
                </a:cubicBezTo>
                <a:cubicBezTo>
                  <a:pt x="115" y="168"/>
                  <a:pt x="124" y="195"/>
                  <a:pt x="133" y="213"/>
                </a:cubicBezTo>
                <a:cubicBezTo>
                  <a:pt x="9" y="407"/>
                  <a:pt x="9" y="407"/>
                  <a:pt x="9" y="407"/>
                </a:cubicBezTo>
                <a:cubicBezTo>
                  <a:pt x="0" y="407"/>
                  <a:pt x="0" y="425"/>
                  <a:pt x="0" y="434"/>
                </a:cubicBezTo>
                <a:cubicBezTo>
                  <a:pt x="9" y="478"/>
                  <a:pt x="9" y="478"/>
                  <a:pt x="9" y="478"/>
                </a:cubicBezTo>
                <a:cubicBezTo>
                  <a:pt x="9" y="487"/>
                  <a:pt x="18" y="497"/>
                  <a:pt x="27" y="497"/>
                </a:cubicBezTo>
                <a:cubicBezTo>
                  <a:pt x="62" y="487"/>
                  <a:pt x="62" y="487"/>
                  <a:pt x="62" y="487"/>
                </a:cubicBezTo>
                <a:cubicBezTo>
                  <a:pt x="71" y="487"/>
                  <a:pt x="80" y="478"/>
                  <a:pt x="89" y="470"/>
                </a:cubicBezTo>
                <a:cubicBezTo>
                  <a:pt x="142" y="390"/>
                  <a:pt x="142" y="390"/>
                  <a:pt x="142" y="390"/>
                </a:cubicBezTo>
                <a:cubicBezTo>
                  <a:pt x="177" y="381"/>
                  <a:pt x="177" y="381"/>
                  <a:pt x="177" y="381"/>
                </a:cubicBezTo>
                <a:cubicBezTo>
                  <a:pt x="231" y="284"/>
                  <a:pt x="231" y="284"/>
                  <a:pt x="231" y="284"/>
                </a:cubicBezTo>
                <a:cubicBezTo>
                  <a:pt x="248" y="293"/>
                  <a:pt x="284" y="284"/>
                  <a:pt x="293" y="284"/>
                </a:cubicBezTo>
                <a:cubicBezTo>
                  <a:pt x="363" y="275"/>
                  <a:pt x="399" y="195"/>
                  <a:pt x="381" y="124"/>
                </a:cubicBezTo>
                <a:close/>
                <a:moveTo>
                  <a:pt x="319" y="159"/>
                </a:moveTo>
                <a:lnTo>
                  <a:pt x="319" y="159"/>
                </a:lnTo>
                <a:cubicBezTo>
                  <a:pt x="301" y="187"/>
                  <a:pt x="284" y="168"/>
                  <a:pt x="256" y="142"/>
                </a:cubicBezTo>
                <a:cubicBezTo>
                  <a:pt x="231" y="124"/>
                  <a:pt x="203" y="115"/>
                  <a:pt x="221" y="80"/>
                </a:cubicBezTo>
                <a:cubicBezTo>
                  <a:pt x="240" y="53"/>
                  <a:pt x="284" y="44"/>
                  <a:pt x="310" y="71"/>
                </a:cubicBezTo>
                <a:cubicBezTo>
                  <a:pt x="337" y="89"/>
                  <a:pt x="346" y="133"/>
                  <a:pt x="319" y="1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8B54A63-7D6E-40E3-8063-CFAD04130895}"/>
              </a:ext>
            </a:extLst>
          </p:cNvPr>
          <p:cNvSpPr/>
          <p:nvPr/>
        </p:nvSpPr>
        <p:spPr>
          <a:xfrm>
            <a:off x="3743141" y="4174110"/>
            <a:ext cx="1988755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Calibri"/>
                <a:cs typeface="Times New Roman"/>
              </a:rPr>
              <a:t>Inter-Container Attacks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CDED1CFE-D9E8-4BDD-B910-9D5832CC448B}"/>
              </a:ext>
            </a:extLst>
          </p:cNvPr>
          <p:cNvSpPr/>
          <p:nvPr/>
        </p:nvSpPr>
        <p:spPr>
          <a:xfrm>
            <a:off x="6594005" y="4479520"/>
            <a:ext cx="5294281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Gaining </a:t>
            </a:r>
            <a:r>
              <a:rPr lang="en-US" b="1" dirty="0">
                <a:solidFill>
                  <a:srgbClr val="FF0000"/>
                </a:solidFill>
              </a:rPr>
              <a:t>unauthorized access </a:t>
            </a:r>
            <a:r>
              <a:rPr lang="en-US" sz="1800" dirty="0"/>
              <a:t>to a single container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382E3F08-9591-420E-8CC4-3F84502D0B53}"/>
              </a:ext>
            </a:extLst>
          </p:cNvPr>
          <p:cNvSpPr/>
          <p:nvPr/>
        </p:nvSpPr>
        <p:spPr>
          <a:xfrm>
            <a:off x="5811990" y="2807301"/>
            <a:ext cx="758856" cy="7588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56BE9E5A-7A34-414F-A870-8DA3E26CAACE}"/>
              </a:ext>
            </a:extLst>
          </p:cNvPr>
          <p:cNvSpPr/>
          <p:nvPr/>
        </p:nvSpPr>
        <p:spPr>
          <a:xfrm>
            <a:off x="3687107" y="2718095"/>
            <a:ext cx="2100823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Calibri"/>
                <a:cs typeface="Times New Roman"/>
              </a:rPr>
              <a:t>Cross-Container Attacks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26827C4-467E-4ED8-8AFB-8C98D51EEBCE}"/>
              </a:ext>
            </a:extLst>
          </p:cNvPr>
          <p:cNvSpPr/>
          <p:nvPr/>
        </p:nvSpPr>
        <p:spPr>
          <a:xfrm>
            <a:off x="6597440" y="2400930"/>
            <a:ext cx="5291156" cy="155427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Gaining access to a container and utilizing it to attack other containers of the same host or within the local network.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/>
              <a:t>Examples</a:t>
            </a:r>
            <a:r>
              <a:rPr lang="en-US" sz="1800" dirty="0"/>
              <a:t>: </a:t>
            </a:r>
            <a:r>
              <a:rPr lang="en-US" b="1" dirty="0">
                <a:solidFill>
                  <a:srgbClr val="FF0000"/>
                </a:solidFill>
              </a:rPr>
              <a:t>DDoS Attacks</a:t>
            </a:r>
            <a:r>
              <a:rPr lang="en-US" sz="1800" dirty="0"/>
              <a:t>, </a:t>
            </a:r>
            <a:r>
              <a:rPr lang="en-US" dirty="0"/>
              <a:t>malicious</a:t>
            </a:r>
            <a:r>
              <a:rPr lang="en-US" sz="1800" dirty="0"/>
              <a:t> (remote) </a:t>
            </a:r>
            <a:r>
              <a:rPr lang="en-US" dirty="0"/>
              <a:t>access</a:t>
            </a:r>
            <a:r>
              <a:rPr lang="en-US" sz="1800" dirty="0"/>
              <a:t>, </a:t>
            </a:r>
            <a:r>
              <a:rPr lang="en-US" b="1" dirty="0">
                <a:solidFill>
                  <a:srgbClr val="FF0000"/>
                </a:solidFill>
              </a:rPr>
              <a:t>unpatched exploits</a:t>
            </a:r>
          </a:p>
        </p:txBody>
      </p:sp>
      <p:sp>
        <p:nvSpPr>
          <p:cNvPr id="90" name="Freeform 85">
            <a:extLst>
              <a:ext uri="{FF2B5EF4-FFF2-40B4-BE49-F238E27FC236}">
                <a16:creationId xmlns:a16="http://schemas.microsoft.com/office/drawing/2014/main" id="{1F925311-4230-43C8-9BD0-4C4E41D2813B}"/>
              </a:ext>
            </a:extLst>
          </p:cNvPr>
          <p:cNvSpPr>
            <a:spLocks noEditPoints="1"/>
          </p:cNvSpPr>
          <p:nvPr/>
        </p:nvSpPr>
        <p:spPr bwMode="auto">
          <a:xfrm>
            <a:off x="5996973" y="3032030"/>
            <a:ext cx="407121" cy="369515"/>
          </a:xfrm>
          <a:custGeom>
            <a:avLst/>
            <a:gdLst>
              <a:gd name="T0" fmla="*/ 376160 w 248"/>
              <a:gd name="T1" fmla="*/ 294708 h 224"/>
              <a:gd name="T2" fmla="*/ 280526 w 248"/>
              <a:gd name="T3" fmla="*/ 294708 h 224"/>
              <a:gd name="T4" fmla="*/ 255024 w 248"/>
              <a:gd name="T5" fmla="*/ 294708 h 224"/>
              <a:gd name="T6" fmla="*/ 255024 w 248"/>
              <a:gd name="T7" fmla="*/ 326742 h 224"/>
              <a:gd name="T8" fmla="*/ 280526 w 248"/>
              <a:gd name="T9" fmla="*/ 352368 h 224"/>
              <a:gd name="T10" fmla="*/ 280526 w 248"/>
              <a:gd name="T11" fmla="*/ 358775 h 224"/>
              <a:gd name="T12" fmla="*/ 114761 w 248"/>
              <a:gd name="T13" fmla="*/ 358775 h 224"/>
              <a:gd name="T14" fmla="*/ 114761 w 248"/>
              <a:gd name="T15" fmla="*/ 352368 h 224"/>
              <a:gd name="T16" fmla="*/ 140263 w 248"/>
              <a:gd name="T17" fmla="*/ 326742 h 224"/>
              <a:gd name="T18" fmla="*/ 140263 w 248"/>
              <a:gd name="T19" fmla="*/ 294708 h 224"/>
              <a:gd name="T20" fmla="*/ 114761 w 248"/>
              <a:gd name="T21" fmla="*/ 294708 h 224"/>
              <a:gd name="T22" fmla="*/ 19127 w 248"/>
              <a:gd name="T23" fmla="*/ 294708 h 224"/>
              <a:gd name="T24" fmla="*/ 0 w 248"/>
              <a:gd name="T25" fmla="*/ 275488 h 224"/>
              <a:gd name="T26" fmla="*/ 0 w 248"/>
              <a:gd name="T27" fmla="*/ 19220 h 224"/>
              <a:gd name="T28" fmla="*/ 19127 w 248"/>
              <a:gd name="T29" fmla="*/ 0 h 224"/>
              <a:gd name="T30" fmla="*/ 376160 w 248"/>
              <a:gd name="T31" fmla="*/ 0 h 224"/>
              <a:gd name="T32" fmla="*/ 395287 w 248"/>
              <a:gd name="T33" fmla="*/ 19220 h 224"/>
              <a:gd name="T34" fmla="*/ 395287 w 248"/>
              <a:gd name="T35" fmla="*/ 275488 h 224"/>
              <a:gd name="T36" fmla="*/ 376160 w 248"/>
              <a:gd name="T37" fmla="*/ 294708 h 224"/>
              <a:gd name="T38" fmla="*/ 369785 w 248"/>
              <a:gd name="T39" fmla="*/ 25627 h 224"/>
              <a:gd name="T40" fmla="*/ 25502 w 248"/>
              <a:gd name="T41" fmla="*/ 25627 h 224"/>
              <a:gd name="T42" fmla="*/ 25502 w 248"/>
              <a:gd name="T43" fmla="*/ 243454 h 224"/>
              <a:gd name="T44" fmla="*/ 369785 w 248"/>
              <a:gd name="T45" fmla="*/ 243454 h 224"/>
              <a:gd name="T46" fmla="*/ 369785 w 248"/>
              <a:gd name="T47" fmla="*/ 25627 h 224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248" h="224">
                <a:moveTo>
                  <a:pt x="236" y="184"/>
                </a:moveTo>
                <a:cubicBezTo>
                  <a:pt x="176" y="184"/>
                  <a:pt x="176" y="184"/>
                  <a:pt x="176" y="184"/>
                </a:cubicBezTo>
                <a:cubicBezTo>
                  <a:pt x="160" y="184"/>
                  <a:pt x="160" y="184"/>
                  <a:pt x="160" y="184"/>
                </a:cubicBezTo>
                <a:cubicBezTo>
                  <a:pt x="160" y="204"/>
                  <a:pt x="160" y="204"/>
                  <a:pt x="160" y="204"/>
                </a:cubicBezTo>
                <a:cubicBezTo>
                  <a:pt x="176" y="220"/>
                  <a:pt x="176" y="220"/>
                  <a:pt x="176" y="220"/>
                </a:cubicBezTo>
                <a:cubicBezTo>
                  <a:pt x="176" y="224"/>
                  <a:pt x="176" y="224"/>
                  <a:pt x="176" y="224"/>
                </a:cubicBezTo>
                <a:cubicBezTo>
                  <a:pt x="72" y="224"/>
                  <a:pt x="72" y="224"/>
                  <a:pt x="72" y="224"/>
                </a:cubicBezTo>
                <a:cubicBezTo>
                  <a:pt x="72" y="220"/>
                  <a:pt x="72" y="220"/>
                  <a:pt x="72" y="220"/>
                </a:cubicBezTo>
                <a:cubicBezTo>
                  <a:pt x="88" y="204"/>
                  <a:pt x="88" y="204"/>
                  <a:pt x="88" y="204"/>
                </a:cubicBezTo>
                <a:cubicBezTo>
                  <a:pt x="88" y="184"/>
                  <a:pt x="88" y="184"/>
                  <a:pt x="88" y="184"/>
                </a:cubicBezTo>
                <a:cubicBezTo>
                  <a:pt x="72" y="184"/>
                  <a:pt x="72" y="184"/>
                  <a:pt x="72" y="184"/>
                </a:cubicBezTo>
                <a:cubicBezTo>
                  <a:pt x="12" y="184"/>
                  <a:pt x="12" y="184"/>
                  <a:pt x="12" y="184"/>
                </a:cubicBezTo>
                <a:cubicBezTo>
                  <a:pt x="5" y="184"/>
                  <a:pt x="0" y="179"/>
                  <a:pt x="0" y="172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236" y="0"/>
                  <a:pt x="236" y="0"/>
                  <a:pt x="236" y="0"/>
                </a:cubicBezTo>
                <a:cubicBezTo>
                  <a:pt x="243" y="0"/>
                  <a:pt x="248" y="5"/>
                  <a:pt x="248" y="12"/>
                </a:cubicBezTo>
                <a:cubicBezTo>
                  <a:pt x="248" y="172"/>
                  <a:pt x="248" y="172"/>
                  <a:pt x="248" y="172"/>
                </a:cubicBezTo>
                <a:cubicBezTo>
                  <a:pt x="248" y="179"/>
                  <a:pt x="243" y="184"/>
                  <a:pt x="236" y="184"/>
                </a:cubicBezTo>
                <a:moveTo>
                  <a:pt x="232" y="16"/>
                </a:moveTo>
                <a:cubicBezTo>
                  <a:pt x="16" y="16"/>
                  <a:pt x="16" y="16"/>
                  <a:pt x="16" y="16"/>
                </a:cubicBezTo>
                <a:cubicBezTo>
                  <a:pt x="16" y="152"/>
                  <a:pt x="16" y="152"/>
                  <a:pt x="16" y="152"/>
                </a:cubicBezTo>
                <a:cubicBezTo>
                  <a:pt x="232" y="152"/>
                  <a:pt x="232" y="152"/>
                  <a:pt x="232" y="152"/>
                </a:cubicBezTo>
                <a:lnTo>
                  <a:pt x="232" y="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FAD3B977-45D6-45B2-9A10-F896D0B7A9B9}"/>
              </a:ext>
            </a:extLst>
          </p:cNvPr>
          <p:cNvSpPr/>
          <p:nvPr/>
        </p:nvSpPr>
        <p:spPr>
          <a:xfrm>
            <a:off x="5811990" y="5500920"/>
            <a:ext cx="758856" cy="75885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7C3F7E0F-88C5-4A00-A5EA-6AAB3C7B8639}"/>
              </a:ext>
            </a:extLst>
          </p:cNvPr>
          <p:cNvSpPr/>
          <p:nvPr/>
        </p:nvSpPr>
        <p:spPr>
          <a:xfrm>
            <a:off x="3487968" y="5562718"/>
            <a:ext cx="249910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Times New Roman"/>
              </a:rPr>
              <a:t>Docker Registry Attacks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D656DE4C-3067-4B3E-9D71-7DC605E67F89}"/>
              </a:ext>
            </a:extLst>
          </p:cNvPr>
          <p:cNvSpPr/>
          <p:nvPr/>
        </p:nvSpPr>
        <p:spPr>
          <a:xfrm>
            <a:off x="6588452" y="5703804"/>
            <a:ext cx="5402244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Gaining access to the </a:t>
            </a:r>
            <a:r>
              <a:rPr lang="en-US" b="1" dirty="0">
                <a:solidFill>
                  <a:srgbClr val="FF0000"/>
                </a:solidFill>
              </a:rPr>
              <a:t>docker registry</a:t>
            </a:r>
          </a:p>
        </p:txBody>
      </p:sp>
      <p:sp>
        <p:nvSpPr>
          <p:cNvPr id="94" name="Freeform 38">
            <a:extLst>
              <a:ext uri="{FF2B5EF4-FFF2-40B4-BE49-F238E27FC236}">
                <a16:creationId xmlns:a16="http://schemas.microsoft.com/office/drawing/2014/main" id="{81B25365-72DD-4341-8868-3C4E50AD2D17}"/>
              </a:ext>
            </a:extLst>
          </p:cNvPr>
          <p:cNvSpPr>
            <a:spLocks noEditPoints="1"/>
          </p:cNvSpPr>
          <p:nvPr/>
        </p:nvSpPr>
        <p:spPr bwMode="auto">
          <a:xfrm>
            <a:off x="5980853" y="5696408"/>
            <a:ext cx="421836" cy="367881"/>
          </a:xfrm>
          <a:custGeom>
            <a:avLst/>
            <a:gdLst>
              <a:gd name="T0" fmla="*/ 390376 w 256"/>
              <a:gd name="T1" fmla="*/ 357188 h 224"/>
              <a:gd name="T2" fmla="*/ 19199 w 256"/>
              <a:gd name="T3" fmla="*/ 357188 h 224"/>
              <a:gd name="T4" fmla="*/ 0 w 256"/>
              <a:gd name="T5" fmla="*/ 338053 h 224"/>
              <a:gd name="T6" fmla="*/ 0 w 256"/>
              <a:gd name="T7" fmla="*/ 19135 h 224"/>
              <a:gd name="T8" fmla="*/ 19199 w 256"/>
              <a:gd name="T9" fmla="*/ 0 h 224"/>
              <a:gd name="T10" fmla="*/ 390376 w 256"/>
              <a:gd name="T11" fmla="*/ 0 h 224"/>
              <a:gd name="T12" fmla="*/ 409575 w 256"/>
              <a:gd name="T13" fmla="*/ 19135 h 224"/>
              <a:gd name="T14" fmla="*/ 409575 w 256"/>
              <a:gd name="T15" fmla="*/ 338053 h 224"/>
              <a:gd name="T16" fmla="*/ 390376 w 256"/>
              <a:gd name="T17" fmla="*/ 357188 h 224"/>
              <a:gd name="T18" fmla="*/ 313581 w 256"/>
              <a:gd name="T19" fmla="*/ 338053 h 224"/>
              <a:gd name="T20" fmla="*/ 390376 w 256"/>
              <a:gd name="T21" fmla="*/ 338053 h 224"/>
              <a:gd name="T22" fmla="*/ 390376 w 256"/>
              <a:gd name="T23" fmla="*/ 172216 h 224"/>
              <a:gd name="T24" fmla="*/ 380777 w 256"/>
              <a:gd name="T25" fmla="*/ 172216 h 224"/>
              <a:gd name="T26" fmla="*/ 313581 w 256"/>
              <a:gd name="T27" fmla="*/ 172216 h 224"/>
              <a:gd name="T28" fmla="*/ 313581 w 256"/>
              <a:gd name="T29" fmla="*/ 338053 h 224"/>
              <a:gd name="T30" fmla="*/ 19199 w 256"/>
              <a:gd name="T31" fmla="*/ 338053 h 224"/>
              <a:gd name="T32" fmla="*/ 294382 w 256"/>
              <a:gd name="T33" fmla="*/ 338053 h 224"/>
              <a:gd name="T34" fmla="*/ 294382 w 256"/>
              <a:gd name="T35" fmla="*/ 172216 h 224"/>
              <a:gd name="T36" fmla="*/ 19199 w 256"/>
              <a:gd name="T37" fmla="*/ 172216 h 224"/>
              <a:gd name="T38" fmla="*/ 19199 w 256"/>
              <a:gd name="T39" fmla="*/ 338053 h 224"/>
              <a:gd name="T40" fmla="*/ 38398 w 256"/>
              <a:gd name="T41" fmla="*/ 19135 h 224"/>
              <a:gd name="T42" fmla="*/ 19199 w 256"/>
              <a:gd name="T43" fmla="*/ 38270 h 224"/>
              <a:gd name="T44" fmla="*/ 38398 w 256"/>
              <a:gd name="T45" fmla="*/ 57405 h 224"/>
              <a:gd name="T46" fmla="*/ 57596 w 256"/>
              <a:gd name="T47" fmla="*/ 38270 h 224"/>
              <a:gd name="T48" fmla="*/ 38398 w 256"/>
              <a:gd name="T49" fmla="*/ 19135 h 224"/>
              <a:gd name="T50" fmla="*/ 95994 w 256"/>
              <a:gd name="T51" fmla="*/ 19135 h 224"/>
              <a:gd name="T52" fmla="*/ 76795 w 256"/>
              <a:gd name="T53" fmla="*/ 38270 h 224"/>
              <a:gd name="T54" fmla="*/ 95994 w 256"/>
              <a:gd name="T55" fmla="*/ 57405 h 224"/>
              <a:gd name="T56" fmla="*/ 115193 w 256"/>
              <a:gd name="T57" fmla="*/ 38270 h 224"/>
              <a:gd name="T58" fmla="*/ 95994 w 256"/>
              <a:gd name="T59" fmla="*/ 19135 h 224"/>
              <a:gd name="T60" fmla="*/ 153591 w 256"/>
              <a:gd name="T61" fmla="*/ 19135 h 224"/>
              <a:gd name="T62" fmla="*/ 134392 w 256"/>
              <a:gd name="T63" fmla="*/ 38270 h 224"/>
              <a:gd name="T64" fmla="*/ 153591 w 256"/>
              <a:gd name="T65" fmla="*/ 57405 h 224"/>
              <a:gd name="T66" fmla="*/ 172789 w 256"/>
              <a:gd name="T67" fmla="*/ 38270 h 224"/>
              <a:gd name="T68" fmla="*/ 153591 w 256"/>
              <a:gd name="T69" fmla="*/ 19135 h 224"/>
              <a:gd name="T70" fmla="*/ 371177 w 256"/>
              <a:gd name="T71" fmla="*/ 76540 h 224"/>
              <a:gd name="T72" fmla="*/ 38398 w 256"/>
              <a:gd name="T73" fmla="*/ 76540 h 224"/>
              <a:gd name="T74" fmla="*/ 19199 w 256"/>
              <a:gd name="T75" fmla="*/ 76540 h 224"/>
              <a:gd name="T76" fmla="*/ 19199 w 256"/>
              <a:gd name="T77" fmla="*/ 153081 h 224"/>
              <a:gd name="T78" fmla="*/ 294382 w 256"/>
              <a:gd name="T79" fmla="*/ 153081 h 224"/>
              <a:gd name="T80" fmla="*/ 313581 w 256"/>
              <a:gd name="T81" fmla="*/ 153081 h 224"/>
              <a:gd name="T82" fmla="*/ 380777 w 256"/>
              <a:gd name="T83" fmla="*/ 153081 h 224"/>
              <a:gd name="T84" fmla="*/ 390376 w 256"/>
              <a:gd name="T85" fmla="*/ 153081 h 224"/>
              <a:gd name="T86" fmla="*/ 390376 w 256"/>
              <a:gd name="T87" fmla="*/ 76540 h 224"/>
              <a:gd name="T88" fmla="*/ 371177 w 256"/>
              <a:gd name="T89" fmla="*/ 76540 h 224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256" h="224">
                <a:moveTo>
                  <a:pt x="244" y="224"/>
                </a:moveTo>
                <a:cubicBezTo>
                  <a:pt x="12" y="224"/>
                  <a:pt x="12" y="224"/>
                  <a:pt x="12" y="224"/>
                </a:cubicBezTo>
                <a:cubicBezTo>
                  <a:pt x="5" y="224"/>
                  <a:pt x="0" y="219"/>
                  <a:pt x="0" y="212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244" y="0"/>
                  <a:pt x="244" y="0"/>
                  <a:pt x="244" y="0"/>
                </a:cubicBezTo>
                <a:cubicBezTo>
                  <a:pt x="251" y="0"/>
                  <a:pt x="256" y="5"/>
                  <a:pt x="256" y="12"/>
                </a:cubicBezTo>
                <a:cubicBezTo>
                  <a:pt x="256" y="212"/>
                  <a:pt x="256" y="212"/>
                  <a:pt x="256" y="212"/>
                </a:cubicBezTo>
                <a:cubicBezTo>
                  <a:pt x="256" y="219"/>
                  <a:pt x="251" y="224"/>
                  <a:pt x="244" y="224"/>
                </a:cubicBezTo>
                <a:moveTo>
                  <a:pt x="196" y="212"/>
                </a:moveTo>
                <a:cubicBezTo>
                  <a:pt x="244" y="212"/>
                  <a:pt x="244" y="212"/>
                  <a:pt x="244" y="212"/>
                </a:cubicBezTo>
                <a:cubicBezTo>
                  <a:pt x="244" y="108"/>
                  <a:pt x="244" y="108"/>
                  <a:pt x="244" y="108"/>
                </a:cubicBezTo>
                <a:cubicBezTo>
                  <a:pt x="238" y="108"/>
                  <a:pt x="238" y="108"/>
                  <a:pt x="238" y="108"/>
                </a:cubicBezTo>
                <a:cubicBezTo>
                  <a:pt x="196" y="108"/>
                  <a:pt x="196" y="108"/>
                  <a:pt x="196" y="108"/>
                </a:cubicBezTo>
                <a:lnTo>
                  <a:pt x="196" y="212"/>
                </a:lnTo>
                <a:close/>
                <a:moveTo>
                  <a:pt x="12" y="212"/>
                </a:moveTo>
                <a:cubicBezTo>
                  <a:pt x="184" y="212"/>
                  <a:pt x="184" y="212"/>
                  <a:pt x="184" y="212"/>
                </a:cubicBezTo>
                <a:cubicBezTo>
                  <a:pt x="184" y="108"/>
                  <a:pt x="184" y="108"/>
                  <a:pt x="184" y="108"/>
                </a:cubicBezTo>
                <a:cubicBezTo>
                  <a:pt x="12" y="108"/>
                  <a:pt x="12" y="108"/>
                  <a:pt x="12" y="108"/>
                </a:cubicBezTo>
                <a:lnTo>
                  <a:pt x="12" y="212"/>
                </a:lnTo>
                <a:close/>
                <a:moveTo>
                  <a:pt x="24" y="12"/>
                </a:moveTo>
                <a:cubicBezTo>
                  <a:pt x="17" y="12"/>
                  <a:pt x="12" y="17"/>
                  <a:pt x="12" y="24"/>
                </a:cubicBezTo>
                <a:cubicBezTo>
                  <a:pt x="12" y="31"/>
                  <a:pt x="17" y="36"/>
                  <a:pt x="24" y="36"/>
                </a:cubicBezTo>
                <a:cubicBezTo>
                  <a:pt x="31" y="36"/>
                  <a:pt x="36" y="31"/>
                  <a:pt x="36" y="24"/>
                </a:cubicBezTo>
                <a:cubicBezTo>
                  <a:pt x="36" y="17"/>
                  <a:pt x="31" y="12"/>
                  <a:pt x="24" y="12"/>
                </a:cubicBezTo>
                <a:moveTo>
                  <a:pt x="60" y="12"/>
                </a:moveTo>
                <a:cubicBezTo>
                  <a:pt x="53" y="12"/>
                  <a:pt x="48" y="17"/>
                  <a:pt x="48" y="24"/>
                </a:cubicBezTo>
                <a:cubicBezTo>
                  <a:pt x="48" y="31"/>
                  <a:pt x="53" y="36"/>
                  <a:pt x="60" y="36"/>
                </a:cubicBezTo>
                <a:cubicBezTo>
                  <a:pt x="67" y="36"/>
                  <a:pt x="72" y="31"/>
                  <a:pt x="72" y="24"/>
                </a:cubicBezTo>
                <a:cubicBezTo>
                  <a:pt x="72" y="17"/>
                  <a:pt x="67" y="12"/>
                  <a:pt x="60" y="12"/>
                </a:cubicBezTo>
                <a:moveTo>
                  <a:pt x="96" y="12"/>
                </a:moveTo>
                <a:cubicBezTo>
                  <a:pt x="89" y="12"/>
                  <a:pt x="84" y="17"/>
                  <a:pt x="84" y="24"/>
                </a:cubicBezTo>
                <a:cubicBezTo>
                  <a:pt x="84" y="31"/>
                  <a:pt x="89" y="36"/>
                  <a:pt x="96" y="36"/>
                </a:cubicBezTo>
                <a:cubicBezTo>
                  <a:pt x="103" y="36"/>
                  <a:pt x="108" y="31"/>
                  <a:pt x="108" y="24"/>
                </a:cubicBezTo>
                <a:cubicBezTo>
                  <a:pt x="108" y="17"/>
                  <a:pt x="103" y="12"/>
                  <a:pt x="96" y="12"/>
                </a:cubicBezTo>
                <a:moveTo>
                  <a:pt x="232" y="48"/>
                </a:moveTo>
                <a:cubicBezTo>
                  <a:pt x="24" y="48"/>
                  <a:pt x="24" y="48"/>
                  <a:pt x="24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12" y="96"/>
                  <a:pt x="12" y="96"/>
                  <a:pt x="12" y="96"/>
                </a:cubicBezTo>
                <a:cubicBezTo>
                  <a:pt x="184" y="96"/>
                  <a:pt x="184" y="96"/>
                  <a:pt x="184" y="96"/>
                </a:cubicBezTo>
                <a:cubicBezTo>
                  <a:pt x="196" y="96"/>
                  <a:pt x="196" y="96"/>
                  <a:pt x="196" y="96"/>
                </a:cubicBezTo>
                <a:cubicBezTo>
                  <a:pt x="238" y="96"/>
                  <a:pt x="238" y="96"/>
                  <a:pt x="238" y="96"/>
                </a:cubicBezTo>
                <a:cubicBezTo>
                  <a:pt x="244" y="96"/>
                  <a:pt x="244" y="96"/>
                  <a:pt x="244" y="96"/>
                </a:cubicBezTo>
                <a:cubicBezTo>
                  <a:pt x="244" y="48"/>
                  <a:pt x="244" y="48"/>
                  <a:pt x="244" y="48"/>
                </a:cubicBezTo>
                <a:lnTo>
                  <a:pt x="232" y="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04173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8E05F3F5-F7AA-4DF6-AF2D-D109166DDB67}"/>
              </a:ext>
            </a:extLst>
          </p:cNvPr>
          <p:cNvSpPr>
            <a:spLocks noGrp="1"/>
          </p:cNvSpPr>
          <p:nvPr/>
        </p:nvSpPr>
        <p:spPr>
          <a:xfrm>
            <a:off x="951723" y="268069"/>
            <a:ext cx="10288555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Kubernetes Security Challenges and Threats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4C0153C-89D6-4EA4-829D-559245811F7B}"/>
              </a:ext>
            </a:extLst>
          </p:cNvPr>
          <p:cNvSpPr/>
          <p:nvPr/>
        </p:nvSpPr>
        <p:spPr>
          <a:xfrm>
            <a:off x="994861" y="2805274"/>
            <a:ext cx="2495231" cy="70788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Explosion of east-west traffic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BE84842-0F56-4666-B797-613DE79CD56A}"/>
              </a:ext>
            </a:extLst>
          </p:cNvPr>
          <p:cNvSpPr/>
          <p:nvPr/>
        </p:nvSpPr>
        <p:spPr>
          <a:xfrm>
            <a:off x="3825364" y="2805274"/>
            <a:ext cx="1921915" cy="70788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Increased attack surface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AF689D6-A67F-41A2-8A77-6894D1B042FC}"/>
              </a:ext>
            </a:extLst>
          </p:cNvPr>
          <p:cNvSpPr/>
          <p:nvPr/>
        </p:nvSpPr>
        <p:spPr>
          <a:xfrm>
            <a:off x="6046868" y="2805274"/>
            <a:ext cx="2519299" cy="70788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Automating security to keep pace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373C573-584F-4FD9-83D4-6DC31E4A6AB4}"/>
              </a:ext>
            </a:extLst>
          </p:cNvPr>
          <p:cNvSpPr/>
          <p:nvPr/>
        </p:nvSpPr>
        <p:spPr>
          <a:xfrm>
            <a:off x="8749433" y="2805274"/>
            <a:ext cx="2196781" cy="708819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Too many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containers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3B569EE-9D0D-4F40-AE10-B2052DEC7F5D}"/>
              </a:ext>
            </a:extLst>
          </p:cNvPr>
          <p:cNvSpPr/>
          <p:nvPr/>
        </p:nvSpPr>
        <p:spPr>
          <a:xfrm>
            <a:off x="1003300" y="5472274"/>
            <a:ext cx="2478353" cy="70788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Communication between containers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CBF40E2-9905-4626-AC31-9C6D5DCBDC91}"/>
              </a:ext>
            </a:extLst>
          </p:cNvPr>
          <p:cNvSpPr/>
          <p:nvPr/>
        </p:nvSpPr>
        <p:spPr>
          <a:xfrm>
            <a:off x="3522792" y="5472274"/>
            <a:ext cx="2527059" cy="70788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Default configuration settings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CF8E5C1-82FB-46D0-A5CB-8F33695E6A13}"/>
              </a:ext>
            </a:extLst>
          </p:cNvPr>
          <p:cNvSpPr/>
          <p:nvPr/>
        </p:nvSpPr>
        <p:spPr>
          <a:xfrm>
            <a:off x="6319827" y="5472274"/>
            <a:ext cx="1973380" cy="70788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Runtime security challenges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8970BEC-7948-4011-85C2-2D5F985353B5}"/>
              </a:ext>
            </a:extLst>
          </p:cNvPr>
          <p:cNvSpPr/>
          <p:nvPr/>
        </p:nvSpPr>
        <p:spPr>
          <a:xfrm>
            <a:off x="8757471" y="5472274"/>
            <a:ext cx="2180705" cy="40011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Compliance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issues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97322B1-1E4F-48F7-B8D5-F42B349B76E8}"/>
              </a:ext>
            </a:extLst>
          </p:cNvPr>
          <p:cNvGrpSpPr/>
          <p:nvPr/>
        </p:nvGrpSpPr>
        <p:grpSpPr>
          <a:xfrm>
            <a:off x="1780683" y="1676400"/>
            <a:ext cx="923587" cy="923827"/>
            <a:chOff x="1772726" y="1524000"/>
            <a:chExt cx="923587" cy="923827"/>
          </a:xfrm>
        </p:grpSpPr>
        <p:sp>
          <p:nvSpPr>
            <p:cNvPr id="49" name="Oval 48"/>
            <p:cNvSpPr/>
            <p:nvPr/>
          </p:nvSpPr>
          <p:spPr>
            <a:xfrm>
              <a:off x="1772726" y="1524000"/>
              <a:ext cx="923587" cy="923827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2" tIns="45711" rIns="91422" bIns="45711" rtlCol="0" anchor="ctr"/>
            <a:lstStyle/>
            <a:p>
              <a:pPr algn="ctr" defTabSz="914217">
                <a:spcBef>
                  <a:spcPts val="600"/>
                </a:spcBef>
                <a:defRPr/>
              </a:pPr>
              <a:endParaRPr lang="id-ID" dirty="0">
                <a:solidFill>
                  <a:prstClr val="white"/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72DDCDF-C1D7-4F93-A7F7-333D8C2B9442}"/>
                </a:ext>
              </a:extLst>
            </p:cNvPr>
            <p:cNvSpPr txBox="1"/>
            <p:nvPr/>
          </p:nvSpPr>
          <p:spPr>
            <a:xfrm>
              <a:off x="1910281" y="1693526"/>
              <a:ext cx="648477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3200" b="1" dirty="0">
                  <a:latin typeface="Rockwell" panose="02060603020205020403" pitchFamily="18" charset="0"/>
                </a:rPr>
                <a:t>01</a:t>
              </a:r>
              <a:endParaRPr lang="en-IN" sz="3200" b="1" dirty="0">
                <a:latin typeface="Rockwell" panose="02060603020205020403" pitchFamily="18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131E819-1E83-4166-9E08-5A4D311EA434}"/>
              </a:ext>
            </a:extLst>
          </p:cNvPr>
          <p:cNvGrpSpPr/>
          <p:nvPr/>
        </p:nvGrpSpPr>
        <p:grpSpPr>
          <a:xfrm>
            <a:off x="1780683" y="4300754"/>
            <a:ext cx="923587" cy="923827"/>
            <a:chOff x="1772726" y="3843554"/>
            <a:chExt cx="923587" cy="923827"/>
          </a:xfrm>
        </p:grpSpPr>
        <p:sp>
          <p:nvSpPr>
            <p:cNvPr id="55" name="Oval 54"/>
            <p:cNvSpPr/>
            <p:nvPr/>
          </p:nvSpPr>
          <p:spPr>
            <a:xfrm>
              <a:off x="1772726" y="3843554"/>
              <a:ext cx="923587" cy="923827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2" tIns="45711" rIns="91422" bIns="45711" rtlCol="0" anchor="ctr"/>
            <a:lstStyle/>
            <a:p>
              <a:pPr algn="ctr" defTabSz="914217">
                <a:spcBef>
                  <a:spcPts val="600"/>
                </a:spcBef>
                <a:defRPr/>
              </a:pPr>
              <a:endParaRPr lang="id-ID" dirty="0">
                <a:solidFill>
                  <a:prstClr val="white"/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8320D99-361B-4878-A8F8-9C0E3B901FDF}"/>
                </a:ext>
              </a:extLst>
            </p:cNvPr>
            <p:cNvSpPr txBox="1"/>
            <p:nvPr/>
          </p:nvSpPr>
          <p:spPr>
            <a:xfrm>
              <a:off x="1910281" y="4013080"/>
              <a:ext cx="648477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3200" b="1" dirty="0">
                  <a:latin typeface="Rockwell" panose="02060603020205020403" pitchFamily="18" charset="0"/>
                </a:rPr>
                <a:t>05</a:t>
              </a:r>
              <a:endParaRPr lang="en-IN" sz="3200" b="1" dirty="0">
                <a:latin typeface="Rockwell" panose="02060603020205020403" pitchFamily="18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88895C2-EFC9-4A4E-96CA-18DD782DDA39}"/>
              </a:ext>
            </a:extLst>
          </p:cNvPr>
          <p:cNvGrpSpPr/>
          <p:nvPr/>
        </p:nvGrpSpPr>
        <p:grpSpPr>
          <a:xfrm>
            <a:off x="4315799" y="1676400"/>
            <a:ext cx="923587" cy="923827"/>
            <a:chOff x="4387593" y="1524000"/>
            <a:chExt cx="923587" cy="923827"/>
          </a:xfrm>
        </p:grpSpPr>
        <p:sp>
          <p:nvSpPr>
            <p:cNvPr id="58" name="Oval 57"/>
            <p:cNvSpPr/>
            <p:nvPr/>
          </p:nvSpPr>
          <p:spPr>
            <a:xfrm>
              <a:off x="4387593" y="1524000"/>
              <a:ext cx="923587" cy="923827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2" tIns="45711" rIns="91422" bIns="45711" rtlCol="0" anchor="ctr"/>
            <a:lstStyle/>
            <a:p>
              <a:pPr algn="ctr" defTabSz="914217">
                <a:spcBef>
                  <a:spcPts val="600"/>
                </a:spcBef>
                <a:defRPr/>
              </a:pPr>
              <a:endParaRPr lang="id-ID" dirty="0">
                <a:solidFill>
                  <a:prstClr val="white"/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B34E660-E4F8-4163-92D9-A4AF4D1B758B}"/>
                </a:ext>
              </a:extLst>
            </p:cNvPr>
            <p:cNvSpPr txBox="1"/>
            <p:nvPr/>
          </p:nvSpPr>
          <p:spPr>
            <a:xfrm>
              <a:off x="4525148" y="1693526"/>
              <a:ext cx="648477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3200" b="1" dirty="0">
                  <a:latin typeface="Rockwell" panose="02060603020205020403" pitchFamily="18" charset="0"/>
                </a:rPr>
                <a:t>02</a:t>
              </a:r>
              <a:endParaRPr lang="en-IN" sz="3200" b="1" dirty="0">
                <a:latin typeface="Rockwell" panose="02060603020205020403" pitchFamily="18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606EA61-0478-4AB8-9B90-B6F2CA1AD8F9}"/>
              </a:ext>
            </a:extLst>
          </p:cNvPr>
          <p:cNvGrpSpPr/>
          <p:nvPr/>
        </p:nvGrpSpPr>
        <p:grpSpPr>
          <a:xfrm>
            <a:off x="6850915" y="1676400"/>
            <a:ext cx="923587" cy="923827"/>
            <a:chOff x="6889550" y="1524000"/>
            <a:chExt cx="923587" cy="923827"/>
          </a:xfrm>
        </p:grpSpPr>
        <p:sp>
          <p:nvSpPr>
            <p:cNvPr id="73" name="Oval 72"/>
            <p:cNvSpPr/>
            <p:nvPr/>
          </p:nvSpPr>
          <p:spPr>
            <a:xfrm>
              <a:off x="6889550" y="1524000"/>
              <a:ext cx="923587" cy="923827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2" tIns="45711" rIns="91422" bIns="45711" rtlCol="0" anchor="ctr"/>
            <a:lstStyle/>
            <a:p>
              <a:pPr algn="ctr" defTabSz="914217">
                <a:spcBef>
                  <a:spcPts val="600"/>
                </a:spcBef>
                <a:defRPr/>
              </a:pPr>
              <a:endParaRPr lang="id-ID" dirty="0">
                <a:solidFill>
                  <a:prstClr val="white"/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BD364DD-B429-4E5F-A471-DFE0E7EA26F6}"/>
                </a:ext>
              </a:extLst>
            </p:cNvPr>
            <p:cNvSpPr txBox="1"/>
            <p:nvPr/>
          </p:nvSpPr>
          <p:spPr>
            <a:xfrm>
              <a:off x="7027105" y="1693526"/>
              <a:ext cx="648477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3200" b="1" dirty="0">
                  <a:latin typeface="Rockwell" panose="02060603020205020403" pitchFamily="18" charset="0"/>
                </a:rPr>
                <a:t>03</a:t>
              </a:r>
              <a:endParaRPr lang="en-IN" sz="3200" b="1" dirty="0">
                <a:latin typeface="Rockwell" panose="02060603020205020403" pitchFamily="18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CABDF3C-CFE3-42C1-A616-1711E26F9588}"/>
              </a:ext>
            </a:extLst>
          </p:cNvPr>
          <p:cNvGrpSpPr/>
          <p:nvPr/>
        </p:nvGrpSpPr>
        <p:grpSpPr>
          <a:xfrm>
            <a:off x="9386030" y="1676400"/>
            <a:ext cx="923587" cy="923827"/>
            <a:chOff x="9386031" y="1524000"/>
            <a:chExt cx="923587" cy="923827"/>
          </a:xfrm>
        </p:grpSpPr>
        <p:sp>
          <p:nvSpPr>
            <p:cNvPr id="64" name="Oval 63"/>
            <p:cNvSpPr/>
            <p:nvPr/>
          </p:nvSpPr>
          <p:spPr>
            <a:xfrm>
              <a:off x="9386031" y="1524000"/>
              <a:ext cx="923587" cy="923827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2" tIns="45711" rIns="91422" bIns="45711" rtlCol="0" anchor="ctr"/>
            <a:lstStyle/>
            <a:p>
              <a:pPr algn="ctr" defTabSz="914217">
                <a:spcBef>
                  <a:spcPts val="600"/>
                </a:spcBef>
                <a:defRPr/>
              </a:pPr>
              <a:endParaRPr lang="id-ID" dirty="0">
                <a:solidFill>
                  <a:prstClr val="white"/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9E06414-C5C2-429C-832D-711F2FC63322}"/>
                </a:ext>
              </a:extLst>
            </p:cNvPr>
            <p:cNvSpPr txBox="1"/>
            <p:nvPr/>
          </p:nvSpPr>
          <p:spPr>
            <a:xfrm>
              <a:off x="9523586" y="1693526"/>
              <a:ext cx="648477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3200" b="1" dirty="0">
                  <a:latin typeface="Rockwell" panose="02060603020205020403" pitchFamily="18" charset="0"/>
                </a:rPr>
                <a:t>04</a:t>
              </a:r>
              <a:endParaRPr lang="en-IN" sz="3200" b="1" dirty="0">
                <a:latin typeface="Rockwell" panose="02060603020205020403" pitchFamily="18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DF4DECE-1461-4494-B77C-DFE1994C157C}"/>
              </a:ext>
            </a:extLst>
          </p:cNvPr>
          <p:cNvGrpSpPr/>
          <p:nvPr/>
        </p:nvGrpSpPr>
        <p:grpSpPr>
          <a:xfrm>
            <a:off x="4315799" y="4300754"/>
            <a:ext cx="923587" cy="923827"/>
            <a:chOff x="4387593" y="3843554"/>
            <a:chExt cx="923587" cy="923827"/>
          </a:xfrm>
        </p:grpSpPr>
        <p:sp>
          <p:nvSpPr>
            <p:cNvPr id="61" name="Oval 60"/>
            <p:cNvSpPr/>
            <p:nvPr/>
          </p:nvSpPr>
          <p:spPr>
            <a:xfrm>
              <a:off x="4387593" y="3843554"/>
              <a:ext cx="923587" cy="923827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2" tIns="45711" rIns="91422" bIns="45711" rtlCol="0" anchor="ctr"/>
            <a:lstStyle/>
            <a:p>
              <a:pPr algn="ctr" defTabSz="914217">
                <a:spcBef>
                  <a:spcPts val="600"/>
                </a:spcBef>
                <a:defRPr/>
              </a:pPr>
              <a:endParaRPr lang="id-ID" dirty="0">
                <a:solidFill>
                  <a:prstClr val="white"/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768FB50-736A-4898-BD5E-F29DD5635FBF}"/>
                </a:ext>
              </a:extLst>
            </p:cNvPr>
            <p:cNvSpPr txBox="1"/>
            <p:nvPr/>
          </p:nvSpPr>
          <p:spPr>
            <a:xfrm>
              <a:off x="4525148" y="4013080"/>
              <a:ext cx="648477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3200" b="1" dirty="0">
                  <a:latin typeface="Rockwell" panose="02060603020205020403" pitchFamily="18" charset="0"/>
                </a:rPr>
                <a:t>06</a:t>
              </a:r>
              <a:endParaRPr lang="en-IN" sz="3200" b="1" dirty="0">
                <a:latin typeface="Rockwell" panose="02060603020205020403" pitchFamily="18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463B72C-D746-4ACB-AE7F-19849FE5C1E0}"/>
              </a:ext>
            </a:extLst>
          </p:cNvPr>
          <p:cNvGrpSpPr/>
          <p:nvPr/>
        </p:nvGrpSpPr>
        <p:grpSpPr>
          <a:xfrm>
            <a:off x="6850915" y="4300754"/>
            <a:ext cx="923587" cy="923827"/>
            <a:chOff x="6889550" y="3843554"/>
            <a:chExt cx="923587" cy="923827"/>
          </a:xfrm>
        </p:grpSpPr>
        <p:sp>
          <p:nvSpPr>
            <p:cNvPr id="76" name="Oval 75"/>
            <p:cNvSpPr/>
            <p:nvPr/>
          </p:nvSpPr>
          <p:spPr>
            <a:xfrm>
              <a:off x="6889550" y="3843554"/>
              <a:ext cx="923587" cy="923827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2" tIns="45711" rIns="91422" bIns="45711" rtlCol="0" anchor="ctr"/>
            <a:lstStyle/>
            <a:p>
              <a:pPr algn="ctr" defTabSz="914217">
                <a:spcBef>
                  <a:spcPts val="600"/>
                </a:spcBef>
                <a:defRPr/>
              </a:pPr>
              <a:endParaRPr lang="id-ID" dirty="0">
                <a:solidFill>
                  <a:prstClr val="white"/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E45DAE6-5208-4112-83C3-B9E01650855F}"/>
                </a:ext>
              </a:extLst>
            </p:cNvPr>
            <p:cNvSpPr txBox="1"/>
            <p:nvPr/>
          </p:nvSpPr>
          <p:spPr>
            <a:xfrm>
              <a:off x="7027105" y="4013080"/>
              <a:ext cx="648477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3200" b="1" dirty="0">
                  <a:latin typeface="Rockwell" panose="02060603020205020403" pitchFamily="18" charset="0"/>
                </a:rPr>
                <a:t>07</a:t>
              </a:r>
              <a:endParaRPr lang="en-IN" sz="3200" b="1" dirty="0">
                <a:latin typeface="Rockwell" panose="02060603020205020403" pitchFamily="18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886FADA-9A66-49BA-9881-3EB361515388}"/>
              </a:ext>
            </a:extLst>
          </p:cNvPr>
          <p:cNvGrpSpPr/>
          <p:nvPr/>
        </p:nvGrpSpPr>
        <p:grpSpPr>
          <a:xfrm>
            <a:off x="9386030" y="4300754"/>
            <a:ext cx="923587" cy="923827"/>
            <a:chOff x="9386031" y="3843554"/>
            <a:chExt cx="923587" cy="923827"/>
          </a:xfrm>
        </p:grpSpPr>
        <p:sp>
          <p:nvSpPr>
            <p:cNvPr id="67" name="Oval 66"/>
            <p:cNvSpPr/>
            <p:nvPr/>
          </p:nvSpPr>
          <p:spPr>
            <a:xfrm>
              <a:off x="9386031" y="3843554"/>
              <a:ext cx="923587" cy="923827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2" tIns="45711" rIns="91422" bIns="45711" rtlCol="0" anchor="ctr"/>
            <a:lstStyle/>
            <a:p>
              <a:pPr algn="ctr" defTabSz="914217">
                <a:spcBef>
                  <a:spcPts val="600"/>
                </a:spcBef>
                <a:defRPr/>
              </a:pPr>
              <a:endParaRPr lang="id-ID" dirty="0">
                <a:solidFill>
                  <a:prstClr val="white"/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CA51C9C-EF1A-40B8-966A-59F17F814D60}"/>
                </a:ext>
              </a:extLst>
            </p:cNvPr>
            <p:cNvSpPr txBox="1"/>
            <p:nvPr/>
          </p:nvSpPr>
          <p:spPr>
            <a:xfrm>
              <a:off x="9523586" y="4013080"/>
              <a:ext cx="648477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3200" b="1" dirty="0">
                  <a:latin typeface="Rockwell" panose="02060603020205020403" pitchFamily="18" charset="0"/>
                </a:rPr>
                <a:t>08</a:t>
              </a:r>
              <a:endParaRPr lang="en-IN" sz="3200" b="1" dirty="0">
                <a:latin typeface="Rockwell" panose="020606030202050204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2084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184A263-1EE3-4776-8909-979EEB69AF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650" y="29478"/>
            <a:ext cx="12172468" cy="6532478"/>
          </a:xfrm>
        </p:spPr>
      </p:sp>
      <p:sp>
        <p:nvSpPr>
          <p:cNvPr id="61" name="Полилиния 60"/>
          <p:cNvSpPr/>
          <p:nvPr/>
        </p:nvSpPr>
        <p:spPr>
          <a:xfrm>
            <a:off x="0" y="16041"/>
            <a:ext cx="12172469" cy="6545915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7998" h="10288587">
                <a:moveTo>
                  <a:pt x="0" y="0"/>
                </a:moveTo>
                <a:lnTo>
                  <a:pt x="18287998" y="0"/>
                </a:lnTo>
                <a:lnTo>
                  <a:pt x="18287998" y="10288587"/>
                </a:lnTo>
                <a:lnTo>
                  <a:pt x="0" y="10288585"/>
                </a:lnTo>
                <a:close/>
              </a:path>
            </a:pathLst>
          </a:custGeom>
          <a:solidFill>
            <a:schemeClr val="accent4">
              <a:alpha val="1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3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3F3F3F"/>
              </a:solidFill>
              <a:latin typeface="Calibri" panose="020F0502020204030204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941" y="-28929"/>
            <a:ext cx="12190117" cy="6590886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1" h="10288588">
                <a:moveTo>
                  <a:pt x="3" y="0"/>
                </a:moveTo>
                <a:lnTo>
                  <a:pt x="18288001" y="0"/>
                </a:lnTo>
                <a:lnTo>
                  <a:pt x="18288001" y="1450808"/>
                </a:lnTo>
                <a:lnTo>
                  <a:pt x="15159138" y="10288588"/>
                </a:lnTo>
                <a:lnTo>
                  <a:pt x="3487846" y="10288588"/>
                </a:lnTo>
                <a:lnTo>
                  <a:pt x="0" y="6238148"/>
                </a:lnTo>
                <a:close/>
              </a:path>
            </a:pathLst>
          </a:custGeom>
          <a:solidFill>
            <a:schemeClr val="accent4">
              <a:alpha val="4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3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3F3F3F"/>
              </a:solidFill>
              <a:latin typeface="Calibri" panose="020F0502020204030204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933780" y="16042"/>
            <a:ext cx="11258220" cy="6545915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29702" h="10288588">
                <a:moveTo>
                  <a:pt x="9396518" y="0"/>
                </a:moveTo>
                <a:lnTo>
                  <a:pt x="16829702" y="7896870"/>
                </a:lnTo>
                <a:lnTo>
                  <a:pt x="6863636" y="10288588"/>
                </a:lnTo>
                <a:lnTo>
                  <a:pt x="0" y="10288587"/>
                </a:lnTo>
                <a:lnTo>
                  <a:pt x="3070828" y="0"/>
                </a:lnTo>
                <a:close/>
              </a:path>
            </a:pathLst>
          </a:custGeom>
          <a:solidFill>
            <a:schemeClr val="accent4">
              <a:alpha val="5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3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3F3F3F"/>
              </a:solidFill>
              <a:latin typeface="Calibri" panose="020F0502020204030204"/>
            </a:endParaRPr>
          </a:p>
        </p:txBody>
      </p:sp>
      <p:sp>
        <p:nvSpPr>
          <p:cNvPr id="57" name="Полилиния 56"/>
          <p:cNvSpPr/>
          <p:nvPr/>
        </p:nvSpPr>
        <p:spPr>
          <a:xfrm rot="1467471">
            <a:off x="2836039" y="1365036"/>
            <a:ext cx="6824722" cy="3961880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06019" h="9909994">
                <a:moveTo>
                  <a:pt x="5328184" y="723471"/>
                </a:moveTo>
                <a:lnTo>
                  <a:pt x="6918796" y="0"/>
                </a:lnTo>
                <a:lnTo>
                  <a:pt x="12106019" y="8943489"/>
                </a:lnTo>
                <a:lnTo>
                  <a:pt x="9981077" y="9909993"/>
                </a:lnTo>
                <a:lnTo>
                  <a:pt x="0" y="9909994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3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3F3F3F"/>
              </a:solidFill>
              <a:latin typeface="Calibri" panose="020F0502020204030204"/>
            </a:endParaRPr>
          </a:p>
        </p:txBody>
      </p:sp>
      <p:sp>
        <p:nvSpPr>
          <p:cNvPr id="2" name="Равнобедренный треугольник 1"/>
          <p:cNvSpPr/>
          <p:nvPr/>
        </p:nvSpPr>
        <p:spPr>
          <a:xfrm rot="4339605">
            <a:off x="4266376" y="932978"/>
            <a:ext cx="4928066" cy="4436331"/>
          </a:xfrm>
          <a:prstGeom prst="triangle">
            <a:avLst/>
          </a:prstGeom>
          <a:solidFill>
            <a:schemeClr val="accent4"/>
          </a:solidFill>
          <a:ln w="76200">
            <a:noFill/>
          </a:ln>
          <a:effectLst>
            <a:outerShdw blurRad="711200" sx="97000" sy="97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3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3F3F3F"/>
              </a:solidFill>
              <a:latin typeface="Calibri" panose="020F050202020403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FEB3F2-B5F9-4668-A7FC-305872A4B38D}"/>
              </a:ext>
            </a:extLst>
          </p:cNvPr>
          <p:cNvSpPr txBox="1"/>
          <p:nvPr/>
        </p:nvSpPr>
        <p:spPr>
          <a:xfrm>
            <a:off x="2591240" y="2485195"/>
            <a:ext cx="7009521" cy="138546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/>
                <a:ea typeface="+mn-ea"/>
                <a:cs typeface="+mn-cs"/>
              </a:rPr>
              <a:t>OS Virtualization Security Best Practices</a:t>
            </a:r>
          </a:p>
        </p:txBody>
      </p:sp>
    </p:spTree>
    <p:extLst>
      <p:ext uri="{BB962C8B-B14F-4D97-AF65-F5344CB8AC3E}">
        <p14:creationId xmlns:p14="http://schemas.microsoft.com/office/powerpoint/2010/main" val="8006828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4268290" y="4726923"/>
            <a:ext cx="3657600" cy="14987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>
              <a:spcBef>
                <a:spcPts val="600"/>
              </a:spcBef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17" name="Rectangle 316"/>
          <p:cNvSpPr/>
          <p:nvPr/>
        </p:nvSpPr>
        <p:spPr>
          <a:xfrm>
            <a:off x="8128280" y="4726923"/>
            <a:ext cx="3657600" cy="1498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>
              <a:spcBef>
                <a:spcPts val="600"/>
              </a:spcBef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0" name="Rectangle 319"/>
          <p:cNvSpPr/>
          <p:nvPr/>
        </p:nvSpPr>
        <p:spPr>
          <a:xfrm>
            <a:off x="381000" y="4726923"/>
            <a:ext cx="3657600" cy="14987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>
              <a:spcBef>
                <a:spcPts val="600"/>
              </a:spcBef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3" name="Rectangle 322"/>
          <p:cNvSpPr/>
          <p:nvPr/>
        </p:nvSpPr>
        <p:spPr>
          <a:xfrm>
            <a:off x="4268290" y="2288523"/>
            <a:ext cx="3657600" cy="1498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>
              <a:spcBef>
                <a:spcPts val="600"/>
              </a:spcBef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6" name="Rectangle 325"/>
          <p:cNvSpPr/>
          <p:nvPr/>
        </p:nvSpPr>
        <p:spPr>
          <a:xfrm>
            <a:off x="8128280" y="2288523"/>
            <a:ext cx="3657600" cy="14987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>
              <a:spcBef>
                <a:spcPts val="600"/>
              </a:spcBef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9" name="Rectangle 328"/>
          <p:cNvSpPr/>
          <p:nvPr/>
        </p:nvSpPr>
        <p:spPr>
          <a:xfrm>
            <a:off x="381000" y="2288523"/>
            <a:ext cx="3657600" cy="1498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>
              <a:spcBef>
                <a:spcPts val="600"/>
              </a:spcBef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30" name="TextBox 329"/>
          <p:cNvSpPr txBox="1"/>
          <p:nvPr/>
        </p:nvSpPr>
        <p:spPr>
          <a:xfrm>
            <a:off x="5849284" y="3886200"/>
            <a:ext cx="495613" cy="769423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algn="ctr" defTabSz="914217">
              <a:spcBef>
                <a:spcPts val="600"/>
              </a:spcBef>
            </a:pPr>
            <a:r>
              <a:rPr lang="en-US" sz="4400" b="1" dirty="0">
                <a:solidFill>
                  <a:prstClr val="black"/>
                </a:solidFill>
                <a:latin typeface="Rockwell" panose="02060603020205020403" pitchFamily="18" charset="0"/>
              </a:rPr>
              <a:t>5</a:t>
            </a:r>
            <a:endParaRPr lang="id-ID" sz="4400" b="1" dirty="0">
              <a:solidFill>
                <a:prstClr val="black"/>
              </a:solidFill>
              <a:latin typeface="Rockwell" panose="02060603020205020403" pitchFamily="18" charset="0"/>
            </a:endParaRPr>
          </a:p>
        </p:txBody>
      </p:sp>
      <p:sp>
        <p:nvSpPr>
          <p:cNvPr id="331" name="TextBox 330"/>
          <p:cNvSpPr txBox="1"/>
          <p:nvPr/>
        </p:nvSpPr>
        <p:spPr>
          <a:xfrm>
            <a:off x="9709274" y="3886200"/>
            <a:ext cx="495613" cy="769423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algn="ctr" defTabSz="914217">
              <a:spcBef>
                <a:spcPts val="600"/>
              </a:spcBef>
            </a:pPr>
            <a:r>
              <a:rPr lang="en-US" sz="4400" b="1" dirty="0">
                <a:solidFill>
                  <a:prstClr val="black"/>
                </a:solidFill>
                <a:latin typeface="Rockwell" panose="02060603020205020403" pitchFamily="18" charset="0"/>
              </a:rPr>
              <a:t>6</a:t>
            </a:r>
            <a:endParaRPr lang="id-ID" sz="4400" b="1" dirty="0">
              <a:solidFill>
                <a:prstClr val="black"/>
              </a:solidFill>
              <a:latin typeface="Rockwell" panose="02060603020205020403" pitchFamily="18" charset="0"/>
            </a:endParaRPr>
          </a:p>
        </p:txBody>
      </p:sp>
      <p:sp>
        <p:nvSpPr>
          <p:cNvPr id="332" name="TextBox 331"/>
          <p:cNvSpPr txBox="1"/>
          <p:nvPr/>
        </p:nvSpPr>
        <p:spPr>
          <a:xfrm>
            <a:off x="1961994" y="3886200"/>
            <a:ext cx="495613" cy="769423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algn="ctr" defTabSz="914217">
              <a:spcBef>
                <a:spcPts val="600"/>
              </a:spcBef>
            </a:pPr>
            <a:r>
              <a:rPr lang="en-US" sz="4400" b="1" dirty="0">
                <a:solidFill>
                  <a:prstClr val="black"/>
                </a:solidFill>
                <a:latin typeface="Rockwell" panose="02060603020205020403" pitchFamily="18" charset="0"/>
              </a:rPr>
              <a:t>4</a:t>
            </a:r>
            <a:endParaRPr lang="id-ID" sz="4400" b="1" dirty="0">
              <a:solidFill>
                <a:prstClr val="black"/>
              </a:solidFill>
              <a:latin typeface="Rockwell" panose="02060603020205020403" pitchFamily="18" charset="0"/>
            </a:endParaRPr>
          </a:p>
        </p:txBody>
      </p:sp>
      <p:sp>
        <p:nvSpPr>
          <p:cNvPr id="333" name="TextBox 332"/>
          <p:cNvSpPr txBox="1"/>
          <p:nvPr/>
        </p:nvSpPr>
        <p:spPr>
          <a:xfrm>
            <a:off x="5849284" y="1447800"/>
            <a:ext cx="495613" cy="769423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algn="ctr" defTabSz="914217">
              <a:spcBef>
                <a:spcPts val="600"/>
              </a:spcBef>
            </a:pPr>
            <a:r>
              <a:rPr lang="en-US" sz="4400" b="1" dirty="0">
                <a:solidFill>
                  <a:prstClr val="black"/>
                </a:solidFill>
                <a:latin typeface="Rockwell" panose="02060603020205020403" pitchFamily="18" charset="0"/>
              </a:rPr>
              <a:t>2</a:t>
            </a:r>
            <a:endParaRPr lang="id-ID" sz="4400" b="1" dirty="0">
              <a:solidFill>
                <a:prstClr val="black"/>
              </a:solidFill>
              <a:latin typeface="Rockwell" panose="02060603020205020403" pitchFamily="18" charset="0"/>
            </a:endParaRPr>
          </a:p>
        </p:txBody>
      </p:sp>
      <p:sp>
        <p:nvSpPr>
          <p:cNvPr id="334" name="TextBox 333"/>
          <p:cNvSpPr txBox="1"/>
          <p:nvPr/>
        </p:nvSpPr>
        <p:spPr>
          <a:xfrm>
            <a:off x="9709274" y="1447800"/>
            <a:ext cx="495613" cy="769423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algn="ctr" defTabSz="914217">
              <a:spcBef>
                <a:spcPts val="600"/>
              </a:spcBef>
            </a:pPr>
            <a:r>
              <a:rPr lang="en-US" sz="4400" b="1" dirty="0">
                <a:solidFill>
                  <a:prstClr val="black"/>
                </a:solidFill>
                <a:latin typeface="Rockwell" panose="02060603020205020403" pitchFamily="18" charset="0"/>
              </a:rPr>
              <a:t>3</a:t>
            </a:r>
            <a:endParaRPr lang="id-ID" sz="4400" b="1" dirty="0">
              <a:solidFill>
                <a:prstClr val="black"/>
              </a:solidFill>
              <a:latin typeface="Rockwell" panose="02060603020205020403" pitchFamily="18" charset="0"/>
            </a:endParaRPr>
          </a:p>
        </p:txBody>
      </p:sp>
      <p:sp>
        <p:nvSpPr>
          <p:cNvPr id="335" name="TextBox 334"/>
          <p:cNvSpPr txBox="1"/>
          <p:nvPr/>
        </p:nvSpPr>
        <p:spPr>
          <a:xfrm>
            <a:off x="1961994" y="1447800"/>
            <a:ext cx="495613" cy="769423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algn="ctr" defTabSz="914217">
              <a:spcBef>
                <a:spcPts val="600"/>
              </a:spcBef>
            </a:pPr>
            <a:r>
              <a:rPr lang="en-US" sz="4400" b="1" dirty="0">
                <a:solidFill>
                  <a:prstClr val="black"/>
                </a:solidFill>
                <a:latin typeface="Rockwell" panose="02060603020205020403" pitchFamily="18" charset="0"/>
              </a:rPr>
              <a:t>1</a:t>
            </a:r>
            <a:endParaRPr lang="id-ID" sz="4400" b="1" dirty="0">
              <a:solidFill>
                <a:prstClr val="black"/>
              </a:solidFill>
              <a:latin typeface="Rockwell" panose="02060603020205020403" pitchFamily="18" charset="0"/>
            </a:endParaRPr>
          </a:p>
        </p:txBody>
      </p:sp>
      <p:sp>
        <p:nvSpPr>
          <p:cNvPr id="97" name="Title 1">
            <a:extLst>
              <a:ext uri="{FF2B5EF4-FFF2-40B4-BE49-F238E27FC236}">
                <a16:creationId xmlns:a16="http://schemas.microsoft.com/office/drawing/2014/main" id="{65B2EA1B-D118-4036-9ACF-4D80ECF95D4D}"/>
              </a:ext>
            </a:extLst>
          </p:cNvPr>
          <p:cNvSpPr>
            <a:spLocks noGrp="1"/>
          </p:cNvSpPr>
          <p:nvPr/>
        </p:nvSpPr>
        <p:spPr>
          <a:xfrm>
            <a:off x="1751823" y="304800"/>
            <a:ext cx="8688355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Best Practices for Container Security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22B3CE86-69CC-437A-BFE7-EC26A42B5224}"/>
              </a:ext>
            </a:extLst>
          </p:cNvPr>
          <p:cNvSpPr/>
          <p:nvPr/>
        </p:nvSpPr>
        <p:spPr>
          <a:xfrm>
            <a:off x="381000" y="2533471"/>
            <a:ext cx="3657600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spcBef>
                <a:spcPts val="600"/>
              </a:spcBef>
            </a:pPr>
            <a:r>
              <a:rPr lang="en-US" dirty="0"/>
              <a:t>Regularly </a:t>
            </a:r>
            <a:r>
              <a:rPr lang="en-US" b="1" dirty="0">
                <a:solidFill>
                  <a:srgbClr val="FF0000"/>
                </a:solidFill>
              </a:rPr>
              <a:t>monitor the CVEs</a:t>
            </a:r>
            <a:r>
              <a:rPr lang="en-US" dirty="0"/>
              <a:t> of the container runtime and remediate, if any vulnerabilities are detected</a:t>
            </a: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8867B7FE-B9FA-4000-96AE-6022F878BFC9}"/>
              </a:ext>
            </a:extLst>
          </p:cNvPr>
          <p:cNvSpPr/>
          <p:nvPr/>
        </p:nvSpPr>
        <p:spPr>
          <a:xfrm>
            <a:off x="4268290" y="2533471"/>
            <a:ext cx="3657600" cy="1200329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Employ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app-aware tools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to monitor container network interfaces, network traffic, and network anomalies </a:t>
            </a:r>
          </a:p>
        </p:txBody>
      </p:sp>
      <p:sp>
        <p:nvSpPr>
          <p:cNvPr id="339" name="Rectangle 338">
            <a:extLst>
              <a:ext uri="{FF2B5EF4-FFF2-40B4-BE49-F238E27FC236}">
                <a16:creationId xmlns:a16="http://schemas.microsoft.com/office/drawing/2014/main" id="{2FD92C78-65FD-4E5C-A9EE-D65340B53C9F}"/>
              </a:ext>
            </a:extLst>
          </p:cNvPr>
          <p:cNvSpPr/>
          <p:nvPr/>
        </p:nvSpPr>
        <p:spPr>
          <a:xfrm>
            <a:off x="8128280" y="2533471"/>
            <a:ext cx="3657600" cy="92333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600"/>
              </a:spcBef>
            </a:pPr>
            <a:r>
              <a:rPr lang="en-US" dirty="0"/>
              <a:t>Configure applications to </a:t>
            </a:r>
            <a:r>
              <a:rPr lang="en-US" b="1" dirty="0">
                <a:solidFill>
                  <a:srgbClr val="FF0000"/>
                </a:solidFill>
              </a:rPr>
              <a:t>run as normal users</a:t>
            </a:r>
            <a:r>
              <a:rPr lang="en-US" dirty="0"/>
              <a:t> to prevent privilege escalation</a:t>
            </a:r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AC3DE837-DC76-4429-AAD5-70E9CDB63F8C}"/>
              </a:ext>
            </a:extLst>
          </p:cNvPr>
          <p:cNvSpPr/>
          <p:nvPr/>
        </p:nvSpPr>
        <p:spPr>
          <a:xfrm>
            <a:off x="381000" y="5020270"/>
            <a:ext cx="3657600" cy="92333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600"/>
              </a:spcBef>
            </a:pPr>
            <a:r>
              <a:rPr lang="en-US" dirty="0"/>
              <a:t>Configure the </a:t>
            </a:r>
            <a:r>
              <a:rPr lang="en-US" b="1" dirty="0">
                <a:solidFill>
                  <a:srgbClr val="FF0000"/>
                </a:solidFill>
              </a:rPr>
              <a:t>host's root file system in read-only mode</a:t>
            </a:r>
            <a:r>
              <a:rPr lang="en-US" dirty="0"/>
              <a:t> to restrict the write access</a:t>
            </a:r>
          </a:p>
        </p:txBody>
      </p:sp>
      <p:sp>
        <p:nvSpPr>
          <p:cNvPr id="341" name="Rectangle 340">
            <a:extLst>
              <a:ext uri="{FF2B5EF4-FFF2-40B4-BE49-F238E27FC236}">
                <a16:creationId xmlns:a16="http://schemas.microsoft.com/office/drawing/2014/main" id="{899672A1-A59D-4F57-A15D-B8B18D9813BD}"/>
              </a:ext>
            </a:extLst>
          </p:cNvPr>
          <p:cNvSpPr/>
          <p:nvPr/>
        </p:nvSpPr>
        <p:spPr>
          <a:xfrm>
            <a:off x="4268290" y="5020270"/>
            <a:ext cx="3657600" cy="92333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Employ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application security scanning tools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to protect containers from malicious software</a:t>
            </a:r>
          </a:p>
        </p:txBody>
      </p:sp>
      <p:sp>
        <p:nvSpPr>
          <p:cNvPr id="342" name="Rectangle 341">
            <a:extLst>
              <a:ext uri="{FF2B5EF4-FFF2-40B4-BE49-F238E27FC236}">
                <a16:creationId xmlns:a16="http://schemas.microsoft.com/office/drawing/2014/main" id="{1C44655F-C22F-4BCD-A953-6CC252EA1AB8}"/>
              </a:ext>
            </a:extLst>
          </p:cNvPr>
          <p:cNvSpPr/>
          <p:nvPr/>
        </p:nvSpPr>
        <p:spPr>
          <a:xfrm>
            <a:off x="8128280" y="5020270"/>
            <a:ext cx="3657600" cy="92333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600"/>
              </a:spcBef>
            </a:pPr>
            <a:r>
              <a:rPr lang="en-US" dirty="0"/>
              <a:t>Perform regular </a:t>
            </a:r>
            <a:r>
              <a:rPr lang="en-US" b="1" dirty="0">
                <a:solidFill>
                  <a:srgbClr val="FF0000"/>
                </a:solidFill>
              </a:rPr>
              <a:t>scanning of the images</a:t>
            </a:r>
            <a:r>
              <a:rPr lang="en-US" dirty="0"/>
              <a:t> in the repository to identify vulnerabilities or misconfigurations</a:t>
            </a:r>
          </a:p>
        </p:txBody>
      </p:sp>
    </p:spTree>
    <p:extLst>
      <p:ext uri="{BB962C8B-B14F-4D97-AF65-F5344CB8AC3E}">
        <p14:creationId xmlns:p14="http://schemas.microsoft.com/office/powerpoint/2010/main" val="1764607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00499" y="3610384"/>
            <a:ext cx="1920240" cy="299082"/>
            <a:chOff x="4621548" y="7220767"/>
            <a:chExt cx="2471894" cy="598164"/>
          </a:xfrm>
        </p:grpSpPr>
        <p:sp>
          <p:nvSpPr>
            <p:cNvPr id="24" name="Round Same Side Corner Rectangle 23"/>
            <p:cNvSpPr/>
            <p:nvPr/>
          </p:nvSpPr>
          <p:spPr>
            <a:xfrm rot="16200000" flipH="1">
              <a:off x="5696560" y="6145755"/>
              <a:ext cx="321869" cy="247189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algn="ctr" defTabSz="914217">
                <a:spcBef>
                  <a:spcPts val="600"/>
                </a:spcBef>
                <a:defRPr/>
              </a:pPr>
              <a:endParaRPr lang="bg-BG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4" name="Freeform 734"/>
            <p:cNvSpPr>
              <a:spLocks noChangeArrowheads="1"/>
            </p:cNvSpPr>
            <p:nvPr/>
          </p:nvSpPr>
          <p:spPr bwMode="auto">
            <a:xfrm rot="5400000">
              <a:off x="5746002" y="7418886"/>
              <a:ext cx="342077" cy="458013"/>
            </a:xfrm>
            <a:custGeom>
              <a:avLst/>
              <a:gdLst>
                <a:gd name="T0" fmla="*/ 43 w 263"/>
                <a:gd name="T1" fmla="*/ 348 h 354"/>
                <a:gd name="T2" fmla="*/ 43 w 263"/>
                <a:gd name="T3" fmla="*/ 348 h 354"/>
                <a:gd name="T4" fmla="*/ 250 w 263"/>
                <a:gd name="T5" fmla="*/ 198 h 354"/>
                <a:gd name="T6" fmla="*/ 262 w 263"/>
                <a:gd name="T7" fmla="*/ 178 h 354"/>
                <a:gd name="T8" fmla="*/ 250 w 263"/>
                <a:gd name="T9" fmla="*/ 155 h 354"/>
                <a:gd name="T10" fmla="*/ 43 w 263"/>
                <a:gd name="T11" fmla="*/ 5 h 354"/>
                <a:gd name="T12" fmla="*/ 14 w 263"/>
                <a:gd name="T13" fmla="*/ 5 h 354"/>
                <a:gd name="T14" fmla="*/ 0 w 263"/>
                <a:gd name="T15" fmla="*/ 28 h 354"/>
                <a:gd name="T16" fmla="*/ 0 w 263"/>
                <a:gd name="T17" fmla="*/ 324 h 354"/>
                <a:gd name="T18" fmla="*/ 14 w 263"/>
                <a:gd name="T19" fmla="*/ 350 h 354"/>
                <a:gd name="T20" fmla="*/ 43 w 263"/>
                <a:gd name="T21" fmla="*/ 348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3" h="354">
                  <a:moveTo>
                    <a:pt x="43" y="348"/>
                  </a:moveTo>
                  <a:lnTo>
                    <a:pt x="43" y="348"/>
                  </a:lnTo>
                  <a:cubicBezTo>
                    <a:pt x="250" y="198"/>
                    <a:pt x="250" y="198"/>
                    <a:pt x="250" y="198"/>
                  </a:cubicBezTo>
                  <a:cubicBezTo>
                    <a:pt x="259" y="192"/>
                    <a:pt x="262" y="186"/>
                    <a:pt x="262" y="178"/>
                  </a:cubicBezTo>
                  <a:cubicBezTo>
                    <a:pt x="262" y="169"/>
                    <a:pt x="259" y="161"/>
                    <a:pt x="250" y="15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35" y="0"/>
                    <a:pt x="23" y="0"/>
                    <a:pt x="14" y="5"/>
                  </a:cubicBezTo>
                  <a:cubicBezTo>
                    <a:pt x="5" y="8"/>
                    <a:pt x="0" y="16"/>
                    <a:pt x="0" y="28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0" y="336"/>
                    <a:pt x="5" y="344"/>
                    <a:pt x="14" y="350"/>
                  </a:cubicBezTo>
                  <a:cubicBezTo>
                    <a:pt x="23" y="353"/>
                    <a:pt x="35" y="353"/>
                    <a:pt x="43" y="348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4217">
                <a:spcBef>
                  <a:spcPts val="600"/>
                </a:spcBef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111283" y="3610387"/>
            <a:ext cx="1920240" cy="309696"/>
            <a:chOff x="9653094" y="7220771"/>
            <a:chExt cx="2471894" cy="619391"/>
          </a:xfrm>
        </p:grpSpPr>
        <p:sp>
          <p:nvSpPr>
            <p:cNvPr id="26" name="Rectangle 25"/>
            <p:cNvSpPr/>
            <p:nvPr/>
          </p:nvSpPr>
          <p:spPr>
            <a:xfrm>
              <a:off x="9653094" y="7220771"/>
              <a:ext cx="2471894" cy="32187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algn="ctr" defTabSz="914217">
                <a:spcBef>
                  <a:spcPts val="600"/>
                </a:spcBef>
                <a:defRPr/>
              </a:pPr>
              <a:endParaRPr lang="bg-BG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5" name="Freeform 734"/>
            <p:cNvSpPr>
              <a:spLocks noChangeArrowheads="1"/>
            </p:cNvSpPr>
            <p:nvPr/>
          </p:nvSpPr>
          <p:spPr bwMode="auto">
            <a:xfrm rot="5400000">
              <a:off x="10755034" y="7440117"/>
              <a:ext cx="342077" cy="458013"/>
            </a:xfrm>
            <a:custGeom>
              <a:avLst/>
              <a:gdLst>
                <a:gd name="T0" fmla="*/ 43 w 263"/>
                <a:gd name="T1" fmla="*/ 348 h 354"/>
                <a:gd name="T2" fmla="*/ 43 w 263"/>
                <a:gd name="T3" fmla="*/ 348 h 354"/>
                <a:gd name="T4" fmla="*/ 250 w 263"/>
                <a:gd name="T5" fmla="*/ 198 h 354"/>
                <a:gd name="T6" fmla="*/ 262 w 263"/>
                <a:gd name="T7" fmla="*/ 178 h 354"/>
                <a:gd name="T8" fmla="*/ 250 w 263"/>
                <a:gd name="T9" fmla="*/ 155 h 354"/>
                <a:gd name="T10" fmla="*/ 43 w 263"/>
                <a:gd name="T11" fmla="*/ 5 h 354"/>
                <a:gd name="T12" fmla="*/ 14 w 263"/>
                <a:gd name="T13" fmla="*/ 5 h 354"/>
                <a:gd name="T14" fmla="*/ 0 w 263"/>
                <a:gd name="T15" fmla="*/ 28 h 354"/>
                <a:gd name="T16" fmla="*/ 0 w 263"/>
                <a:gd name="T17" fmla="*/ 324 h 354"/>
                <a:gd name="T18" fmla="*/ 14 w 263"/>
                <a:gd name="T19" fmla="*/ 350 h 354"/>
                <a:gd name="T20" fmla="*/ 43 w 263"/>
                <a:gd name="T21" fmla="*/ 348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3" h="354">
                  <a:moveTo>
                    <a:pt x="43" y="348"/>
                  </a:moveTo>
                  <a:lnTo>
                    <a:pt x="43" y="348"/>
                  </a:lnTo>
                  <a:cubicBezTo>
                    <a:pt x="250" y="198"/>
                    <a:pt x="250" y="198"/>
                    <a:pt x="250" y="198"/>
                  </a:cubicBezTo>
                  <a:cubicBezTo>
                    <a:pt x="259" y="192"/>
                    <a:pt x="262" y="186"/>
                    <a:pt x="262" y="178"/>
                  </a:cubicBezTo>
                  <a:cubicBezTo>
                    <a:pt x="262" y="169"/>
                    <a:pt x="259" y="161"/>
                    <a:pt x="250" y="15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35" y="0"/>
                    <a:pt x="23" y="0"/>
                    <a:pt x="14" y="5"/>
                  </a:cubicBezTo>
                  <a:cubicBezTo>
                    <a:pt x="5" y="8"/>
                    <a:pt x="0" y="16"/>
                    <a:pt x="0" y="28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0" y="336"/>
                    <a:pt x="5" y="344"/>
                    <a:pt x="14" y="350"/>
                  </a:cubicBezTo>
                  <a:cubicBezTo>
                    <a:pt x="23" y="353"/>
                    <a:pt x="35" y="353"/>
                    <a:pt x="43" y="348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4217">
                <a:spcBef>
                  <a:spcPts val="600"/>
                </a:spcBef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090687" y="3604522"/>
            <a:ext cx="1920240" cy="302081"/>
            <a:chOff x="14684641" y="7220769"/>
            <a:chExt cx="2471894" cy="604161"/>
          </a:xfrm>
          <a:solidFill>
            <a:schemeClr val="accent6"/>
          </a:solidFill>
        </p:grpSpPr>
        <p:sp>
          <p:nvSpPr>
            <p:cNvPr id="28" name="Rectangle 27"/>
            <p:cNvSpPr/>
            <p:nvPr/>
          </p:nvSpPr>
          <p:spPr>
            <a:xfrm>
              <a:off x="14684641" y="7220769"/>
              <a:ext cx="2471894" cy="32187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algn="ctr" defTabSz="914217">
                <a:spcBef>
                  <a:spcPts val="600"/>
                </a:spcBef>
                <a:defRPr/>
              </a:pPr>
              <a:endParaRPr lang="bg-BG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8" name="Freeform 734"/>
            <p:cNvSpPr>
              <a:spLocks noChangeArrowheads="1"/>
            </p:cNvSpPr>
            <p:nvPr/>
          </p:nvSpPr>
          <p:spPr bwMode="auto">
            <a:xfrm rot="5400000">
              <a:off x="15834927" y="7424885"/>
              <a:ext cx="342077" cy="458013"/>
            </a:xfrm>
            <a:custGeom>
              <a:avLst/>
              <a:gdLst>
                <a:gd name="T0" fmla="*/ 43 w 263"/>
                <a:gd name="T1" fmla="*/ 348 h 354"/>
                <a:gd name="T2" fmla="*/ 43 w 263"/>
                <a:gd name="T3" fmla="*/ 348 h 354"/>
                <a:gd name="T4" fmla="*/ 250 w 263"/>
                <a:gd name="T5" fmla="*/ 198 h 354"/>
                <a:gd name="T6" fmla="*/ 262 w 263"/>
                <a:gd name="T7" fmla="*/ 178 h 354"/>
                <a:gd name="T8" fmla="*/ 250 w 263"/>
                <a:gd name="T9" fmla="*/ 155 h 354"/>
                <a:gd name="T10" fmla="*/ 43 w 263"/>
                <a:gd name="T11" fmla="*/ 5 h 354"/>
                <a:gd name="T12" fmla="*/ 14 w 263"/>
                <a:gd name="T13" fmla="*/ 5 h 354"/>
                <a:gd name="T14" fmla="*/ 0 w 263"/>
                <a:gd name="T15" fmla="*/ 28 h 354"/>
                <a:gd name="T16" fmla="*/ 0 w 263"/>
                <a:gd name="T17" fmla="*/ 324 h 354"/>
                <a:gd name="T18" fmla="*/ 14 w 263"/>
                <a:gd name="T19" fmla="*/ 350 h 354"/>
                <a:gd name="T20" fmla="*/ 43 w 263"/>
                <a:gd name="T21" fmla="*/ 348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3" h="354">
                  <a:moveTo>
                    <a:pt x="43" y="348"/>
                  </a:moveTo>
                  <a:lnTo>
                    <a:pt x="43" y="348"/>
                  </a:lnTo>
                  <a:cubicBezTo>
                    <a:pt x="250" y="198"/>
                    <a:pt x="250" y="198"/>
                    <a:pt x="250" y="198"/>
                  </a:cubicBezTo>
                  <a:cubicBezTo>
                    <a:pt x="259" y="192"/>
                    <a:pt x="262" y="186"/>
                    <a:pt x="262" y="178"/>
                  </a:cubicBezTo>
                  <a:cubicBezTo>
                    <a:pt x="262" y="169"/>
                    <a:pt x="259" y="161"/>
                    <a:pt x="250" y="15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35" y="0"/>
                    <a:pt x="23" y="0"/>
                    <a:pt x="14" y="5"/>
                  </a:cubicBezTo>
                  <a:cubicBezTo>
                    <a:pt x="5" y="8"/>
                    <a:pt x="0" y="16"/>
                    <a:pt x="0" y="28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0" y="336"/>
                    <a:pt x="5" y="344"/>
                    <a:pt x="14" y="350"/>
                  </a:cubicBezTo>
                  <a:cubicBezTo>
                    <a:pt x="23" y="353"/>
                    <a:pt x="35" y="353"/>
                    <a:pt x="43" y="3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4217">
                <a:spcBef>
                  <a:spcPts val="600"/>
                </a:spcBef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0062921" y="3458242"/>
            <a:ext cx="1920240" cy="298560"/>
            <a:chOff x="17200415" y="6945511"/>
            <a:chExt cx="2471894" cy="597120"/>
          </a:xfrm>
        </p:grpSpPr>
        <p:sp>
          <p:nvSpPr>
            <p:cNvPr id="7" name="Round Same Side Corner Rectangle 6"/>
            <p:cNvSpPr/>
            <p:nvPr/>
          </p:nvSpPr>
          <p:spPr>
            <a:xfrm rot="5400000">
              <a:off x="18275427" y="6145750"/>
              <a:ext cx="321869" cy="247189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algn="ctr" defTabSz="914217">
                <a:spcBef>
                  <a:spcPts val="600"/>
                </a:spcBef>
                <a:defRPr/>
              </a:pPr>
              <a:endParaRPr lang="bg-BG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3" name="Freeform 734"/>
            <p:cNvSpPr>
              <a:spLocks noChangeArrowheads="1"/>
            </p:cNvSpPr>
            <p:nvPr/>
          </p:nvSpPr>
          <p:spPr bwMode="auto">
            <a:xfrm rot="16200000">
              <a:off x="18271029" y="6887543"/>
              <a:ext cx="342077" cy="458013"/>
            </a:xfrm>
            <a:custGeom>
              <a:avLst/>
              <a:gdLst>
                <a:gd name="T0" fmla="*/ 43 w 263"/>
                <a:gd name="T1" fmla="*/ 348 h 354"/>
                <a:gd name="T2" fmla="*/ 43 w 263"/>
                <a:gd name="T3" fmla="*/ 348 h 354"/>
                <a:gd name="T4" fmla="*/ 250 w 263"/>
                <a:gd name="T5" fmla="*/ 198 h 354"/>
                <a:gd name="T6" fmla="*/ 262 w 263"/>
                <a:gd name="T7" fmla="*/ 178 h 354"/>
                <a:gd name="T8" fmla="*/ 250 w 263"/>
                <a:gd name="T9" fmla="*/ 155 h 354"/>
                <a:gd name="T10" fmla="*/ 43 w 263"/>
                <a:gd name="T11" fmla="*/ 5 h 354"/>
                <a:gd name="T12" fmla="*/ 14 w 263"/>
                <a:gd name="T13" fmla="*/ 5 h 354"/>
                <a:gd name="T14" fmla="*/ 0 w 263"/>
                <a:gd name="T15" fmla="*/ 28 h 354"/>
                <a:gd name="T16" fmla="*/ 0 w 263"/>
                <a:gd name="T17" fmla="*/ 324 h 354"/>
                <a:gd name="T18" fmla="*/ 14 w 263"/>
                <a:gd name="T19" fmla="*/ 350 h 354"/>
                <a:gd name="T20" fmla="*/ 43 w 263"/>
                <a:gd name="T21" fmla="*/ 348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3" h="354">
                  <a:moveTo>
                    <a:pt x="43" y="348"/>
                  </a:moveTo>
                  <a:lnTo>
                    <a:pt x="43" y="348"/>
                  </a:lnTo>
                  <a:cubicBezTo>
                    <a:pt x="250" y="198"/>
                    <a:pt x="250" y="198"/>
                    <a:pt x="250" y="198"/>
                  </a:cubicBezTo>
                  <a:cubicBezTo>
                    <a:pt x="259" y="192"/>
                    <a:pt x="262" y="186"/>
                    <a:pt x="262" y="178"/>
                  </a:cubicBezTo>
                  <a:cubicBezTo>
                    <a:pt x="262" y="169"/>
                    <a:pt x="259" y="161"/>
                    <a:pt x="250" y="15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35" y="0"/>
                    <a:pt x="23" y="0"/>
                    <a:pt x="14" y="5"/>
                  </a:cubicBezTo>
                  <a:cubicBezTo>
                    <a:pt x="5" y="8"/>
                    <a:pt x="0" y="16"/>
                    <a:pt x="0" y="28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0" y="336"/>
                    <a:pt x="5" y="344"/>
                    <a:pt x="14" y="350"/>
                  </a:cubicBezTo>
                  <a:cubicBezTo>
                    <a:pt x="23" y="353"/>
                    <a:pt x="35" y="353"/>
                    <a:pt x="43" y="348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4217">
                <a:spcBef>
                  <a:spcPts val="600"/>
                </a:spcBef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097422" y="3462137"/>
            <a:ext cx="1920240" cy="309180"/>
            <a:chOff x="12168868" y="6924280"/>
            <a:chExt cx="2471894" cy="618360"/>
          </a:xfrm>
        </p:grpSpPr>
        <p:sp>
          <p:nvSpPr>
            <p:cNvPr id="27" name="Rectangle 26"/>
            <p:cNvSpPr/>
            <p:nvPr/>
          </p:nvSpPr>
          <p:spPr>
            <a:xfrm>
              <a:off x="12168868" y="7220769"/>
              <a:ext cx="2471894" cy="32187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algn="ctr" defTabSz="914217">
                <a:spcBef>
                  <a:spcPts val="600"/>
                </a:spcBef>
                <a:defRPr/>
              </a:pPr>
              <a:endParaRPr lang="bg-BG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4" name="Freeform 734"/>
            <p:cNvSpPr>
              <a:spLocks noChangeArrowheads="1"/>
            </p:cNvSpPr>
            <p:nvPr/>
          </p:nvSpPr>
          <p:spPr bwMode="auto">
            <a:xfrm rot="16200000">
              <a:off x="13261997" y="6866312"/>
              <a:ext cx="342077" cy="458013"/>
            </a:xfrm>
            <a:custGeom>
              <a:avLst/>
              <a:gdLst>
                <a:gd name="T0" fmla="*/ 43 w 263"/>
                <a:gd name="T1" fmla="*/ 348 h 354"/>
                <a:gd name="T2" fmla="*/ 43 w 263"/>
                <a:gd name="T3" fmla="*/ 348 h 354"/>
                <a:gd name="T4" fmla="*/ 250 w 263"/>
                <a:gd name="T5" fmla="*/ 198 h 354"/>
                <a:gd name="T6" fmla="*/ 262 w 263"/>
                <a:gd name="T7" fmla="*/ 178 h 354"/>
                <a:gd name="T8" fmla="*/ 250 w 263"/>
                <a:gd name="T9" fmla="*/ 155 h 354"/>
                <a:gd name="T10" fmla="*/ 43 w 263"/>
                <a:gd name="T11" fmla="*/ 5 h 354"/>
                <a:gd name="T12" fmla="*/ 14 w 263"/>
                <a:gd name="T13" fmla="*/ 5 h 354"/>
                <a:gd name="T14" fmla="*/ 0 w 263"/>
                <a:gd name="T15" fmla="*/ 28 h 354"/>
                <a:gd name="T16" fmla="*/ 0 w 263"/>
                <a:gd name="T17" fmla="*/ 324 h 354"/>
                <a:gd name="T18" fmla="*/ 14 w 263"/>
                <a:gd name="T19" fmla="*/ 350 h 354"/>
                <a:gd name="T20" fmla="*/ 43 w 263"/>
                <a:gd name="T21" fmla="*/ 348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3" h="354">
                  <a:moveTo>
                    <a:pt x="43" y="348"/>
                  </a:moveTo>
                  <a:lnTo>
                    <a:pt x="43" y="348"/>
                  </a:lnTo>
                  <a:cubicBezTo>
                    <a:pt x="250" y="198"/>
                    <a:pt x="250" y="198"/>
                    <a:pt x="250" y="198"/>
                  </a:cubicBezTo>
                  <a:cubicBezTo>
                    <a:pt x="259" y="192"/>
                    <a:pt x="262" y="186"/>
                    <a:pt x="262" y="178"/>
                  </a:cubicBezTo>
                  <a:cubicBezTo>
                    <a:pt x="262" y="169"/>
                    <a:pt x="259" y="161"/>
                    <a:pt x="250" y="15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35" y="0"/>
                    <a:pt x="23" y="0"/>
                    <a:pt x="14" y="5"/>
                  </a:cubicBezTo>
                  <a:cubicBezTo>
                    <a:pt x="5" y="8"/>
                    <a:pt x="0" y="16"/>
                    <a:pt x="0" y="28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0" y="336"/>
                    <a:pt x="5" y="344"/>
                    <a:pt x="14" y="350"/>
                  </a:cubicBezTo>
                  <a:cubicBezTo>
                    <a:pt x="23" y="353"/>
                    <a:pt x="35" y="353"/>
                    <a:pt x="43" y="348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4217">
                <a:spcBef>
                  <a:spcPts val="600"/>
                </a:spcBef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157882" y="3469758"/>
            <a:ext cx="1920240" cy="301567"/>
            <a:chOff x="7137321" y="6939512"/>
            <a:chExt cx="2471894" cy="603133"/>
          </a:xfrm>
        </p:grpSpPr>
        <p:sp>
          <p:nvSpPr>
            <p:cNvPr id="9" name="Rectangle 8"/>
            <p:cNvSpPr/>
            <p:nvPr/>
          </p:nvSpPr>
          <p:spPr>
            <a:xfrm>
              <a:off x="7137321" y="7220774"/>
              <a:ext cx="2471894" cy="3218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algn="ctr" defTabSz="914217">
                <a:spcBef>
                  <a:spcPts val="600"/>
                </a:spcBef>
                <a:defRPr/>
              </a:pPr>
              <a:endParaRPr lang="bg-BG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5" name="Freeform 734"/>
            <p:cNvSpPr>
              <a:spLocks noChangeArrowheads="1"/>
            </p:cNvSpPr>
            <p:nvPr/>
          </p:nvSpPr>
          <p:spPr bwMode="auto">
            <a:xfrm rot="16200000">
              <a:off x="8182104" y="6881544"/>
              <a:ext cx="342077" cy="458013"/>
            </a:xfrm>
            <a:custGeom>
              <a:avLst/>
              <a:gdLst>
                <a:gd name="T0" fmla="*/ 43 w 263"/>
                <a:gd name="T1" fmla="*/ 348 h 354"/>
                <a:gd name="T2" fmla="*/ 43 w 263"/>
                <a:gd name="T3" fmla="*/ 348 h 354"/>
                <a:gd name="T4" fmla="*/ 250 w 263"/>
                <a:gd name="T5" fmla="*/ 198 h 354"/>
                <a:gd name="T6" fmla="*/ 262 w 263"/>
                <a:gd name="T7" fmla="*/ 178 h 354"/>
                <a:gd name="T8" fmla="*/ 250 w 263"/>
                <a:gd name="T9" fmla="*/ 155 h 354"/>
                <a:gd name="T10" fmla="*/ 43 w 263"/>
                <a:gd name="T11" fmla="*/ 5 h 354"/>
                <a:gd name="T12" fmla="*/ 14 w 263"/>
                <a:gd name="T13" fmla="*/ 5 h 354"/>
                <a:gd name="T14" fmla="*/ 0 w 263"/>
                <a:gd name="T15" fmla="*/ 28 h 354"/>
                <a:gd name="T16" fmla="*/ 0 w 263"/>
                <a:gd name="T17" fmla="*/ 324 h 354"/>
                <a:gd name="T18" fmla="*/ 14 w 263"/>
                <a:gd name="T19" fmla="*/ 350 h 354"/>
                <a:gd name="T20" fmla="*/ 43 w 263"/>
                <a:gd name="T21" fmla="*/ 348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3" h="354">
                  <a:moveTo>
                    <a:pt x="43" y="348"/>
                  </a:moveTo>
                  <a:lnTo>
                    <a:pt x="43" y="348"/>
                  </a:lnTo>
                  <a:cubicBezTo>
                    <a:pt x="250" y="198"/>
                    <a:pt x="250" y="198"/>
                    <a:pt x="250" y="198"/>
                  </a:cubicBezTo>
                  <a:cubicBezTo>
                    <a:pt x="259" y="192"/>
                    <a:pt x="262" y="186"/>
                    <a:pt x="262" y="178"/>
                  </a:cubicBezTo>
                  <a:cubicBezTo>
                    <a:pt x="262" y="169"/>
                    <a:pt x="259" y="161"/>
                    <a:pt x="250" y="15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35" y="0"/>
                    <a:pt x="23" y="0"/>
                    <a:pt x="14" y="5"/>
                  </a:cubicBezTo>
                  <a:cubicBezTo>
                    <a:pt x="5" y="8"/>
                    <a:pt x="0" y="16"/>
                    <a:pt x="0" y="28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0" y="336"/>
                    <a:pt x="5" y="344"/>
                    <a:pt x="14" y="350"/>
                  </a:cubicBezTo>
                  <a:cubicBezTo>
                    <a:pt x="23" y="353"/>
                    <a:pt x="35" y="353"/>
                    <a:pt x="43" y="34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914217">
                <a:spcBef>
                  <a:spcPts val="600"/>
                </a:spcBef>
                <a:defRPr/>
              </a:pP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48" name="Title 1">
            <a:extLst>
              <a:ext uri="{FF2B5EF4-FFF2-40B4-BE49-F238E27FC236}">
                <a16:creationId xmlns:a16="http://schemas.microsoft.com/office/drawing/2014/main" id="{114816C9-2BC0-48A0-AA82-0280C3387056}"/>
              </a:ext>
            </a:extLst>
          </p:cNvPr>
          <p:cNvSpPr>
            <a:spLocks noGrp="1"/>
          </p:cNvSpPr>
          <p:nvPr/>
        </p:nvSpPr>
        <p:spPr>
          <a:xfrm>
            <a:off x="1709232" y="313492"/>
            <a:ext cx="8773537" cy="70788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Best Practices for Docker Security</a:t>
            </a:r>
            <a:endParaRPr kumimoji="0" lang="en-IN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A4581F0-F888-4508-8FAA-1E385E32D742}"/>
              </a:ext>
            </a:extLst>
          </p:cNvPr>
          <p:cNvSpPr/>
          <p:nvPr/>
        </p:nvSpPr>
        <p:spPr>
          <a:xfrm>
            <a:off x="200695" y="4743271"/>
            <a:ext cx="1967874" cy="92333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Avoid exposing the Docker daemon socket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0CA5107-F1C8-43BC-A146-6F3D88639B58}"/>
              </a:ext>
            </a:extLst>
          </p:cNvPr>
          <p:cNvGrpSpPr/>
          <p:nvPr/>
        </p:nvGrpSpPr>
        <p:grpSpPr>
          <a:xfrm>
            <a:off x="910312" y="4099560"/>
            <a:ext cx="548640" cy="548640"/>
            <a:chOff x="838200" y="1781571"/>
            <a:chExt cx="548640" cy="54864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84B5934-8506-44C9-AE16-03745AECBCDB}"/>
                </a:ext>
              </a:extLst>
            </p:cNvPr>
            <p:cNvSpPr/>
            <p:nvPr/>
          </p:nvSpPr>
          <p:spPr>
            <a:xfrm>
              <a:off x="838200" y="1781571"/>
              <a:ext cx="548640" cy="5486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IN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EFE19E0-E81F-44DF-84C3-B02CD68E4814}"/>
                </a:ext>
              </a:extLst>
            </p:cNvPr>
            <p:cNvSpPr txBox="1"/>
            <p:nvPr/>
          </p:nvSpPr>
          <p:spPr>
            <a:xfrm>
              <a:off x="875884" y="1855836"/>
              <a:ext cx="47327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2000" b="1" dirty="0">
                  <a:latin typeface="Rockwell" panose="02060603020205020403" pitchFamily="18" charset="0"/>
                </a:rPr>
                <a:t>01</a:t>
              </a:r>
              <a:endParaRPr lang="en-IN" sz="2000" b="1" dirty="0">
                <a:latin typeface="Rockwell" panose="02060603020205020403" pitchFamily="18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BA8D70F-49BE-43CD-85F8-D973E42E3D68}"/>
              </a:ext>
            </a:extLst>
          </p:cNvPr>
          <p:cNvGrpSpPr/>
          <p:nvPr/>
        </p:nvGrpSpPr>
        <p:grpSpPr>
          <a:xfrm>
            <a:off x="2843682" y="2743200"/>
            <a:ext cx="548640" cy="548640"/>
            <a:chOff x="1036856" y="1447800"/>
            <a:chExt cx="548640" cy="548640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C2B8E25D-02CE-4F2E-8D21-7F9ACA9D4A65}"/>
                </a:ext>
              </a:extLst>
            </p:cNvPr>
            <p:cNvSpPr/>
            <p:nvPr/>
          </p:nvSpPr>
          <p:spPr>
            <a:xfrm>
              <a:off x="1036856" y="1447800"/>
              <a:ext cx="548640" cy="54864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IN" dirty="0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CC4B402-2314-4107-AA5D-0585EF838307}"/>
                </a:ext>
              </a:extLst>
            </p:cNvPr>
            <p:cNvSpPr txBox="1"/>
            <p:nvPr/>
          </p:nvSpPr>
          <p:spPr>
            <a:xfrm>
              <a:off x="1074540" y="1522065"/>
              <a:ext cx="47327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2000" b="1" dirty="0">
                  <a:latin typeface="Rockwell" panose="02060603020205020403" pitchFamily="18" charset="0"/>
                </a:rPr>
                <a:t>02</a:t>
              </a:r>
              <a:endParaRPr lang="en-IN" sz="2000" b="1" dirty="0">
                <a:latin typeface="Rockwell" panose="02060603020205020403" pitchFamily="18" charset="0"/>
              </a:endParaRPr>
            </a:p>
          </p:txBody>
        </p:sp>
      </p:grpSp>
      <p:sp>
        <p:nvSpPr>
          <p:cNvPr id="63" name="Rectangle 62">
            <a:extLst>
              <a:ext uri="{FF2B5EF4-FFF2-40B4-BE49-F238E27FC236}">
                <a16:creationId xmlns:a16="http://schemas.microsoft.com/office/drawing/2014/main" id="{0BE4313C-1882-4BC3-BF3D-9C7B64F8A61E}"/>
              </a:ext>
            </a:extLst>
          </p:cNvPr>
          <p:cNvSpPr/>
          <p:nvPr/>
        </p:nvSpPr>
        <p:spPr>
          <a:xfrm>
            <a:off x="2020722" y="2001798"/>
            <a:ext cx="2194560" cy="64633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Always use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trusted Docker images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only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E5AE9AF2-79B4-4080-B5B5-F30478599D59}"/>
              </a:ext>
            </a:extLst>
          </p:cNvPr>
          <p:cNvSpPr/>
          <p:nvPr/>
        </p:nvSpPr>
        <p:spPr>
          <a:xfrm>
            <a:off x="3681882" y="4743271"/>
            <a:ext cx="2779042" cy="92333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Regularly patch the host OS and Docker with the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latest security updates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7DF00128-51A1-4D6E-B028-6240A22A1349}"/>
              </a:ext>
            </a:extLst>
          </p:cNvPr>
          <p:cNvSpPr/>
          <p:nvPr/>
        </p:nvSpPr>
        <p:spPr>
          <a:xfrm>
            <a:off x="5434482" y="1724799"/>
            <a:ext cx="3246120" cy="92333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Limit the capabilities by allowing access only to the features required by the container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533E064-E6E0-4335-A889-910A28327547}"/>
              </a:ext>
            </a:extLst>
          </p:cNvPr>
          <p:cNvSpPr txBox="1"/>
          <p:nvPr/>
        </p:nvSpPr>
        <p:spPr>
          <a:xfrm>
            <a:off x="7385050" y="4743271"/>
            <a:ext cx="3435350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 Linux security modules such as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seccomp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AppArmor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and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SELinux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to gain fine-grained control over the processes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77765D24-53F8-403A-8B22-DB4E088970C6}"/>
              </a:ext>
            </a:extLst>
          </p:cNvPr>
          <p:cNvSpPr/>
          <p:nvPr/>
        </p:nvSpPr>
        <p:spPr>
          <a:xfrm>
            <a:off x="9854082" y="1447800"/>
            <a:ext cx="2337918" cy="1200329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Enable read-only mode on file systems and volumes by setting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ourier New" panose="02070309020205020404" pitchFamily="49" charset="0"/>
              </a:rPr>
              <a:t>--read-only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Courier New" panose="02070309020205020404" pitchFamily="49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flag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9B10287-22F1-41EF-9525-17280AB63D2D}"/>
              </a:ext>
            </a:extLst>
          </p:cNvPr>
          <p:cNvGrpSpPr/>
          <p:nvPr/>
        </p:nvGrpSpPr>
        <p:grpSpPr>
          <a:xfrm>
            <a:off x="4797083" y="4099560"/>
            <a:ext cx="548640" cy="548640"/>
            <a:chOff x="2270760" y="1447800"/>
            <a:chExt cx="548640" cy="548640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C5386AD0-A9BA-40A2-A797-6403B8281D36}"/>
                </a:ext>
              </a:extLst>
            </p:cNvPr>
            <p:cNvSpPr/>
            <p:nvPr/>
          </p:nvSpPr>
          <p:spPr>
            <a:xfrm>
              <a:off x="2270760" y="1447800"/>
              <a:ext cx="548640" cy="548640"/>
            </a:xfrm>
            <a:prstGeom prst="ellipse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IN" dirty="0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16483FC-7588-4D60-8D22-A6F8AB777356}"/>
                </a:ext>
              </a:extLst>
            </p:cNvPr>
            <p:cNvSpPr txBox="1"/>
            <p:nvPr/>
          </p:nvSpPr>
          <p:spPr>
            <a:xfrm>
              <a:off x="2308444" y="1522065"/>
              <a:ext cx="47327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2000" b="1" dirty="0">
                  <a:latin typeface="Rockwell" panose="02060603020205020403" pitchFamily="18" charset="0"/>
                </a:rPr>
                <a:t>03</a:t>
              </a:r>
              <a:endParaRPr lang="en-IN" sz="2000" b="1" dirty="0">
                <a:latin typeface="Rockwell" panose="02060603020205020403" pitchFamily="18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E32BF32-2EAE-4909-AC0E-26DE0A5E1511}"/>
              </a:ext>
            </a:extLst>
          </p:cNvPr>
          <p:cNvGrpSpPr/>
          <p:nvPr/>
        </p:nvGrpSpPr>
        <p:grpSpPr>
          <a:xfrm>
            <a:off x="8828405" y="4099560"/>
            <a:ext cx="548640" cy="548640"/>
            <a:chOff x="381000" y="1600200"/>
            <a:chExt cx="548640" cy="548640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57C557A5-A617-41DC-909F-3877DE29A426}"/>
                </a:ext>
              </a:extLst>
            </p:cNvPr>
            <p:cNvSpPr/>
            <p:nvPr/>
          </p:nvSpPr>
          <p:spPr>
            <a:xfrm>
              <a:off x="381000" y="1600200"/>
              <a:ext cx="548640" cy="548640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IN" dirty="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05B435E-9F42-49C0-B6F8-5FB01708EC58}"/>
                </a:ext>
              </a:extLst>
            </p:cNvPr>
            <p:cNvSpPr txBox="1"/>
            <p:nvPr/>
          </p:nvSpPr>
          <p:spPr>
            <a:xfrm>
              <a:off x="418684" y="1674465"/>
              <a:ext cx="510956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2000" b="1" dirty="0">
                  <a:latin typeface="Rockwell" panose="02060603020205020403" pitchFamily="18" charset="0"/>
                </a:rPr>
                <a:t>05</a:t>
              </a:r>
              <a:endParaRPr lang="en-IN" sz="2000" b="1" dirty="0">
                <a:latin typeface="Rockwell" panose="02060603020205020403" pitchFamily="18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289C502-36A3-4A13-BE65-FF039F6BE94B}"/>
              </a:ext>
            </a:extLst>
          </p:cNvPr>
          <p:cNvGrpSpPr/>
          <p:nvPr/>
        </p:nvGrpSpPr>
        <p:grpSpPr>
          <a:xfrm>
            <a:off x="6783222" y="2743200"/>
            <a:ext cx="548640" cy="548640"/>
            <a:chOff x="1127760" y="1600200"/>
            <a:chExt cx="548640" cy="548640"/>
          </a:xfrm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F6841B07-0612-40C2-B845-67DA57701C19}"/>
                </a:ext>
              </a:extLst>
            </p:cNvPr>
            <p:cNvSpPr/>
            <p:nvPr/>
          </p:nvSpPr>
          <p:spPr>
            <a:xfrm>
              <a:off x="1127760" y="1600200"/>
              <a:ext cx="548640" cy="548640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IN" dirty="0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BEC006B-E605-4542-BC69-DE3317C0AA4E}"/>
                </a:ext>
              </a:extLst>
            </p:cNvPr>
            <p:cNvSpPr txBox="1"/>
            <p:nvPr/>
          </p:nvSpPr>
          <p:spPr>
            <a:xfrm>
              <a:off x="1165444" y="1674465"/>
              <a:ext cx="47327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2000" b="1" dirty="0">
                  <a:latin typeface="Rockwell" panose="02060603020205020403" pitchFamily="18" charset="0"/>
                </a:rPr>
                <a:t>04</a:t>
              </a:r>
              <a:endParaRPr lang="en-IN" sz="2000" b="1" dirty="0">
                <a:latin typeface="Rockwell" panose="02060603020205020403" pitchFamily="18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F989044-CC9D-41EC-ADF2-C357C01D7A53}"/>
              </a:ext>
            </a:extLst>
          </p:cNvPr>
          <p:cNvGrpSpPr/>
          <p:nvPr/>
        </p:nvGrpSpPr>
        <p:grpSpPr>
          <a:xfrm>
            <a:off x="10748721" y="2743200"/>
            <a:ext cx="548640" cy="548640"/>
            <a:chOff x="9057923" y="2667000"/>
            <a:chExt cx="548640" cy="548640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F2F01CC9-3258-4130-BE97-A7C558AEAAAA}"/>
                </a:ext>
              </a:extLst>
            </p:cNvPr>
            <p:cNvSpPr/>
            <p:nvPr/>
          </p:nvSpPr>
          <p:spPr>
            <a:xfrm>
              <a:off x="9057923" y="2667000"/>
              <a:ext cx="548640" cy="548640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lang="en-IN" dirty="0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2BACBB1-35B3-497B-9A76-ACAFBB787E99}"/>
                </a:ext>
              </a:extLst>
            </p:cNvPr>
            <p:cNvSpPr txBox="1"/>
            <p:nvPr/>
          </p:nvSpPr>
          <p:spPr>
            <a:xfrm>
              <a:off x="9095607" y="2741265"/>
              <a:ext cx="47327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2000" b="1" dirty="0">
                  <a:latin typeface="Rockwell" panose="02060603020205020403" pitchFamily="18" charset="0"/>
                </a:rPr>
                <a:t>06</a:t>
              </a:r>
              <a:endParaRPr lang="en-IN" sz="2000" b="1" dirty="0">
                <a:latin typeface="Rockwell" panose="020606030202050204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0957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олилиния 39"/>
          <p:cNvSpPr>
            <a:spLocks/>
          </p:cNvSpPr>
          <p:nvPr/>
        </p:nvSpPr>
        <p:spPr bwMode="auto">
          <a:xfrm>
            <a:off x="-2967" y="-7428"/>
            <a:ext cx="6520747" cy="6583180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7635" h="10288588">
                <a:moveTo>
                  <a:pt x="0" y="0"/>
                </a:moveTo>
                <a:lnTo>
                  <a:pt x="6565480" y="3692185"/>
                </a:lnTo>
                <a:lnTo>
                  <a:pt x="6565480" y="3688077"/>
                </a:lnTo>
                <a:lnTo>
                  <a:pt x="9147635" y="5140539"/>
                </a:lnTo>
                <a:lnTo>
                  <a:pt x="6565480" y="6595505"/>
                </a:lnTo>
                <a:lnTo>
                  <a:pt x="6565480" y="6596403"/>
                </a:lnTo>
                <a:lnTo>
                  <a:pt x="0" y="10288588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0951" tIns="30475" rIns="60951" bIns="30475" numCol="1" anchor="ctr" anchorCtr="0" compatLnSpc="1">
            <a:prstTxWarp prst="textNoShape">
              <a:avLst/>
            </a:prstTxWarp>
            <a:noAutofit/>
          </a:bodyPr>
          <a:lstStyle/>
          <a:p>
            <a:pPr defTabSz="609539" eaLnBrk="0" fontAlgn="base" hangingPunct="0">
              <a:spcBef>
                <a:spcPts val="600"/>
              </a:spcBef>
            </a:pPr>
            <a:endParaRPr lang="en-US" sz="12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41" name="Полилиния 40"/>
          <p:cNvSpPr>
            <a:spLocks/>
          </p:cNvSpPr>
          <p:nvPr/>
        </p:nvSpPr>
        <p:spPr bwMode="auto">
          <a:xfrm>
            <a:off x="0" y="0"/>
            <a:ext cx="6097483" cy="3288388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  <a:gd name="connsiteX11" fmla="*/ 908 w 6953"/>
              <a:gd name="connsiteY11" fmla="*/ 908 w 6953"/>
              <a:gd name="connsiteX12" fmla="*/ 908 w 6953"/>
              <a:gd name="connsiteY12" fmla="*/ 908 w 6953"/>
              <a:gd name="connsiteX13" fmla="*/ 908 w 6953"/>
              <a:gd name="connsiteY13" fmla="*/ 908 w 6953"/>
              <a:gd name="connsiteX14" fmla="*/ 908 w 6953"/>
              <a:gd name="connsiteY14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147636" h="5139289">
                <a:moveTo>
                  <a:pt x="0" y="0"/>
                </a:moveTo>
                <a:lnTo>
                  <a:pt x="9147636" y="0"/>
                </a:lnTo>
                <a:lnTo>
                  <a:pt x="9147636" y="2233837"/>
                </a:lnTo>
                <a:lnTo>
                  <a:pt x="9147631" y="2233840"/>
                </a:lnTo>
                <a:lnTo>
                  <a:pt x="9147631" y="2236868"/>
                </a:lnTo>
                <a:lnTo>
                  <a:pt x="9147635" y="2236866"/>
                </a:lnTo>
                <a:lnTo>
                  <a:pt x="9147635" y="5139289"/>
                </a:lnTo>
                <a:lnTo>
                  <a:pt x="9147630" y="5139286"/>
                </a:lnTo>
                <a:lnTo>
                  <a:pt x="9147630" y="5139289"/>
                </a:lnTo>
                <a:lnTo>
                  <a:pt x="6934210" y="3897453"/>
                </a:lnTo>
                <a:lnTo>
                  <a:pt x="6934212" y="3897452"/>
                </a:lnTo>
                <a:lnTo>
                  <a:pt x="6565480" y="3690575"/>
                </a:lnTo>
                <a:lnTo>
                  <a:pt x="6566604" y="3689942"/>
                </a:lnTo>
                <a:lnTo>
                  <a:pt x="6563135" y="3687993"/>
                </a:lnTo>
                <a:lnTo>
                  <a:pt x="6562979" y="368808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0951" tIns="30475" rIns="60951" bIns="30475" numCol="1" anchor="ctr" anchorCtr="0" compatLnSpc="1">
            <a:prstTxWarp prst="textNoShape">
              <a:avLst/>
            </a:prstTxWarp>
            <a:noAutofit/>
          </a:bodyPr>
          <a:lstStyle/>
          <a:p>
            <a:pPr defTabSz="609539" eaLnBrk="0" fontAlgn="base" hangingPunct="0">
              <a:spcBef>
                <a:spcPts val="600"/>
              </a:spcBef>
            </a:pPr>
            <a:endParaRPr lang="en-US" sz="12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42" name="Полилиния 41"/>
          <p:cNvSpPr>
            <a:spLocks/>
          </p:cNvSpPr>
          <p:nvPr/>
        </p:nvSpPr>
        <p:spPr bwMode="auto">
          <a:xfrm>
            <a:off x="6094515" y="5781"/>
            <a:ext cx="6097485" cy="3426904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  <a:gd name="connsiteX11" fmla="*/ 908 w 6953"/>
              <a:gd name="connsiteY11" fmla="*/ 908 w 6953"/>
              <a:gd name="connsiteX12" fmla="*/ 908 w 6953"/>
              <a:gd name="connsiteY12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147639" h="5139289">
                <a:moveTo>
                  <a:pt x="2" y="0"/>
                </a:moveTo>
                <a:lnTo>
                  <a:pt x="301167" y="0"/>
                </a:lnTo>
                <a:lnTo>
                  <a:pt x="9147637" y="0"/>
                </a:lnTo>
                <a:lnTo>
                  <a:pt x="9147639" y="0"/>
                </a:lnTo>
                <a:lnTo>
                  <a:pt x="2796166" y="3567863"/>
                </a:lnTo>
                <a:lnTo>
                  <a:pt x="2798310" y="3569071"/>
                </a:lnTo>
                <a:lnTo>
                  <a:pt x="2581951" y="3690459"/>
                </a:lnTo>
                <a:lnTo>
                  <a:pt x="2582157" y="3690575"/>
                </a:lnTo>
                <a:lnTo>
                  <a:pt x="2" y="5139289"/>
                </a:lnTo>
                <a:lnTo>
                  <a:pt x="2" y="3439886"/>
                </a:lnTo>
                <a:lnTo>
                  <a:pt x="0" y="3439886"/>
                </a:lnTo>
                <a:lnTo>
                  <a:pt x="0" y="1291771"/>
                </a:lnTo>
                <a:lnTo>
                  <a:pt x="2" y="1291771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0951" tIns="30475" rIns="60951" bIns="30475" numCol="1" anchor="ctr" anchorCtr="0" compatLnSpc="1">
            <a:prstTxWarp prst="textNoShape">
              <a:avLst/>
            </a:prstTxWarp>
            <a:noAutofit/>
          </a:bodyPr>
          <a:lstStyle/>
          <a:p>
            <a:pPr defTabSz="609539" eaLnBrk="0" fontAlgn="base" hangingPunct="0">
              <a:spcBef>
                <a:spcPts val="600"/>
              </a:spcBef>
            </a:pPr>
            <a:endParaRPr lang="en-US" sz="12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43" name="Полилиния 42"/>
          <p:cNvSpPr>
            <a:spLocks/>
          </p:cNvSpPr>
          <p:nvPr/>
        </p:nvSpPr>
        <p:spPr bwMode="auto">
          <a:xfrm>
            <a:off x="6018318" y="-7428"/>
            <a:ext cx="6173682" cy="6583180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7635" h="10288588">
                <a:moveTo>
                  <a:pt x="9147635" y="0"/>
                </a:moveTo>
                <a:lnTo>
                  <a:pt x="9147635" y="10288588"/>
                </a:lnTo>
                <a:lnTo>
                  <a:pt x="2582155" y="6596403"/>
                </a:lnTo>
                <a:lnTo>
                  <a:pt x="2582155" y="6595505"/>
                </a:lnTo>
                <a:lnTo>
                  <a:pt x="0" y="5140539"/>
                </a:lnTo>
                <a:lnTo>
                  <a:pt x="2582155" y="3688077"/>
                </a:lnTo>
                <a:lnTo>
                  <a:pt x="2582155" y="369218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0951" tIns="30475" rIns="60951" bIns="30475" numCol="1" anchor="ctr" anchorCtr="0" compatLnSpc="1">
            <a:prstTxWarp prst="textNoShape">
              <a:avLst/>
            </a:prstTxWarp>
            <a:noAutofit/>
          </a:bodyPr>
          <a:lstStyle/>
          <a:p>
            <a:pPr defTabSz="609539" eaLnBrk="0" fontAlgn="base" hangingPunct="0">
              <a:spcBef>
                <a:spcPts val="600"/>
              </a:spcBef>
            </a:pPr>
            <a:endParaRPr lang="en-US" sz="12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44" name="Полилиния 43"/>
          <p:cNvSpPr>
            <a:spLocks/>
          </p:cNvSpPr>
          <p:nvPr/>
        </p:nvSpPr>
        <p:spPr bwMode="auto">
          <a:xfrm>
            <a:off x="-2967" y="3304429"/>
            <a:ext cx="6097483" cy="3267751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147636" h="5149300">
                <a:moveTo>
                  <a:pt x="9147634" y="0"/>
                </a:moveTo>
                <a:lnTo>
                  <a:pt x="9147634" y="2912431"/>
                </a:lnTo>
                <a:lnTo>
                  <a:pt x="9039226" y="2851242"/>
                </a:lnTo>
                <a:lnTo>
                  <a:pt x="9039226" y="2851354"/>
                </a:lnTo>
                <a:lnTo>
                  <a:pt x="9147636" y="2912433"/>
                </a:lnTo>
                <a:lnTo>
                  <a:pt x="9147636" y="5149300"/>
                </a:lnTo>
                <a:lnTo>
                  <a:pt x="0" y="5149300"/>
                </a:lnTo>
                <a:lnTo>
                  <a:pt x="6562978" y="1456217"/>
                </a:lnTo>
                <a:lnTo>
                  <a:pt x="6565239" y="1457491"/>
                </a:lnTo>
                <a:lnTo>
                  <a:pt x="6567599" y="1456161"/>
                </a:lnTo>
                <a:lnTo>
                  <a:pt x="6565479" y="1454964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0951" tIns="30475" rIns="60951" bIns="30475" numCol="1" anchor="ctr" anchorCtr="0" compatLnSpc="1">
            <a:prstTxWarp prst="textNoShape">
              <a:avLst/>
            </a:prstTxWarp>
            <a:noAutofit/>
          </a:bodyPr>
          <a:lstStyle/>
          <a:p>
            <a:pPr defTabSz="609539" eaLnBrk="0" fontAlgn="base" hangingPunct="0">
              <a:spcBef>
                <a:spcPts val="600"/>
              </a:spcBef>
            </a:pPr>
            <a:endParaRPr lang="en-US" sz="12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45" name="Полилиния 44"/>
          <p:cNvSpPr>
            <a:spLocks/>
          </p:cNvSpPr>
          <p:nvPr/>
        </p:nvSpPr>
        <p:spPr bwMode="auto">
          <a:xfrm>
            <a:off x="6094515" y="3305340"/>
            <a:ext cx="6097484" cy="3269158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  <a:gd name="connsiteX11" fmla="*/ 908 w 6953"/>
              <a:gd name="connsiteY11" fmla="*/ 908 w 6953"/>
              <a:gd name="connsiteX12" fmla="*/ 908 w 6953"/>
              <a:gd name="connsiteY12" fmla="*/ 908 w 6953"/>
              <a:gd name="connsiteX13" fmla="*/ 908 w 6953"/>
              <a:gd name="connsiteY13" fmla="*/ 908 w 6953"/>
              <a:gd name="connsiteX14" fmla="*/ 908 w 6953"/>
              <a:gd name="connsiteY14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147638" h="5149300">
                <a:moveTo>
                  <a:pt x="0" y="0"/>
                </a:moveTo>
                <a:lnTo>
                  <a:pt x="1" y="1"/>
                </a:lnTo>
                <a:lnTo>
                  <a:pt x="1" y="0"/>
                </a:lnTo>
                <a:lnTo>
                  <a:pt x="2582156" y="1454964"/>
                </a:lnTo>
                <a:lnTo>
                  <a:pt x="2581965" y="1455072"/>
                </a:lnTo>
                <a:lnTo>
                  <a:pt x="6617950" y="3725313"/>
                </a:lnTo>
                <a:lnTo>
                  <a:pt x="6616105" y="3725313"/>
                </a:lnTo>
                <a:lnTo>
                  <a:pt x="9147638" y="5149300"/>
                </a:lnTo>
                <a:lnTo>
                  <a:pt x="1" y="5149300"/>
                </a:lnTo>
                <a:lnTo>
                  <a:pt x="1" y="3725313"/>
                </a:lnTo>
                <a:lnTo>
                  <a:pt x="0" y="3725313"/>
                </a:lnTo>
                <a:lnTo>
                  <a:pt x="0" y="2107029"/>
                </a:lnTo>
                <a:lnTo>
                  <a:pt x="1" y="2107029"/>
                </a:lnTo>
                <a:lnTo>
                  <a:pt x="1" y="2107027"/>
                </a:lnTo>
                <a:lnTo>
                  <a:pt x="0" y="2107028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0951" tIns="30475" rIns="60951" bIns="30475" numCol="1" anchor="ctr" anchorCtr="0" compatLnSpc="1">
            <a:prstTxWarp prst="textNoShape">
              <a:avLst/>
            </a:prstTxWarp>
            <a:noAutofit/>
          </a:bodyPr>
          <a:lstStyle/>
          <a:p>
            <a:pPr defTabSz="609539" eaLnBrk="0" fontAlgn="base" hangingPunct="0">
              <a:spcBef>
                <a:spcPts val="600"/>
              </a:spcBef>
            </a:pPr>
            <a:endParaRPr lang="en-US" sz="12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118440" y="5620280"/>
            <a:ext cx="853360" cy="6052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09539" eaLnBrk="0" fontAlgn="base" hangingPunct="0">
              <a:spcBef>
                <a:spcPts val="600"/>
              </a:spcBef>
            </a:pPr>
            <a:r>
              <a:rPr lang="ru-RU" sz="3333" b="1" dirty="0">
                <a:ea typeface="Roboto" panose="02000000000000000000" pitchFamily="2" charset="0"/>
                <a:cs typeface="Open Sans" panose="020B0606030504020204" pitchFamily="34" charset="0"/>
              </a:rPr>
              <a:t>05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307721" y="5620280"/>
            <a:ext cx="750679" cy="6052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09539" eaLnBrk="0" fontAlgn="base" hangingPunct="0">
              <a:spcBef>
                <a:spcPts val="600"/>
              </a:spcBef>
            </a:pPr>
            <a:r>
              <a:rPr lang="ru-RU" sz="3333" b="1" dirty="0">
                <a:ea typeface="Roboto" panose="02000000000000000000" pitchFamily="2" charset="0"/>
                <a:cs typeface="Open Sans" panose="020B0606030504020204" pitchFamily="34" charset="0"/>
              </a:rPr>
              <a:t>04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6200" y="2981547"/>
            <a:ext cx="746578" cy="6052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09539" eaLnBrk="0" fontAlgn="base" hangingPunct="0">
              <a:spcBef>
                <a:spcPts val="600"/>
              </a:spcBef>
            </a:pPr>
            <a:r>
              <a:rPr lang="ru-RU" sz="3333" b="1" dirty="0">
                <a:ea typeface="Roboto" panose="02000000000000000000" pitchFamily="2" charset="0"/>
                <a:cs typeface="Open Sans" panose="020B0606030504020204" pitchFamily="34" charset="0"/>
              </a:rPr>
              <a:t>06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1231511" y="2981547"/>
            <a:ext cx="731889" cy="6052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09539" eaLnBrk="0" fontAlgn="base" hangingPunct="0">
              <a:spcBef>
                <a:spcPts val="600"/>
              </a:spcBef>
            </a:pPr>
            <a:r>
              <a:rPr lang="ru-RU" sz="3333" b="1" dirty="0">
                <a:ea typeface="Roboto" panose="02000000000000000000" pitchFamily="2" charset="0"/>
                <a:cs typeface="Open Sans" panose="020B0606030504020204" pitchFamily="34" charset="0"/>
              </a:rPr>
              <a:t>03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158304" y="443145"/>
            <a:ext cx="773633" cy="6052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09539" eaLnBrk="0" fontAlgn="base" hangingPunct="0">
              <a:spcBef>
                <a:spcPts val="600"/>
              </a:spcBef>
            </a:pPr>
            <a:r>
              <a:rPr lang="ru-RU" sz="3333" b="1" dirty="0">
                <a:ea typeface="Roboto" panose="02000000000000000000" pitchFamily="2" charset="0"/>
                <a:cs typeface="Open Sans" panose="020B0606030504020204" pitchFamily="34" charset="0"/>
              </a:rPr>
              <a:t>01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388607" y="443145"/>
            <a:ext cx="822193" cy="6052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09539" eaLnBrk="0" fontAlgn="base" hangingPunct="0">
              <a:spcBef>
                <a:spcPts val="600"/>
              </a:spcBef>
            </a:pPr>
            <a:r>
              <a:rPr lang="ru-RU" sz="3333" b="1" dirty="0">
                <a:ea typeface="Roboto" panose="02000000000000000000" pitchFamily="2" charset="0"/>
                <a:cs typeface="Open Sans" panose="020B0606030504020204" pitchFamily="34" charset="0"/>
              </a:rPr>
              <a:t>02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B1A8606-B3F3-4396-B682-A6BA38D23075}"/>
              </a:ext>
            </a:extLst>
          </p:cNvPr>
          <p:cNvSpPr/>
          <p:nvPr/>
        </p:nvSpPr>
        <p:spPr>
          <a:xfrm>
            <a:off x="4037115" y="1226762"/>
            <a:ext cx="4114800" cy="41148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lang="en-IN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0CFE3B8-5991-46AF-A639-9333BF81095F}"/>
              </a:ext>
            </a:extLst>
          </p:cNvPr>
          <p:cNvSpPr txBox="1"/>
          <p:nvPr/>
        </p:nvSpPr>
        <p:spPr>
          <a:xfrm>
            <a:off x="4160396" y="2406999"/>
            <a:ext cx="3882460" cy="175432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Best Practices for Kubernetes Security </a:t>
            </a:r>
            <a:endParaRPr lang="en-IN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B837B02-3815-44FA-A480-D36CFCD10F17}"/>
              </a:ext>
            </a:extLst>
          </p:cNvPr>
          <p:cNvSpPr txBox="1"/>
          <p:nvPr/>
        </p:nvSpPr>
        <p:spPr>
          <a:xfrm>
            <a:off x="3017879" y="284095"/>
            <a:ext cx="2971567" cy="92333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Ensure proper validation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file contents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 their path at every stage of processing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062CA2D-F313-4ADD-B419-4E9CA452638F}"/>
              </a:ext>
            </a:extLst>
          </p:cNvPr>
          <p:cNvSpPr txBox="1"/>
          <p:nvPr/>
        </p:nvSpPr>
        <p:spPr>
          <a:xfrm>
            <a:off x="6242019" y="284095"/>
            <a:ext cx="3146588" cy="92333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Pct val="80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Implement the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configuration method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the credential paths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4A9C962-5F51-4B0B-A91D-7A14FAE33737}"/>
              </a:ext>
            </a:extLst>
          </p:cNvPr>
          <p:cNvSpPr txBox="1"/>
          <p:nvPr/>
        </p:nvSpPr>
        <p:spPr>
          <a:xfrm>
            <a:off x="8382000" y="2822497"/>
            <a:ext cx="2771501" cy="92333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Pct val="80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Raise errors explicitly after each step of a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compound operation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A0A97FE-5BD5-46FA-9EC4-A256007E089A}"/>
              </a:ext>
            </a:extLst>
          </p:cNvPr>
          <p:cNvSpPr txBox="1"/>
          <p:nvPr/>
        </p:nvSpPr>
        <p:spPr>
          <a:xfrm>
            <a:off x="6242019" y="5461230"/>
            <a:ext cx="3146587" cy="92333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Pct val="80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 the well-tested JSON library and type structures for constructing JSON objects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27240E6-E6A5-458C-9EA4-CF4B77727AE3}"/>
              </a:ext>
            </a:extLst>
          </p:cNvPr>
          <p:cNvSpPr txBox="1"/>
          <p:nvPr/>
        </p:nvSpPr>
        <p:spPr>
          <a:xfrm>
            <a:off x="3089706" y="5461230"/>
            <a:ext cx="2827913" cy="92333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Never use compound shell commands without proper validations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E6A1A63-AD82-4BB6-A4DF-5A3074F64F68}"/>
              </a:ext>
            </a:extLst>
          </p:cNvPr>
          <p:cNvSpPr txBox="1"/>
          <p:nvPr/>
        </p:nvSpPr>
        <p:spPr>
          <a:xfrm>
            <a:off x="933813" y="2683998"/>
            <a:ext cx="2952387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 common parsing functions such as ParsePort across the codebase to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increase code readability </a:t>
            </a:r>
          </a:p>
        </p:txBody>
      </p:sp>
    </p:spTree>
    <p:extLst>
      <p:ext uri="{BB962C8B-B14F-4D97-AF65-F5344CB8AC3E}">
        <p14:creationId xmlns:p14="http://schemas.microsoft.com/office/powerpoint/2010/main" val="37605289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Arrow: Right 44">
            <a:extLst>
              <a:ext uri="{FF2B5EF4-FFF2-40B4-BE49-F238E27FC236}">
                <a16:creationId xmlns:a16="http://schemas.microsoft.com/office/drawing/2014/main" id="{757EB72E-59FA-4072-ABC1-9220D218F3A8}"/>
              </a:ext>
            </a:extLst>
          </p:cNvPr>
          <p:cNvSpPr/>
          <p:nvPr/>
        </p:nvSpPr>
        <p:spPr>
          <a:xfrm>
            <a:off x="0" y="670179"/>
            <a:ext cx="12192000" cy="1936242"/>
          </a:xfrm>
          <a:prstGeom prst="rightArrow">
            <a:avLst>
              <a:gd name="adj1" fmla="val 68817"/>
              <a:gd name="adj2" fmla="val 57698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70DC83-7ED1-419B-B53F-D3BBE2A4046D}"/>
              </a:ext>
            </a:extLst>
          </p:cNvPr>
          <p:cNvSpPr txBox="1">
            <a:spLocks/>
          </p:cNvSpPr>
          <p:nvPr/>
        </p:nvSpPr>
        <p:spPr>
          <a:xfrm>
            <a:off x="3204212" y="138752"/>
            <a:ext cx="5783577" cy="70788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Docker Security Tools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4A2CED35-7934-4E25-B2D9-67149F2D3F76}"/>
              </a:ext>
            </a:extLst>
          </p:cNvPr>
          <p:cNvSpPr/>
          <p:nvPr/>
        </p:nvSpPr>
        <p:spPr>
          <a:xfrm>
            <a:off x="7073464" y="2362200"/>
            <a:ext cx="3886200" cy="4111110"/>
          </a:xfrm>
          <a:prstGeom prst="roundRect">
            <a:avLst>
              <a:gd name="adj" fmla="val 977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5C5415B-9EBE-4004-A866-A6ADC251F717}"/>
              </a:ext>
            </a:extLst>
          </p:cNvPr>
          <p:cNvSpPr/>
          <p:nvPr/>
        </p:nvSpPr>
        <p:spPr>
          <a:xfrm>
            <a:off x="171450" y="1257687"/>
            <a:ext cx="243840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Rockwell"/>
                <a:ea typeface="+mn-ea"/>
                <a:cs typeface="+mn-cs"/>
              </a:rPr>
              <a:t>Docker Bench for Security</a:t>
            </a:r>
          </a:p>
        </p:txBody>
      </p:sp>
      <p:sp>
        <p:nvSpPr>
          <p:cNvPr id="28" name="Arrow: Chevron 27">
            <a:extLst>
              <a:ext uri="{FF2B5EF4-FFF2-40B4-BE49-F238E27FC236}">
                <a16:creationId xmlns:a16="http://schemas.microsoft.com/office/drawing/2014/main" id="{981A0891-AF9B-4064-ACF7-9F29E079C6F7}"/>
              </a:ext>
            </a:extLst>
          </p:cNvPr>
          <p:cNvSpPr/>
          <p:nvPr/>
        </p:nvSpPr>
        <p:spPr>
          <a:xfrm>
            <a:off x="2514600" y="1104602"/>
            <a:ext cx="838200" cy="952501"/>
          </a:xfrm>
          <a:prstGeom prst="chevron">
            <a:avLst>
              <a:gd name="adj" fmla="val 6073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1060F7E-E6F4-458D-830F-FCE0A57784C6}"/>
              </a:ext>
            </a:extLst>
          </p:cNvPr>
          <p:cNvSpPr txBox="1"/>
          <p:nvPr/>
        </p:nvSpPr>
        <p:spPr>
          <a:xfrm>
            <a:off x="8123089" y="2652358"/>
            <a:ext cx="235970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Twistlock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https://github.com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CC28A60-B553-4129-8B40-A41D50745134}"/>
              </a:ext>
            </a:extLst>
          </p:cNvPr>
          <p:cNvSpPr txBox="1"/>
          <p:nvPr/>
        </p:nvSpPr>
        <p:spPr>
          <a:xfrm>
            <a:off x="8123089" y="3429798"/>
            <a:ext cx="2359701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Aqua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https://www.aquasec.com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7F5ACC2-0C2D-4E88-B7FF-A9B0B2D6B127}"/>
              </a:ext>
            </a:extLst>
          </p:cNvPr>
          <p:cNvSpPr txBox="1"/>
          <p:nvPr/>
        </p:nvSpPr>
        <p:spPr>
          <a:xfrm>
            <a:off x="8123088" y="4207238"/>
            <a:ext cx="2359701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Anchore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https://anchore.com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97C31FE-ABCC-4CC7-91A8-38DB91E34AB2}"/>
              </a:ext>
            </a:extLst>
          </p:cNvPr>
          <p:cNvSpPr txBox="1"/>
          <p:nvPr/>
        </p:nvSpPr>
        <p:spPr>
          <a:xfrm>
            <a:off x="8123088" y="4985724"/>
            <a:ext cx="2515849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NeuVector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https://neuvector.com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D977708-2EB3-40C0-A4C7-B03439A2E468}"/>
              </a:ext>
            </a:extLst>
          </p:cNvPr>
          <p:cNvSpPr txBox="1"/>
          <p:nvPr/>
        </p:nvSpPr>
        <p:spPr>
          <a:xfrm>
            <a:off x="8123087" y="5762118"/>
            <a:ext cx="2359699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CloudPassage Halo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https://www.cloudpassage.com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C15F853-8E10-4357-BDC7-E6802920B44F}"/>
              </a:ext>
            </a:extLst>
          </p:cNvPr>
          <p:cNvGrpSpPr/>
          <p:nvPr/>
        </p:nvGrpSpPr>
        <p:grpSpPr>
          <a:xfrm>
            <a:off x="7393463" y="2626565"/>
            <a:ext cx="574650" cy="3684561"/>
            <a:chOff x="7787599" y="2626565"/>
            <a:chExt cx="574650" cy="3684561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ED73F771-D262-439C-99F1-E6D6562F3A5A}"/>
                </a:ext>
              </a:extLst>
            </p:cNvPr>
            <p:cNvSpPr/>
            <p:nvPr/>
          </p:nvSpPr>
          <p:spPr bwMode="auto">
            <a:xfrm>
              <a:off x="7787599" y="2626565"/>
              <a:ext cx="574650" cy="57480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B12C5C7E-C176-4F3E-8A2D-298B303E53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72484" y="2780654"/>
              <a:ext cx="204880" cy="266622"/>
            </a:xfrm>
            <a:custGeom>
              <a:avLst/>
              <a:gdLst>
                <a:gd name="T0" fmla="*/ 115 w 320"/>
                <a:gd name="T1" fmla="*/ 62 h 417"/>
                <a:gd name="T2" fmla="*/ 115 w 320"/>
                <a:gd name="T3" fmla="*/ 62 h 417"/>
                <a:gd name="T4" fmla="*/ 62 w 320"/>
                <a:gd name="T5" fmla="*/ 0 h 417"/>
                <a:gd name="T6" fmla="*/ 0 w 320"/>
                <a:gd name="T7" fmla="*/ 62 h 417"/>
                <a:gd name="T8" fmla="*/ 36 w 320"/>
                <a:gd name="T9" fmla="*/ 115 h 417"/>
                <a:gd name="T10" fmla="*/ 36 w 320"/>
                <a:gd name="T11" fmla="*/ 301 h 417"/>
                <a:gd name="T12" fmla="*/ 0 w 320"/>
                <a:gd name="T13" fmla="*/ 354 h 417"/>
                <a:gd name="T14" fmla="*/ 62 w 320"/>
                <a:gd name="T15" fmla="*/ 416 h 417"/>
                <a:gd name="T16" fmla="*/ 115 w 320"/>
                <a:gd name="T17" fmla="*/ 354 h 417"/>
                <a:gd name="T18" fmla="*/ 80 w 320"/>
                <a:gd name="T19" fmla="*/ 301 h 417"/>
                <a:gd name="T20" fmla="*/ 80 w 320"/>
                <a:gd name="T21" fmla="*/ 115 h 417"/>
                <a:gd name="T22" fmla="*/ 115 w 320"/>
                <a:gd name="T23" fmla="*/ 62 h 417"/>
                <a:gd name="T24" fmla="*/ 98 w 320"/>
                <a:gd name="T25" fmla="*/ 354 h 417"/>
                <a:gd name="T26" fmla="*/ 98 w 320"/>
                <a:gd name="T27" fmla="*/ 354 h 417"/>
                <a:gd name="T28" fmla="*/ 62 w 320"/>
                <a:gd name="T29" fmla="*/ 390 h 417"/>
                <a:gd name="T30" fmla="*/ 27 w 320"/>
                <a:gd name="T31" fmla="*/ 354 h 417"/>
                <a:gd name="T32" fmla="*/ 62 w 320"/>
                <a:gd name="T33" fmla="*/ 319 h 417"/>
                <a:gd name="T34" fmla="*/ 98 w 320"/>
                <a:gd name="T35" fmla="*/ 354 h 417"/>
                <a:gd name="T36" fmla="*/ 62 w 320"/>
                <a:gd name="T37" fmla="*/ 88 h 417"/>
                <a:gd name="T38" fmla="*/ 62 w 320"/>
                <a:gd name="T39" fmla="*/ 88 h 417"/>
                <a:gd name="T40" fmla="*/ 27 w 320"/>
                <a:gd name="T41" fmla="*/ 62 h 417"/>
                <a:gd name="T42" fmla="*/ 62 w 320"/>
                <a:gd name="T43" fmla="*/ 27 h 417"/>
                <a:gd name="T44" fmla="*/ 98 w 320"/>
                <a:gd name="T45" fmla="*/ 62 h 417"/>
                <a:gd name="T46" fmla="*/ 62 w 320"/>
                <a:gd name="T47" fmla="*/ 88 h 417"/>
                <a:gd name="T48" fmla="*/ 284 w 320"/>
                <a:gd name="T49" fmla="*/ 301 h 417"/>
                <a:gd name="T50" fmla="*/ 284 w 320"/>
                <a:gd name="T51" fmla="*/ 301 h 417"/>
                <a:gd name="T52" fmla="*/ 284 w 320"/>
                <a:gd name="T53" fmla="*/ 115 h 417"/>
                <a:gd name="T54" fmla="*/ 319 w 320"/>
                <a:gd name="T55" fmla="*/ 62 h 417"/>
                <a:gd name="T56" fmla="*/ 257 w 320"/>
                <a:gd name="T57" fmla="*/ 0 h 417"/>
                <a:gd name="T58" fmla="*/ 195 w 320"/>
                <a:gd name="T59" fmla="*/ 62 h 417"/>
                <a:gd name="T60" fmla="*/ 239 w 320"/>
                <a:gd name="T61" fmla="*/ 115 h 417"/>
                <a:gd name="T62" fmla="*/ 239 w 320"/>
                <a:gd name="T63" fmla="*/ 301 h 417"/>
                <a:gd name="T64" fmla="*/ 195 w 320"/>
                <a:gd name="T65" fmla="*/ 354 h 417"/>
                <a:gd name="T66" fmla="*/ 257 w 320"/>
                <a:gd name="T67" fmla="*/ 416 h 417"/>
                <a:gd name="T68" fmla="*/ 319 w 320"/>
                <a:gd name="T69" fmla="*/ 354 h 417"/>
                <a:gd name="T70" fmla="*/ 284 w 320"/>
                <a:gd name="T71" fmla="*/ 301 h 417"/>
                <a:gd name="T72" fmla="*/ 221 w 320"/>
                <a:gd name="T73" fmla="*/ 62 h 417"/>
                <a:gd name="T74" fmla="*/ 221 w 320"/>
                <a:gd name="T75" fmla="*/ 62 h 417"/>
                <a:gd name="T76" fmla="*/ 257 w 320"/>
                <a:gd name="T77" fmla="*/ 27 h 417"/>
                <a:gd name="T78" fmla="*/ 292 w 320"/>
                <a:gd name="T79" fmla="*/ 62 h 417"/>
                <a:gd name="T80" fmla="*/ 257 w 320"/>
                <a:gd name="T81" fmla="*/ 88 h 417"/>
                <a:gd name="T82" fmla="*/ 221 w 320"/>
                <a:gd name="T83" fmla="*/ 62 h 417"/>
                <a:gd name="T84" fmla="*/ 257 w 320"/>
                <a:gd name="T85" fmla="*/ 390 h 417"/>
                <a:gd name="T86" fmla="*/ 257 w 320"/>
                <a:gd name="T87" fmla="*/ 390 h 417"/>
                <a:gd name="T88" fmla="*/ 221 w 320"/>
                <a:gd name="T89" fmla="*/ 354 h 417"/>
                <a:gd name="T90" fmla="*/ 257 w 320"/>
                <a:gd name="T91" fmla="*/ 319 h 417"/>
                <a:gd name="T92" fmla="*/ 292 w 320"/>
                <a:gd name="T93" fmla="*/ 354 h 417"/>
                <a:gd name="T94" fmla="*/ 257 w 320"/>
                <a:gd name="T95" fmla="*/ 39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0" h="417">
                  <a:moveTo>
                    <a:pt x="115" y="62"/>
                  </a:moveTo>
                  <a:lnTo>
                    <a:pt x="115" y="62"/>
                  </a:lnTo>
                  <a:cubicBezTo>
                    <a:pt x="115" y="27"/>
                    <a:pt x="89" y="0"/>
                    <a:pt x="62" y="0"/>
                  </a:cubicBezTo>
                  <a:cubicBezTo>
                    <a:pt x="27" y="0"/>
                    <a:pt x="0" y="27"/>
                    <a:pt x="0" y="62"/>
                  </a:cubicBezTo>
                  <a:cubicBezTo>
                    <a:pt x="0" y="80"/>
                    <a:pt x="18" y="106"/>
                    <a:pt x="36" y="115"/>
                  </a:cubicBezTo>
                  <a:cubicBezTo>
                    <a:pt x="36" y="301"/>
                    <a:pt x="36" y="301"/>
                    <a:pt x="36" y="301"/>
                  </a:cubicBezTo>
                  <a:cubicBezTo>
                    <a:pt x="18" y="310"/>
                    <a:pt x="0" y="328"/>
                    <a:pt x="0" y="354"/>
                  </a:cubicBezTo>
                  <a:cubicBezTo>
                    <a:pt x="0" y="390"/>
                    <a:pt x="27" y="416"/>
                    <a:pt x="62" y="416"/>
                  </a:cubicBezTo>
                  <a:cubicBezTo>
                    <a:pt x="89" y="416"/>
                    <a:pt x="115" y="390"/>
                    <a:pt x="115" y="354"/>
                  </a:cubicBezTo>
                  <a:cubicBezTo>
                    <a:pt x="115" y="328"/>
                    <a:pt x="106" y="310"/>
                    <a:pt x="80" y="301"/>
                  </a:cubicBezTo>
                  <a:cubicBezTo>
                    <a:pt x="80" y="115"/>
                    <a:pt x="80" y="115"/>
                    <a:pt x="80" y="115"/>
                  </a:cubicBezTo>
                  <a:cubicBezTo>
                    <a:pt x="106" y="106"/>
                    <a:pt x="115" y="80"/>
                    <a:pt x="115" y="62"/>
                  </a:cubicBezTo>
                  <a:close/>
                  <a:moveTo>
                    <a:pt x="98" y="354"/>
                  </a:moveTo>
                  <a:lnTo>
                    <a:pt x="98" y="354"/>
                  </a:lnTo>
                  <a:cubicBezTo>
                    <a:pt x="98" y="372"/>
                    <a:pt x="80" y="390"/>
                    <a:pt x="62" y="390"/>
                  </a:cubicBezTo>
                  <a:cubicBezTo>
                    <a:pt x="44" y="390"/>
                    <a:pt x="27" y="372"/>
                    <a:pt x="27" y="354"/>
                  </a:cubicBezTo>
                  <a:cubicBezTo>
                    <a:pt x="27" y="337"/>
                    <a:pt x="44" y="319"/>
                    <a:pt x="62" y="319"/>
                  </a:cubicBezTo>
                  <a:cubicBezTo>
                    <a:pt x="80" y="319"/>
                    <a:pt x="98" y="337"/>
                    <a:pt x="98" y="354"/>
                  </a:cubicBezTo>
                  <a:close/>
                  <a:moveTo>
                    <a:pt x="62" y="88"/>
                  </a:moveTo>
                  <a:lnTo>
                    <a:pt x="62" y="88"/>
                  </a:lnTo>
                  <a:cubicBezTo>
                    <a:pt x="44" y="88"/>
                    <a:pt x="27" y="80"/>
                    <a:pt x="27" y="62"/>
                  </a:cubicBezTo>
                  <a:cubicBezTo>
                    <a:pt x="27" y="35"/>
                    <a:pt x="44" y="27"/>
                    <a:pt x="62" y="27"/>
                  </a:cubicBezTo>
                  <a:cubicBezTo>
                    <a:pt x="80" y="27"/>
                    <a:pt x="98" y="35"/>
                    <a:pt x="98" y="62"/>
                  </a:cubicBezTo>
                  <a:cubicBezTo>
                    <a:pt x="98" y="80"/>
                    <a:pt x="80" y="88"/>
                    <a:pt x="62" y="88"/>
                  </a:cubicBezTo>
                  <a:close/>
                  <a:moveTo>
                    <a:pt x="284" y="301"/>
                  </a:moveTo>
                  <a:lnTo>
                    <a:pt x="284" y="301"/>
                  </a:lnTo>
                  <a:cubicBezTo>
                    <a:pt x="284" y="115"/>
                    <a:pt x="284" y="115"/>
                    <a:pt x="284" y="115"/>
                  </a:cubicBezTo>
                  <a:cubicBezTo>
                    <a:pt x="302" y="106"/>
                    <a:pt x="319" y="80"/>
                    <a:pt x="319" y="62"/>
                  </a:cubicBezTo>
                  <a:cubicBezTo>
                    <a:pt x="319" y="27"/>
                    <a:pt x="292" y="0"/>
                    <a:pt x="257" y="0"/>
                  </a:cubicBezTo>
                  <a:cubicBezTo>
                    <a:pt x="221" y="0"/>
                    <a:pt x="195" y="27"/>
                    <a:pt x="195" y="62"/>
                  </a:cubicBezTo>
                  <a:cubicBezTo>
                    <a:pt x="195" y="80"/>
                    <a:pt x="212" y="106"/>
                    <a:pt x="239" y="115"/>
                  </a:cubicBezTo>
                  <a:cubicBezTo>
                    <a:pt x="239" y="301"/>
                    <a:pt x="239" y="301"/>
                    <a:pt x="239" y="301"/>
                  </a:cubicBezTo>
                  <a:cubicBezTo>
                    <a:pt x="212" y="310"/>
                    <a:pt x="195" y="328"/>
                    <a:pt x="195" y="354"/>
                  </a:cubicBezTo>
                  <a:cubicBezTo>
                    <a:pt x="195" y="390"/>
                    <a:pt x="221" y="416"/>
                    <a:pt x="257" y="416"/>
                  </a:cubicBezTo>
                  <a:cubicBezTo>
                    <a:pt x="292" y="416"/>
                    <a:pt x="319" y="390"/>
                    <a:pt x="319" y="354"/>
                  </a:cubicBezTo>
                  <a:cubicBezTo>
                    <a:pt x="319" y="328"/>
                    <a:pt x="302" y="310"/>
                    <a:pt x="284" y="301"/>
                  </a:cubicBezTo>
                  <a:close/>
                  <a:moveTo>
                    <a:pt x="221" y="62"/>
                  </a:moveTo>
                  <a:lnTo>
                    <a:pt x="221" y="62"/>
                  </a:lnTo>
                  <a:cubicBezTo>
                    <a:pt x="221" y="35"/>
                    <a:pt x="239" y="27"/>
                    <a:pt x="257" y="27"/>
                  </a:cubicBezTo>
                  <a:cubicBezTo>
                    <a:pt x="275" y="27"/>
                    <a:pt x="292" y="35"/>
                    <a:pt x="292" y="62"/>
                  </a:cubicBezTo>
                  <a:cubicBezTo>
                    <a:pt x="292" y="80"/>
                    <a:pt x="275" y="88"/>
                    <a:pt x="257" y="88"/>
                  </a:cubicBezTo>
                  <a:cubicBezTo>
                    <a:pt x="239" y="88"/>
                    <a:pt x="221" y="80"/>
                    <a:pt x="221" y="62"/>
                  </a:cubicBezTo>
                  <a:close/>
                  <a:moveTo>
                    <a:pt x="257" y="390"/>
                  </a:moveTo>
                  <a:lnTo>
                    <a:pt x="257" y="390"/>
                  </a:lnTo>
                  <a:cubicBezTo>
                    <a:pt x="239" y="390"/>
                    <a:pt x="221" y="372"/>
                    <a:pt x="221" y="354"/>
                  </a:cubicBezTo>
                  <a:cubicBezTo>
                    <a:pt x="221" y="337"/>
                    <a:pt x="239" y="319"/>
                    <a:pt x="257" y="319"/>
                  </a:cubicBezTo>
                  <a:cubicBezTo>
                    <a:pt x="275" y="319"/>
                    <a:pt x="292" y="337"/>
                    <a:pt x="292" y="354"/>
                  </a:cubicBezTo>
                  <a:cubicBezTo>
                    <a:pt x="292" y="372"/>
                    <a:pt x="275" y="390"/>
                    <a:pt x="257" y="3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 xmlns:lc="http://schemas.openxmlformats.org/drawingml/2006/lockedCanvas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6015D9F9-7970-4BB8-A8B5-1BCEBBCB2434}"/>
                </a:ext>
              </a:extLst>
            </p:cNvPr>
            <p:cNvSpPr/>
            <p:nvPr/>
          </p:nvSpPr>
          <p:spPr bwMode="auto">
            <a:xfrm>
              <a:off x="7787599" y="4181445"/>
              <a:ext cx="574650" cy="57480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38" name="Freeform 21">
              <a:extLst>
                <a:ext uri="{FF2B5EF4-FFF2-40B4-BE49-F238E27FC236}">
                  <a16:creationId xmlns:a16="http://schemas.microsoft.com/office/drawing/2014/main" id="{7D307FF1-4152-4F7C-95BC-C85392BB48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89427" y="4365426"/>
              <a:ext cx="370995" cy="206839"/>
            </a:xfrm>
            <a:custGeom>
              <a:avLst/>
              <a:gdLst>
                <a:gd name="T0" fmla="*/ 249 w 497"/>
                <a:gd name="T1" fmla="*/ 0 h 276"/>
                <a:gd name="T2" fmla="*/ 249 w 497"/>
                <a:gd name="T3" fmla="*/ 0 h 276"/>
                <a:gd name="T4" fmla="*/ 0 w 497"/>
                <a:gd name="T5" fmla="*/ 133 h 276"/>
                <a:gd name="T6" fmla="*/ 249 w 497"/>
                <a:gd name="T7" fmla="*/ 275 h 276"/>
                <a:gd name="T8" fmla="*/ 496 w 497"/>
                <a:gd name="T9" fmla="*/ 133 h 276"/>
                <a:gd name="T10" fmla="*/ 249 w 497"/>
                <a:gd name="T11" fmla="*/ 0 h 276"/>
                <a:gd name="T12" fmla="*/ 249 w 497"/>
                <a:gd name="T13" fmla="*/ 239 h 276"/>
                <a:gd name="T14" fmla="*/ 249 w 497"/>
                <a:gd name="T15" fmla="*/ 239 h 276"/>
                <a:gd name="T16" fmla="*/ 142 w 497"/>
                <a:gd name="T17" fmla="*/ 133 h 276"/>
                <a:gd name="T18" fmla="*/ 249 w 497"/>
                <a:gd name="T19" fmla="*/ 26 h 276"/>
                <a:gd name="T20" fmla="*/ 355 w 497"/>
                <a:gd name="T21" fmla="*/ 133 h 276"/>
                <a:gd name="T22" fmla="*/ 249 w 497"/>
                <a:gd name="T23" fmla="*/ 239 h 276"/>
                <a:gd name="T24" fmla="*/ 249 w 497"/>
                <a:gd name="T25" fmla="*/ 133 h 276"/>
                <a:gd name="T26" fmla="*/ 249 w 497"/>
                <a:gd name="T27" fmla="*/ 133 h 276"/>
                <a:gd name="T28" fmla="*/ 249 w 497"/>
                <a:gd name="T29" fmla="*/ 79 h 276"/>
                <a:gd name="T30" fmla="*/ 195 w 497"/>
                <a:gd name="T31" fmla="*/ 133 h 276"/>
                <a:gd name="T32" fmla="*/ 249 w 497"/>
                <a:gd name="T33" fmla="*/ 186 h 276"/>
                <a:gd name="T34" fmla="*/ 302 w 497"/>
                <a:gd name="T35" fmla="*/ 133 h 276"/>
                <a:gd name="T36" fmla="*/ 249 w 497"/>
                <a:gd name="T37" fmla="*/ 13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7" h="276">
                  <a:moveTo>
                    <a:pt x="249" y="0"/>
                  </a:moveTo>
                  <a:lnTo>
                    <a:pt x="249" y="0"/>
                  </a:lnTo>
                  <a:cubicBezTo>
                    <a:pt x="89" y="0"/>
                    <a:pt x="0" y="115"/>
                    <a:pt x="0" y="133"/>
                  </a:cubicBezTo>
                  <a:cubicBezTo>
                    <a:pt x="0" y="151"/>
                    <a:pt x="89" y="275"/>
                    <a:pt x="249" y="275"/>
                  </a:cubicBezTo>
                  <a:cubicBezTo>
                    <a:pt x="408" y="275"/>
                    <a:pt x="496" y="151"/>
                    <a:pt x="496" y="133"/>
                  </a:cubicBezTo>
                  <a:cubicBezTo>
                    <a:pt x="496" y="115"/>
                    <a:pt x="408" y="0"/>
                    <a:pt x="249" y="0"/>
                  </a:cubicBezTo>
                  <a:close/>
                  <a:moveTo>
                    <a:pt x="249" y="239"/>
                  </a:moveTo>
                  <a:lnTo>
                    <a:pt x="249" y="239"/>
                  </a:lnTo>
                  <a:cubicBezTo>
                    <a:pt x="186" y="239"/>
                    <a:pt x="142" y="195"/>
                    <a:pt x="142" y="133"/>
                  </a:cubicBezTo>
                  <a:cubicBezTo>
                    <a:pt x="142" y="79"/>
                    <a:pt x="186" y="26"/>
                    <a:pt x="249" y="26"/>
                  </a:cubicBezTo>
                  <a:cubicBezTo>
                    <a:pt x="310" y="26"/>
                    <a:pt x="355" y="79"/>
                    <a:pt x="355" y="133"/>
                  </a:cubicBezTo>
                  <a:cubicBezTo>
                    <a:pt x="355" y="195"/>
                    <a:pt x="310" y="239"/>
                    <a:pt x="249" y="239"/>
                  </a:cubicBezTo>
                  <a:close/>
                  <a:moveTo>
                    <a:pt x="249" y="133"/>
                  </a:moveTo>
                  <a:lnTo>
                    <a:pt x="249" y="133"/>
                  </a:lnTo>
                  <a:cubicBezTo>
                    <a:pt x="239" y="123"/>
                    <a:pt x="266" y="79"/>
                    <a:pt x="249" y="79"/>
                  </a:cubicBezTo>
                  <a:cubicBezTo>
                    <a:pt x="221" y="79"/>
                    <a:pt x="195" y="107"/>
                    <a:pt x="195" y="133"/>
                  </a:cubicBezTo>
                  <a:cubicBezTo>
                    <a:pt x="195" y="168"/>
                    <a:pt x="221" y="186"/>
                    <a:pt x="249" y="186"/>
                  </a:cubicBezTo>
                  <a:cubicBezTo>
                    <a:pt x="274" y="186"/>
                    <a:pt x="302" y="168"/>
                    <a:pt x="302" y="133"/>
                  </a:cubicBezTo>
                  <a:cubicBezTo>
                    <a:pt x="302" y="123"/>
                    <a:pt x="257" y="142"/>
                    <a:pt x="249" y="1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 xmlns:lc="http://schemas.openxmlformats.org/drawingml/2006/lockedCanvas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A10A647-6C77-4931-A957-D3607D79F93B}"/>
                </a:ext>
              </a:extLst>
            </p:cNvPr>
            <p:cNvSpPr/>
            <p:nvPr/>
          </p:nvSpPr>
          <p:spPr bwMode="auto">
            <a:xfrm>
              <a:off x="7787599" y="3404005"/>
              <a:ext cx="574650" cy="57480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0D04888D-CADF-4228-979E-8CC1EAA5AB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56099" y="3572579"/>
              <a:ext cx="237650" cy="237652"/>
            </a:xfrm>
            <a:custGeom>
              <a:avLst/>
              <a:gdLst>
                <a:gd name="T0" fmla="*/ 399 w 444"/>
                <a:gd name="T1" fmla="*/ 53 h 444"/>
                <a:gd name="T2" fmla="*/ 399 w 444"/>
                <a:gd name="T3" fmla="*/ 53 h 444"/>
                <a:gd name="T4" fmla="*/ 372 w 444"/>
                <a:gd name="T5" fmla="*/ 53 h 444"/>
                <a:gd name="T6" fmla="*/ 372 w 444"/>
                <a:gd name="T7" fmla="*/ 98 h 444"/>
                <a:gd name="T8" fmla="*/ 293 w 444"/>
                <a:gd name="T9" fmla="*/ 98 h 444"/>
                <a:gd name="T10" fmla="*/ 293 w 444"/>
                <a:gd name="T11" fmla="*/ 53 h 444"/>
                <a:gd name="T12" fmla="*/ 151 w 444"/>
                <a:gd name="T13" fmla="*/ 53 h 444"/>
                <a:gd name="T14" fmla="*/ 151 w 444"/>
                <a:gd name="T15" fmla="*/ 98 h 444"/>
                <a:gd name="T16" fmla="*/ 71 w 444"/>
                <a:gd name="T17" fmla="*/ 98 h 444"/>
                <a:gd name="T18" fmla="*/ 71 w 444"/>
                <a:gd name="T19" fmla="*/ 53 h 444"/>
                <a:gd name="T20" fmla="*/ 45 w 444"/>
                <a:gd name="T21" fmla="*/ 53 h 444"/>
                <a:gd name="T22" fmla="*/ 0 w 444"/>
                <a:gd name="T23" fmla="*/ 98 h 444"/>
                <a:gd name="T24" fmla="*/ 0 w 444"/>
                <a:gd name="T25" fmla="*/ 399 h 444"/>
                <a:gd name="T26" fmla="*/ 45 w 444"/>
                <a:gd name="T27" fmla="*/ 443 h 444"/>
                <a:gd name="T28" fmla="*/ 399 w 444"/>
                <a:gd name="T29" fmla="*/ 443 h 444"/>
                <a:gd name="T30" fmla="*/ 443 w 444"/>
                <a:gd name="T31" fmla="*/ 399 h 444"/>
                <a:gd name="T32" fmla="*/ 443 w 444"/>
                <a:gd name="T33" fmla="*/ 98 h 444"/>
                <a:gd name="T34" fmla="*/ 399 w 444"/>
                <a:gd name="T35" fmla="*/ 53 h 444"/>
                <a:gd name="T36" fmla="*/ 399 w 444"/>
                <a:gd name="T37" fmla="*/ 399 h 444"/>
                <a:gd name="T38" fmla="*/ 399 w 444"/>
                <a:gd name="T39" fmla="*/ 399 h 444"/>
                <a:gd name="T40" fmla="*/ 45 w 444"/>
                <a:gd name="T41" fmla="*/ 399 h 444"/>
                <a:gd name="T42" fmla="*/ 45 w 444"/>
                <a:gd name="T43" fmla="*/ 196 h 444"/>
                <a:gd name="T44" fmla="*/ 399 w 444"/>
                <a:gd name="T45" fmla="*/ 196 h 444"/>
                <a:gd name="T46" fmla="*/ 399 w 444"/>
                <a:gd name="T47" fmla="*/ 399 h 444"/>
                <a:gd name="T48" fmla="*/ 124 w 444"/>
                <a:gd name="T49" fmla="*/ 0 h 444"/>
                <a:gd name="T50" fmla="*/ 124 w 444"/>
                <a:gd name="T51" fmla="*/ 0 h 444"/>
                <a:gd name="T52" fmla="*/ 89 w 444"/>
                <a:gd name="T53" fmla="*/ 0 h 444"/>
                <a:gd name="T54" fmla="*/ 89 w 444"/>
                <a:gd name="T55" fmla="*/ 89 h 444"/>
                <a:gd name="T56" fmla="*/ 124 w 444"/>
                <a:gd name="T57" fmla="*/ 89 h 444"/>
                <a:gd name="T58" fmla="*/ 124 w 444"/>
                <a:gd name="T59" fmla="*/ 0 h 444"/>
                <a:gd name="T60" fmla="*/ 354 w 444"/>
                <a:gd name="T61" fmla="*/ 0 h 444"/>
                <a:gd name="T62" fmla="*/ 354 w 444"/>
                <a:gd name="T63" fmla="*/ 0 h 444"/>
                <a:gd name="T64" fmla="*/ 319 w 444"/>
                <a:gd name="T65" fmla="*/ 0 h 444"/>
                <a:gd name="T66" fmla="*/ 319 w 444"/>
                <a:gd name="T67" fmla="*/ 89 h 444"/>
                <a:gd name="T68" fmla="*/ 354 w 444"/>
                <a:gd name="T69" fmla="*/ 89 h 444"/>
                <a:gd name="T70" fmla="*/ 354 w 444"/>
                <a:gd name="T71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44" h="444">
                  <a:moveTo>
                    <a:pt x="399" y="53"/>
                  </a:moveTo>
                  <a:lnTo>
                    <a:pt x="399" y="53"/>
                  </a:lnTo>
                  <a:cubicBezTo>
                    <a:pt x="372" y="53"/>
                    <a:pt x="372" y="53"/>
                    <a:pt x="372" y="53"/>
                  </a:cubicBezTo>
                  <a:cubicBezTo>
                    <a:pt x="372" y="98"/>
                    <a:pt x="372" y="98"/>
                    <a:pt x="372" y="98"/>
                  </a:cubicBezTo>
                  <a:cubicBezTo>
                    <a:pt x="293" y="98"/>
                    <a:pt x="293" y="98"/>
                    <a:pt x="293" y="98"/>
                  </a:cubicBezTo>
                  <a:cubicBezTo>
                    <a:pt x="293" y="53"/>
                    <a:pt x="293" y="53"/>
                    <a:pt x="293" y="53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1" y="98"/>
                    <a:pt x="151" y="98"/>
                    <a:pt x="151" y="98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18" y="53"/>
                    <a:pt x="0" y="71"/>
                    <a:pt x="0" y="98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425"/>
                    <a:pt x="18" y="443"/>
                    <a:pt x="45" y="443"/>
                  </a:cubicBezTo>
                  <a:cubicBezTo>
                    <a:pt x="399" y="443"/>
                    <a:pt x="399" y="443"/>
                    <a:pt x="399" y="443"/>
                  </a:cubicBezTo>
                  <a:cubicBezTo>
                    <a:pt x="425" y="443"/>
                    <a:pt x="443" y="425"/>
                    <a:pt x="443" y="399"/>
                  </a:cubicBezTo>
                  <a:cubicBezTo>
                    <a:pt x="443" y="98"/>
                    <a:pt x="443" y="98"/>
                    <a:pt x="443" y="98"/>
                  </a:cubicBezTo>
                  <a:cubicBezTo>
                    <a:pt x="443" y="71"/>
                    <a:pt x="425" y="53"/>
                    <a:pt x="399" y="53"/>
                  </a:cubicBezTo>
                  <a:close/>
                  <a:moveTo>
                    <a:pt x="399" y="399"/>
                  </a:moveTo>
                  <a:lnTo>
                    <a:pt x="399" y="399"/>
                  </a:lnTo>
                  <a:cubicBezTo>
                    <a:pt x="45" y="399"/>
                    <a:pt x="45" y="399"/>
                    <a:pt x="45" y="399"/>
                  </a:cubicBezTo>
                  <a:cubicBezTo>
                    <a:pt x="45" y="196"/>
                    <a:pt x="45" y="196"/>
                    <a:pt x="45" y="196"/>
                  </a:cubicBezTo>
                  <a:cubicBezTo>
                    <a:pt x="399" y="196"/>
                    <a:pt x="399" y="196"/>
                    <a:pt x="399" y="196"/>
                  </a:cubicBezTo>
                  <a:lnTo>
                    <a:pt x="399" y="399"/>
                  </a:lnTo>
                  <a:close/>
                  <a:moveTo>
                    <a:pt x="124" y="0"/>
                  </a:moveTo>
                  <a:lnTo>
                    <a:pt x="124" y="0"/>
                  </a:lnTo>
                  <a:cubicBezTo>
                    <a:pt x="89" y="0"/>
                    <a:pt x="89" y="0"/>
                    <a:pt x="89" y="0"/>
                  </a:cubicBezTo>
                  <a:cubicBezTo>
                    <a:pt x="89" y="89"/>
                    <a:pt x="89" y="89"/>
                    <a:pt x="89" y="89"/>
                  </a:cubicBezTo>
                  <a:cubicBezTo>
                    <a:pt x="124" y="89"/>
                    <a:pt x="124" y="89"/>
                    <a:pt x="124" y="89"/>
                  </a:cubicBezTo>
                  <a:lnTo>
                    <a:pt x="124" y="0"/>
                  </a:lnTo>
                  <a:close/>
                  <a:moveTo>
                    <a:pt x="354" y="0"/>
                  </a:moveTo>
                  <a:lnTo>
                    <a:pt x="354" y="0"/>
                  </a:lnTo>
                  <a:cubicBezTo>
                    <a:pt x="319" y="0"/>
                    <a:pt x="319" y="0"/>
                    <a:pt x="319" y="0"/>
                  </a:cubicBezTo>
                  <a:cubicBezTo>
                    <a:pt x="319" y="89"/>
                    <a:pt x="319" y="89"/>
                    <a:pt x="319" y="89"/>
                  </a:cubicBezTo>
                  <a:cubicBezTo>
                    <a:pt x="354" y="89"/>
                    <a:pt x="354" y="89"/>
                    <a:pt x="354" y="89"/>
                  </a:cubicBezTo>
                  <a:lnTo>
                    <a:pt x="35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 xmlns:lc="http://schemas.openxmlformats.org/drawingml/2006/lockedCanvas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8649CA30-AB45-44E0-BA9F-224BBBCAAE07}"/>
                </a:ext>
              </a:extLst>
            </p:cNvPr>
            <p:cNvSpPr/>
            <p:nvPr/>
          </p:nvSpPr>
          <p:spPr bwMode="auto">
            <a:xfrm>
              <a:off x="7787599" y="4959931"/>
              <a:ext cx="574650" cy="57480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42" name="Freeform 127">
              <a:extLst>
                <a:ext uri="{FF2B5EF4-FFF2-40B4-BE49-F238E27FC236}">
                  <a16:creationId xmlns:a16="http://schemas.microsoft.com/office/drawing/2014/main" id="{C0F6AA37-E860-48EB-AD7D-51A35963E5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19323" y="5122024"/>
              <a:ext cx="311202" cy="250614"/>
            </a:xfrm>
            <a:custGeom>
              <a:avLst/>
              <a:gdLst>
                <a:gd name="T0" fmla="*/ 169 w 497"/>
                <a:gd name="T1" fmla="*/ 196 h 400"/>
                <a:gd name="T2" fmla="*/ 169 w 497"/>
                <a:gd name="T3" fmla="*/ 196 h 400"/>
                <a:gd name="T4" fmla="*/ 248 w 497"/>
                <a:gd name="T5" fmla="*/ 275 h 400"/>
                <a:gd name="T6" fmla="*/ 328 w 497"/>
                <a:gd name="T7" fmla="*/ 196 h 400"/>
                <a:gd name="T8" fmla="*/ 248 w 497"/>
                <a:gd name="T9" fmla="*/ 116 h 400"/>
                <a:gd name="T10" fmla="*/ 169 w 497"/>
                <a:gd name="T11" fmla="*/ 196 h 400"/>
                <a:gd name="T12" fmla="*/ 116 w 497"/>
                <a:gd name="T13" fmla="*/ 169 h 400"/>
                <a:gd name="T14" fmla="*/ 116 w 497"/>
                <a:gd name="T15" fmla="*/ 169 h 400"/>
                <a:gd name="T16" fmla="*/ 248 w 497"/>
                <a:gd name="T17" fmla="*/ 63 h 400"/>
                <a:gd name="T18" fmla="*/ 345 w 497"/>
                <a:gd name="T19" fmla="*/ 98 h 400"/>
                <a:gd name="T20" fmla="*/ 390 w 497"/>
                <a:gd name="T21" fmla="*/ 98 h 400"/>
                <a:gd name="T22" fmla="*/ 390 w 497"/>
                <a:gd name="T23" fmla="*/ 54 h 400"/>
                <a:gd name="T24" fmla="*/ 248 w 497"/>
                <a:gd name="T25" fmla="*/ 0 h 400"/>
                <a:gd name="T26" fmla="*/ 62 w 497"/>
                <a:gd name="T27" fmla="*/ 143 h 400"/>
                <a:gd name="T28" fmla="*/ 0 w 497"/>
                <a:gd name="T29" fmla="*/ 143 h 400"/>
                <a:gd name="T30" fmla="*/ 0 w 497"/>
                <a:gd name="T31" fmla="*/ 196 h 400"/>
                <a:gd name="T32" fmla="*/ 80 w 497"/>
                <a:gd name="T33" fmla="*/ 196 h 400"/>
                <a:gd name="T34" fmla="*/ 116 w 497"/>
                <a:gd name="T35" fmla="*/ 169 h 400"/>
                <a:gd name="T36" fmla="*/ 416 w 497"/>
                <a:gd name="T37" fmla="*/ 196 h 400"/>
                <a:gd name="T38" fmla="*/ 416 w 497"/>
                <a:gd name="T39" fmla="*/ 196 h 400"/>
                <a:gd name="T40" fmla="*/ 381 w 497"/>
                <a:gd name="T41" fmla="*/ 231 h 400"/>
                <a:gd name="T42" fmla="*/ 248 w 497"/>
                <a:gd name="T43" fmla="*/ 337 h 400"/>
                <a:gd name="T44" fmla="*/ 151 w 497"/>
                <a:gd name="T45" fmla="*/ 293 h 400"/>
                <a:gd name="T46" fmla="*/ 107 w 497"/>
                <a:gd name="T47" fmla="*/ 293 h 400"/>
                <a:gd name="T48" fmla="*/ 107 w 497"/>
                <a:gd name="T49" fmla="*/ 337 h 400"/>
                <a:gd name="T50" fmla="*/ 248 w 497"/>
                <a:gd name="T51" fmla="*/ 399 h 400"/>
                <a:gd name="T52" fmla="*/ 435 w 497"/>
                <a:gd name="T53" fmla="*/ 257 h 400"/>
                <a:gd name="T54" fmla="*/ 496 w 497"/>
                <a:gd name="T55" fmla="*/ 257 h 400"/>
                <a:gd name="T56" fmla="*/ 496 w 497"/>
                <a:gd name="T57" fmla="*/ 196 h 400"/>
                <a:gd name="T58" fmla="*/ 416 w 497"/>
                <a:gd name="T59" fmla="*/ 196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97" h="400">
                  <a:moveTo>
                    <a:pt x="169" y="196"/>
                  </a:moveTo>
                  <a:lnTo>
                    <a:pt x="169" y="196"/>
                  </a:lnTo>
                  <a:cubicBezTo>
                    <a:pt x="169" y="240"/>
                    <a:pt x="204" y="275"/>
                    <a:pt x="248" y="275"/>
                  </a:cubicBezTo>
                  <a:cubicBezTo>
                    <a:pt x="292" y="275"/>
                    <a:pt x="328" y="240"/>
                    <a:pt x="328" y="196"/>
                  </a:cubicBezTo>
                  <a:cubicBezTo>
                    <a:pt x="328" y="151"/>
                    <a:pt x="292" y="116"/>
                    <a:pt x="248" y="116"/>
                  </a:cubicBezTo>
                  <a:cubicBezTo>
                    <a:pt x="204" y="116"/>
                    <a:pt x="169" y="151"/>
                    <a:pt x="169" y="196"/>
                  </a:cubicBezTo>
                  <a:close/>
                  <a:moveTo>
                    <a:pt x="116" y="169"/>
                  </a:moveTo>
                  <a:lnTo>
                    <a:pt x="116" y="169"/>
                  </a:lnTo>
                  <a:cubicBezTo>
                    <a:pt x="124" y="107"/>
                    <a:pt x="186" y="63"/>
                    <a:pt x="248" y="63"/>
                  </a:cubicBezTo>
                  <a:cubicBezTo>
                    <a:pt x="284" y="63"/>
                    <a:pt x="319" y="71"/>
                    <a:pt x="345" y="98"/>
                  </a:cubicBezTo>
                  <a:cubicBezTo>
                    <a:pt x="354" y="107"/>
                    <a:pt x="381" y="107"/>
                    <a:pt x="390" y="98"/>
                  </a:cubicBezTo>
                  <a:cubicBezTo>
                    <a:pt x="399" y="89"/>
                    <a:pt x="399" y="71"/>
                    <a:pt x="390" y="54"/>
                  </a:cubicBezTo>
                  <a:cubicBezTo>
                    <a:pt x="354" y="18"/>
                    <a:pt x="301" y="0"/>
                    <a:pt x="248" y="0"/>
                  </a:cubicBezTo>
                  <a:cubicBezTo>
                    <a:pt x="160" y="0"/>
                    <a:pt x="80" y="54"/>
                    <a:pt x="62" y="143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80" y="196"/>
                    <a:pt x="80" y="196"/>
                    <a:pt x="80" y="196"/>
                  </a:cubicBezTo>
                  <a:cubicBezTo>
                    <a:pt x="107" y="196"/>
                    <a:pt x="107" y="178"/>
                    <a:pt x="116" y="169"/>
                  </a:cubicBezTo>
                  <a:close/>
                  <a:moveTo>
                    <a:pt x="416" y="196"/>
                  </a:moveTo>
                  <a:lnTo>
                    <a:pt x="416" y="196"/>
                  </a:lnTo>
                  <a:cubicBezTo>
                    <a:pt x="390" y="196"/>
                    <a:pt x="390" y="222"/>
                    <a:pt x="381" y="231"/>
                  </a:cubicBezTo>
                  <a:cubicBezTo>
                    <a:pt x="372" y="293"/>
                    <a:pt x="319" y="337"/>
                    <a:pt x="248" y="337"/>
                  </a:cubicBezTo>
                  <a:cubicBezTo>
                    <a:pt x="213" y="337"/>
                    <a:pt x="177" y="319"/>
                    <a:pt x="151" y="293"/>
                  </a:cubicBezTo>
                  <a:cubicBezTo>
                    <a:pt x="142" y="284"/>
                    <a:pt x="116" y="284"/>
                    <a:pt x="107" y="293"/>
                  </a:cubicBezTo>
                  <a:cubicBezTo>
                    <a:pt x="97" y="310"/>
                    <a:pt x="97" y="328"/>
                    <a:pt x="107" y="337"/>
                  </a:cubicBezTo>
                  <a:cubicBezTo>
                    <a:pt x="142" y="373"/>
                    <a:pt x="195" y="399"/>
                    <a:pt x="248" y="399"/>
                  </a:cubicBezTo>
                  <a:cubicBezTo>
                    <a:pt x="337" y="399"/>
                    <a:pt x="416" y="337"/>
                    <a:pt x="435" y="257"/>
                  </a:cubicBezTo>
                  <a:cubicBezTo>
                    <a:pt x="496" y="257"/>
                    <a:pt x="496" y="257"/>
                    <a:pt x="496" y="257"/>
                  </a:cubicBezTo>
                  <a:cubicBezTo>
                    <a:pt x="496" y="196"/>
                    <a:pt x="496" y="196"/>
                    <a:pt x="496" y="196"/>
                  </a:cubicBezTo>
                  <a:lnTo>
                    <a:pt x="416" y="1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 xmlns:lc="http://schemas.openxmlformats.org/drawingml/2006/lockedCanvas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FB5A436F-D58B-4A93-981E-FB8A949BAE92}"/>
                </a:ext>
              </a:extLst>
            </p:cNvPr>
            <p:cNvSpPr/>
            <p:nvPr/>
          </p:nvSpPr>
          <p:spPr bwMode="auto">
            <a:xfrm>
              <a:off x="7787599" y="5736325"/>
              <a:ext cx="574650" cy="57480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44" name="Freeform 75">
              <a:extLst>
                <a:ext uri="{FF2B5EF4-FFF2-40B4-BE49-F238E27FC236}">
                  <a16:creationId xmlns:a16="http://schemas.microsoft.com/office/drawing/2014/main" id="{257F5DF4-BA6B-4DE7-974C-D1CB7B3926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50418" y="5923459"/>
              <a:ext cx="249012" cy="200532"/>
            </a:xfrm>
            <a:custGeom>
              <a:avLst/>
              <a:gdLst>
                <a:gd name="T0" fmla="*/ 443 w 497"/>
                <a:gd name="T1" fmla="*/ 0 h 400"/>
                <a:gd name="T2" fmla="*/ 443 w 497"/>
                <a:gd name="T3" fmla="*/ 0 h 400"/>
                <a:gd name="T4" fmla="*/ 53 w 497"/>
                <a:gd name="T5" fmla="*/ 0 h 400"/>
                <a:gd name="T6" fmla="*/ 0 w 497"/>
                <a:gd name="T7" fmla="*/ 44 h 400"/>
                <a:gd name="T8" fmla="*/ 0 w 497"/>
                <a:gd name="T9" fmla="*/ 346 h 400"/>
                <a:gd name="T10" fmla="*/ 53 w 497"/>
                <a:gd name="T11" fmla="*/ 399 h 400"/>
                <a:gd name="T12" fmla="*/ 443 w 497"/>
                <a:gd name="T13" fmla="*/ 399 h 400"/>
                <a:gd name="T14" fmla="*/ 496 w 497"/>
                <a:gd name="T15" fmla="*/ 346 h 400"/>
                <a:gd name="T16" fmla="*/ 496 w 497"/>
                <a:gd name="T17" fmla="*/ 44 h 400"/>
                <a:gd name="T18" fmla="*/ 443 w 497"/>
                <a:gd name="T19" fmla="*/ 0 h 400"/>
                <a:gd name="T20" fmla="*/ 443 w 497"/>
                <a:gd name="T21" fmla="*/ 346 h 400"/>
                <a:gd name="T22" fmla="*/ 443 w 497"/>
                <a:gd name="T23" fmla="*/ 346 h 400"/>
                <a:gd name="T24" fmla="*/ 53 w 497"/>
                <a:gd name="T25" fmla="*/ 346 h 400"/>
                <a:gd name="T26" fmla="*/ 53 w 497"/>
                <a:gd name="T27" fmla="*/ 44 h 400"/>
                <a:gd name="T28" fmla="*/ 443 w 497"/>
                <a:gd name="T29" fmla="*/ 44 h 400"/>
                <a:gd name="T30" fmla="*/ 443 w 497"/>
                <a:gd name="T31" fmla="*/ 346 h 400"/>
                <a:gd name="T32" fmla="*/ 222 w 497"/>
                <a:gd name="T33" fmla="*/ 249 h 400"/>
                <a:gd name="T34" fmla="*/ 222 w 497"/>
                <a:gd name="T35" fmla="*/ 249 h 400"/>
                <a:gd name="T36" fmla="*/ 97 w 497"/>
                <a:gd name="T37" fmla="*/ 249 h 400"/>
                <a:gd name="T38" fmla="*/ 97 w 497"/>
                <a:gd name="T39" fmla="*/ 293 h 400"/>
                <a:gd name="T40" fmla="*/ 222 w 497"/>
                <a:gd name="T41" fmla="*/ 293 h 400"/>
                <a:gd name="T42" fmla="*/ 222 w 497"/>
                <a:gd name="T43" fmla="*/ 249 h 400"/>
                <a:gd name="T44" fmla="*/ 222 w 497"/>
                <a:gd name="T45" fmla="*/ 178 h 400"/>
                <a:gd name="T46" fmla="*/ 222 w 497"/>
                <a:gd name="T47" fmla="*/ 178 h 400"/>
                <a:gd name="T48" fmla="*/ 97 w 497"/>
                <a:gd name="T49" fmla="*/ 178 h 400"/>
                <a:gd name="T50" fmla="*/ 97 w 497"/>
                <a:gd name="T51" fmla="*/ 222 h 400"/>
                <a:gd name="T52" fmla="*/ 222 w 497"/>
                <a:gd name="T53" fmla="*/ 222 h 400"/>
                <a:gd name="T54" fmla="*/ 222 w 497"/>
                <a:gd name="T55" fmla="*/ 178 h 400"/>
                <a:gd name="T56" fmla="*/ 222 w 497"/>
                <a:gd name="T57" fmla="*/ 98 h 400"/>
                <a:gd name="T58" fmla="*/ 222 w 497"/>
                <a:gd name="T59" fmla="*/ 98 h 400"/>
                <a:gd name="T60" fmla="*/ 97 w 497"/>
                <a:gd name="T61" fmla="*/ 98 h 400"/>
                <a:gd name="T62" fmla="*/ 97 w 497"/>
                <a:gd name="T63" fmla="*/ 143 h 400"/>
                <a:gd name="T64" fmla="*/ 222 w 497"/>
                <a:gd name="T65" fmla="*/ 143 h 400"/>
                <a:gd name="T66" fmla="*/ 222 w 497"/>
                <a:gd name="T67" fmla="*/ 98 h 400"/>
                <a:gd name="T68" fmla="*/ 389 w 497"/>
                <a:gd name="T69" fmla="*/ 257 h 400"/>
                <a:gd name="T70" fmla="*/ 389 w 497"/>
                <a:gd name="T71" fmla="*/ 257 h 400"/>
                <a:gd name="T72" fmla="*/ 354 w 497"/>
                <a:gd name="T73" fmla="*/ 231 h 400"/>
                <a:gd name="T74" fmla="*/ 381 w 497"/>
                <a:gd name="T75" fmla="*/ 151 h 400"/>
                <a:gd name="T76" fmla="*/ 336 w 497"/>
                <a:gd name="T77" fmla="*/ 98 h 400"/>
                <a:gd name="T78" fmla="*/ 292 w 497"/>
                <a:gd name="T79" fmla="*/ 151 h 400"/>
                <a:gd name="T80" fmla="*/ 319 w 497"/>
                <a:gd name="T81" fmla="*/ 231 h 400"/>
                <a:gd name="T82" fmla="*/ 275 w 497"/>
                <a:gd name="T83" fmla="*/ 257 h 400"/>
                <a:gd name="T84" fmla="*/ 275 w 497"/>
                <a:gd name="T85" fmla="*/ 293 h 400"/>
                <a:gd name="T86" fmla="*/ 398 w 497"/>
                <a:gd name="T87" fmla="*/ 293 h 400"/>
                <a:gd name="T88" fmla="*/ 389 w 497"/>
                <a:gd name="T89" fmla="*/ 257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97" h="400">
                  <a:moveTo>
                    <a:pt x="443" y="0"/>
                  </a:moveTo>
                  <a:lnTo>
                    <a:pt x="443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17" y="0"/>
                    <a:pt x="0" y="18"/>
                    <a:pt x="0" y="44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373"/>
                    <a:pt x="17" y="399"/>
                    <a:pt x="53" y="399"/>
                  </a:cubicBezTo>
                  <a:cubicBezTo>
                    <a:pt x="443" y="399"/>
                    <a:pt x="443" y="399"/>
                    <a:pt x="443" y="399"/>
                  </a:cubicBezTo>
                  <a:cubicBezTo>
                    <a:pt x="470" y="399"/>
                    <a:pt x="496" y="373"/>
                    <a:pt x="496" y="346"/>
                  </a:cubicBezTo>
                  <a:cubicBezTo>
                    <a:pt x="496" y="44"/>
                    <a:pt x="496" y="44"/>
                    <a:pt x="496" y="44"/>
                  </a:cubicBezTo>
                  <a:cubicBezTo>
                    <a:pt x="496" y="18"/>
                    <a:pt x="470" y="0"/>
                    <a:pt x="443" y="0"/>
                  </a:cubicBezTo>
                  <a:close/>
                  <a:moveTo>
                    <a:pt x="443" y="346"/>
                  </a:moveTo>
                  <a:lnTo>
                    <a:pt x="443" y="346"/>
                  </a:lnTo>
                  <a:cubicBezTo>
                    <a:pt x="53" y="346"/>
                    <a:pt x="53" y="346"/>
                    <a:pt x="53" y="346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443" y="44"/>
                    <a:pt x="443" y="44"/>
                    <a:pt x="443" y="44"/>
                  </a:cubicBezTo>
                  <a:lnTo>
                    <a:pt x="443" y="346"/>
                  </a:lnTo>
                  <a:close/>
                  <a:moveTo>
                    <a:pt x="222" y="249"/>
                  </a:moveTo>
                  <a:lnTo>
                    <a:pt x="222" y="249"/>
                  </a:lnTo>
                  <a:cubicBezTo>
                    <a:pt x="97" y="249"/>
                    <a:pt x="97" y="249"/>
                    <a:pt x="97" y="249"/>
                  </a:cubicBezTo>
                  <a:cubicBezTo>
                    <a:pt x="97" y="293"/>
                    <a:pt x="97" y="293"/>
                    <a:pt x="97" y="293"/>
                  </a:cubicBezTo>
                  <a:cubicBezTo>
                    <a:pt x="222" y="293"/>
                    <a:pt x="222" y="293"/>
                    <a:pt x="222" y="293"/>
                  </a:cubicBezTo>
                  <a:lnTo>
                    <a:pt x="222" y="249"/>
                  </a:lnTo>
                  <a:close/>
                  <a:moveTo>
                    <a:pt x="222" y="178"/>
                  </a:moveTo>
                  <a:lnTo>
                    <a:pt x="222" y="178"/>
                  </a:lnTo>
                  <a:cubicBezTo>
                    <a:pt x="97" y="178"/>
                    <a:pt x="97" y="178"/>
                    <a:pt x="97" y="178"/>
                  </a:cubicBezTo>
                  <a:cubicBezTo>
                    <a:pt x="97" y="222"/>
                    <a:pt x="97" y="222"/>
                    <a:pt x="97" y="222"/>
                  </a:cubicBezTo>
                  <a:cubicBezTo>
                    <a:pt x="222" y="222"/>
                    <a:pt x="222" y="222"/>
                    <a:pt x="222" y="222"/>
                  </a:cubicBezTo>
                  <a:lnTo>
                    <a:pt x="222" y="178"/>
                  </a:lnTo>
                  <a:close/>
                  <a:moveTo>
                    <a:pt x="222" y="98"/>
                  </a:moveTo>
                  <a:lnTo>
                    <a:pt x="222" y="98"/>
                  </a:lnTo>
                  <a:cubicBezTo>
                    <a:pt x="97" y="98"/>
                    <a:pt x="97" y="98"/>
                    <a:pt x="97" y="98"/>
                  </a:cubicBezTo>
                  <a:cubicBezTo>
                    <a:pt x="97" y="143"/>
                    <a:pt x="97" y="143"/>
                    <a:pt x="97" y="143"/>
                  </a:cubicBezTo>
                  <a:cubicBezTo>
                    <a:pt x="222" y="143"/>
                    <a:pt x="222" y="143"/>
                    <a:pt x="222" y="143"/>
                  </a:cubicBezTo>
                  <a:lnTo>
                    <a:pt x="222" y="98"/>
                  </a:lnTo>
                  <a:close/>
                  <a:moveTo>
                    <a:pt x="389" y="257"/>
                  </a:moveTo>
                  <a:lnTo>
                    <a:pt x="389" y="257"/>
                  </a:lnTo>
                  <a:cubicBezTo>
                    <a:pt x="389" y="257"/>
                    <a:pt x="354" y="249"/>
                    <a:pt x="354" y="231"/>
                  </a:cubicBezTo>
                  <a:cubicBezTo>
                    <a:pt x="354" y="204"/>
                    <a:pt x="381" y="196"/>
                    <a:pt x="381" y="151"/>
                  </a:cubicBezTo>
                  <a:cubicBezTo>
                    <a:pt x="381" y="125"/>
                    <a:pt x="372" y="98"/>
                    <a:pt x="336" y="98"/>
                  </a:cubicBezTo>
                  <a:cubicBezTo>
                    <a:pt x="301" y="98"/>
                    <a:pt x="292" y="125"/>
                    <a:pt x="292" y="151"/>
                  </a:cubicBezTo>
                  <a:cubicBezTo>
                    <a:pt x="292" y="196"/>
                    <a:pt x="319" y="204"/>
                    <a:pt x="319" y="231"/>
                  </a:cubicBezTo>
                  <a:cubicBezTo>
                    <a:pt x="319" y="249"/>
                    <a:pt x="275" y="257"/>
                    <a:pt x="275" y="257"/>
                  </a:cubicBezTo>
                  <a:lnTo>
                    <a:pt x="275" y="293"/>
                  </a:lnTo>
                  <a:cubicBezTo>
                    <a:pt x="398" y="293"/>
                    <a:pt x="398" y="293"/>
                    <a:pt x="398" y="293"/>
                  </a:cubicBezTo>
                  <a:cubicBezTo>
                    <a:pt x="398" y="293"/>
                    <a:pt x="398" y="257"/>
                    <a:pt x="389" y="2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 xmlns:lc="http://schemas.openxmlformats.org/drawingml/2006/lockedCanvas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18EB65B-B262-45EC-A7A7-681207B9F7E2}"/>
              </a:ext>
            </a:extLst>
          </p:cNvPr>
          <p:cNvGrpSpPr/>
          <p:nvPr/>
        </p:nvGrpSpPr>
        <p:grpSpPr>
          <a:xfrm>
            <a:off x="3373821" y="1105307"/>
            <a:ext cx="7603998" cy="1077218"/>
            <a:chOff x="290268" y="1469538"/>
            <a:chExt cx="7603998" cy="1077218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3D70A9E4-6FB9-48B6-854E-A4BF46752FFD}"/>
                </a:ext>
              </a:extLst>
            </p:cNvPr>
            <p:cNvSpPr/>
            <p:nvPr/>
          </p:nvSpPr>
          <p:spPr>
            <a:xfrm>
              <a:off x="290268" y="1469538"/>
              <a:ext cx="3367332" cy="1077218"/>
            </a:xfrm>
            <a:prstGeom prst="rect">
              <a:avLst/>
            </a:prstGeom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 script that enables checking:</a:t>
              </a:r>
            </a:p>
            <a:p>
              <a:pPr marL="344488" marR="0" lvl="0" indent="-344488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Host Configuration</a:t>
              </a:r>
            </a:p>
            <a:p>
              <a:pPr marL="344488" marR="0" lvl="0" indent="-344488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Docker Daemon Configuration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9454E2B-E425-4F71-BC0B-76830491FE27}"/>
                </a:ext>
              </a:extLst>
            </p:cNvPr>
            <p:cNvSpPr/>
            <p:nvPr/>
          </p:nvSpPr>
          <p:spPr>
            <a:xfrm>
              <a:off x="3775793" y="1469538"/>
              <a:ext cx="4118473" cy="107721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4488" indent="-344488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Docker Daemon Configuration Files</a:t>
              </a:r>
            </a:p>
            <a:p>
              <a:pPr marL="344488" marR="0" lvl="0" indent="-344488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Container Images and Build Files</a:t>
              </a:r>
            </a:p>
            <a:p>
              <a:pPr marL="349250" marR="0" lvl="0" indent="-3492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Container Runtime</a:t>
              </a: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49" name="Picture 48" descr="Figure C">
            <a:extLst>
              <a:ext uri="{FF2B5EF4-FFF2-40B4-BE49-F238E27FC236}">
                <a16:creationId xmlns:a16="http://schemas.microsoft.com/office/drawing/2014/main" id="{3F321FA5-AD1F-45A5-BA4C-4AE48A09E4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79"/>
          <a:stretch/>
        </p:blipFill>
        <p:spPr bwMode="auto">
          <a:xfrm>
            <a:off x="331082" y="2553517"/>
            <a:ext cx="6248399" cy="3723425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A483520A-677D-485E-8DEA-7AE0CD25B14F}"/>
              </a:ext>
            </a:extLst>
          </p:cNvPr>
          <p:cNvSpPr/>
          <p:nvPr/>
        </p:nvSpPr>
        <p:spPr>
          <a:xfrm>
            <a:off x="5509584" y="6314246"/>
            <a:ext cx="1172116" cy="246221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https://github.com</a:t>
            </a:r>
            <a:endParaRPr kumimoji="0" lang="en-IN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93949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Rectangle 389">
            <a:extLst>
              <a:ext uri="{FF2B5EF4-FFF2-40B4-BE49-F238E27FC236}">
                <a16:creationId xmlns:a16="http://schemas.microsoft.com/office/drawing/2014/main" id="{3AA1E199-BAA6-4952-9DB4-787A6AC0B65F}"/>
              </a:ext>
            </a:extLst>
          </p:cNvPr>
          <p:cNvSpPr/>
          <p:nvPr/>
        </p:nvSpPr>
        <p:spPr bwMode="auto">
          <a:xfrm>
            <a:off x="1447800" y="5015014"/>
            <a:ext cx="3408566" cy="12133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F556227A-2916-4F29-80B0-CBA9E2A05D39}"/>
              </a:ext>
            </a:extLst>
          </p:cNvPr>
          <p:cNvSpPr/>
          <p:nvPr/>
        </p:nvSpPr>
        <p:spPr bwMode="auto">
          <a:xfrm>
            <a:off x="7315200" y="3207946"/>
            <a:ext cx="3408566" cy="121331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3789E3-644A-4BA3-A2B0-63A748CA04C4}"/>
              </a:ext>
            </a:extLst>
          </p:cNvPr>
          <p:cNvSpPr/>
          <p:nvPr/>
        </p:nvSpPr>
        <p:spPr bwMode="auto">
          <a:xfrm>
            <a:off x="1447800" y="1371600"/>
            <a:ext cx="3408566" cy="12133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1" name="Isosceles Triangle 370"/>
          <p:cNvSpPr/>
          <p:nvPr/>
        </p:nvSpPr>
        <p:spPr>
          <a:xfrm rot="5400000">
            <a:off x="4898537" y="1864441"/>
            <a:ext cx="427006" cy="227634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7" name="Isosceles Triangle 376"/>
          <p:cNvSpPr/>
          <p:nvPr/>
        </p:nvSpPr>
        <p:spPr>
          <a:xfrm rot="16200000" flipH="1">
            <a:off x="6866457" y="3700788"/>
            <a:ext cx="427006" cy="22763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3" name="Isosceles Triangle 382"/>
          <p:cNvSpPr/>
          <p:nvPr/>
        </p:nvSpPr>
        <p:spPr>
          <a:xfrm rot="5400000">
            <a:off x="4898537" y="5507855"/>
            <a:ext cx="427006" cy="22763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962670" y="954454"/>
            <a:ext cx="266660" cy="5512247"/>
            <a:chOff x="5962670" y="0"/>
            <a:chExt cx="266660" cy="6579047"/>
          </a:xfrm>
        </p:grpSpPr>
        <p:grpSp>
          <p:nvGrpSpPr>
            <p:cNvPr id="5" name="Group 4"/>
            <p:cNvGrpSpPr/>
            <p:nvPr/>
          </p:nvGrpSpPr>
          <p:grpSpPr>
            <a:xfrm>
              <a:off x="6065108" y="0"/>
              <a:ext cx="61784" cy="6415790"/>
              <a:chOff x="6034216" y="1346886"/>
              <a:chExt cx="61784" cy="5511114"/>
            </a:xfrm>
          </p:grpSpPr>
          <p:cxnSp>
            <p:nvCxnSpPr>
              <p:cNvPr id="3" name="Straight Connector 2"/>
              <p:cNvCxnSpPr/>
              <p:nvPr/>
            </p:nvCxnSpPr>
            <p:spPr>
              <a:xfrm>
                <a:off x="6034216" y="1346886"/>
                <a:ext cx="0" cy="5511114"/>
              </a:xfrm>
              <a:prstGeom prst="line">
                <a:avLst/>
              </a:prstGeom>
              <a:ln w="381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Straight Connector 3"/>
              <p:cNvCxnSpPr/>
              <p:nvPr/>
            </p:nvCxnSpPr>
            <p:spPr>
              <a:xfrm>
                <a:off x="6096000" y="1346886"/>
                <a:ext cx="0" cy="5511114"/>
              </a:xfrm>
              <a:prstGeom prst="line">
                <a:avLst/>
              </a:prstGeom>
              <a:ln w="381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Freeform 17"/>
            <p:cNvSpPr>
              <a:spLocks noChangeArrowheads="1"/>
            </p:cNvSpPr>
            <p:nvPr/>
          </p:nvSpPr>
          <p:spPr bwMode="auto">
            <a:xfrm rot="8124131">
              <a:off x="5962670" y="6314520"/>
              <a:ext cx="266660" cy="264527"/>
            </a:xfrm>
            <a:custGeom>
              <a:avLst/>
              <a:gdLst>
                <a:gd name="T0" fmla="*/ 189945 w 444"/>
                <a:gd name="T1" fmla="*/ 7693 h 435"/>
                <a:gd name="T2" fmla="*/ 189945 w 444"/>
                <a:gd name="T3" fmla="*/ 7693 h 435"/>
                <a:gd name="T4" fmla="*/ 154191 w 444"/>
                <a:gd name="T5" fmla="*/ 15839 h 435"/>
                <a:gd name="T6" fmla="*/ 0 w 444"/>
                <a:gd name="T7" fmla="*/ 100461 h 435"/>
                <a:gd name="T8" fmla="*/ 87151 w 444"/>
                <a:gd name="T9" fmla="*/ 112227 h 435"/>
                <a:gd name="T10" fmla="*/ 98772 w 444"/>
                <a:gd name="T11" fmla="*/ 196397 h 435"/>
                <a:gd name="T12" fmla="*/ 178325 w 444"/>
                <a:gd name="T13" fmla="*/ 40275 h 435"/>
                <a:gd name="T14" fmla="*/ 189945 w 444"/>
                <a:gd name="T15" fmla="*/ 7693 h 435"/>
                <a:gd name="T16" fmla="*/ 170280 w 444"/>
                <a:gd name="T17" fmla="*/ 28057 h 435"/>
                <a:gd name="T18" fmla="*/ 170280 w 444"/>
                <a:gd name="T19" fmla="*/ 28057 h 435"/>
                <a:gd name="T20" fmla="*/ 106816 w 444"/>
                <a:gd name="T21" fmla="*/ 144357 h 435"/>
                <a:gd name="T22" fmla="*/ 102794 w 444"/>
                <a:gd name="T23" fmla="*/ 92316 h 435"/>
                <a:gd name="T24" fmla="*/ 170280 w 444"/>
                <a:gd name="T25" fmla="*/ 28057 h 43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44" h="435">
                  <a:moveTo>
                    <a:pt x="425" y="17"/>
                  </a:moveTo>
                  <a:lnTo>
                    <a:pt x="425" y="17"/>
                  </a:lnTo>
                  <a:cubicBezTo>
                    <a:pt x="408" y="0"/>
                    <a:pt x="399" y="17"/>
                    <a:pt x="345" y="35"/>
                  </a:cubicBezTo>
                  <a:cubicBezTo>
                    <a:pt x="221" y="97"/>
                    <a:pt x="0" y="222"/>
                    <a:pt x="0" y="222"/>
                  </a:cubicBezTo>
                  <a:cubicBezTo>
                    <a:pt x="195" y="248"/>
                    <a:pt x="195" y="248"/>
                    <a:pt x="195" y="248"/>
                  </a:cubicBezTo>
                  <a:cubicBezTo>
                    <a:pt x="221" y="434"/>
                    <a:pt x="221" y="434"/>
                    <a:pt x="221" y="434"/>
                  </a:cubicBezTo>
                  <a:cubicBezTo>
                    <a:pt x="221" y="434"/>
                    <a:pt x="345" y="222"/>
                    <a:pt x="399" y="89"/>
                  </a:cubicBezTo>
                  <a:cubicBezTo>
                    <a:pt x="425" y="44"/>
                    <a:pt x="443" y="26"/>
                    <a:pt x="425" y="17"/>
                  </a:cubicBezTo>
                  <a:close/>
                  <a:moveTo>
                    <a:pt x="381" y="62"/>
                  </a:moveTo>
                  <a:lnTo>
                    <a:pt x="381" y="62"/>
                  </a:lnTo>
                  <a:cubicBezTo>
                    <a:pt x="239" y="319"/>
                    <a:pt x="239" y="319"/>
                    <a:pt x="239" y="319"/>
                  </a:cubicBezTo>
                  <a:cubicBezTo>
                    <a:pt x="230" y="204"/>
                    <a:pt x="230" y="204"/>
                    <a:pt x="230" y="204"/>
                  </a:cubicBezTo>
                  <a:lnTo>
                    <a:pt x="381" y="6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8" name="Oval 47"/>
          <p:cNvSpPr/>
          <p:nvPr/>
        </p:nvSpPr>
        <p:spPr>
          <a:xfrm>
            <a:off x="5581485" y="1505934"/>
            <a:ext cx="1029031" cy="102903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5581485" y="3300090"/>
            <a:ext cx="1029031" cy="102903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5581485" y="5094246"/>
            <a:ext cx="1029031" cy="102903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844000" y="5356761"/>
            <a:ext cx="504000" cy="504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51" name="Oval 50"/>
          <p:cNvSpPr/>
          <p:nvPr/>
        </p:nvSpPr>
        <p:spPr>
          <a:xfrm>
            <a:off x="5844000" y="3562605"/>
            <a:ext cx="504000" cy="504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47" name="Oval 46"/>
          <p:cNvSpPr/>
          <p:nvPr/>
        </p:nvSpPr>
        <p:spPr>
          <a:xfrm>
            <a:off x="5844000" y="1768449"/>
            <a:ext cx="504000" cy="504000"/>
          </a:xfrm>
          <a:prstGeom prst="ellipse">
            <a:avLst/>
          </a:prstGeom>
          <a:solidFill>
            <a:srgbClr val="F2F2F2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435B53FE-87CA-4BB5-9841-CAE0A1EDD866}"/>
              </a:ext>
            </a:extLst>
          </p:cNvPr>
          <p:cNvSpPr/>
          <p:nvPr/>
        </p:nvSpPr>
        <p:spPr>
          <a:xfrm>
            <a:off x="1447800" y="1467124"/>
            <a:ext cx="3352800" cy="102226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Understand Virtualization Essential Concepts and OS Virtualization Security</a:t>
            </a: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15C4C22A-C77F-45AB-A99A-5E0F44FB469A}"/>
              </a:ext>
            </a:extLst>
          </p:cNvPr>
          <p:cNvSpPr/>
          <p:nvPr/>
        </p:nvSpPr>
        <p:spPr>
          <a:xfrm>
            <a:off x="7375161" y="3462745"/>
            <a:ext cx="3276599" cy="70371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Understand Cloud Computing Fundamentals</a:t>
            </a:r>
          </a:p>
        </p:txBody>
      </p:sp>
      <p:sp>
        <p:nvSpPr>
          <p:cNvPr id="386" name="Rectangle 385">
            <a:extLst>
              <a:ext uri="{FF2B5EF4-FFF2-40B4-BE49-F238E27FC236}">
                <a16:creationId xmlns:a16="http://schemas.microsoft.com/office/drawing/2014/main" id="{163509FD-1F61-4F32-98CD-6693F4460196}"/>
              </a:ext>
            </a:extLst>
          </p:cNvPr>
          <p:cNvSpPr/>
          <p:nvPr/>
        </p:nvSpPr>
        <p:spPr>
          <a:xfrm>
            <a:off x="1600200" y="5110538"/>
            <a:ext cx="3200400" cy="102226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the Insights of Cloud Security and Best Practices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7869672-42E1-469B-A803-EB18E73103BB}"/>
              </a:ext>
            </a:extLst>
          </p:cNvPr>
          <p:cNvSpPr txBox="1"/>
          <p:nvPr/>
        </p:nvSpPr>
        <p:spPr>
          <a:xfrm>
            <a:off x="4327864" y="130314"/>
            <a:ext cx="3536273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Module Flow</a:t>
            </a:r>
          </a:p>
        </p:txBody>
      </p:sp>
    </p:spTree>
    <p:extLst>
      <p:ext uri="{BB962C8B-B14F-4D97-AF65-F5344CB8AC3E}">
        <p14:creationId xmlns:p14="http://schemas.microsoft.com/office/powerpoint/2010/main" val="31099763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elay 3">
            <a:extLst>
              <a:ext uri="{FF2B5EF4-FFF2-40B4-BE49-F238E27FC236}">
                <a16:creationId xmlns:a16="http://schemas.microsoft.com/office/drawing/2014/main" id="{A3435357-7A6C-45FA-9188-D09EB499EF9E}"/>
              </a:ext>
            </a:extLst>
          </p:cNvPr>
          <p:cNvSpPr/>
          <p:nvPr/>
        </p:nvSpPr>
        <p:spPr>
          <a:xfrm flipH="1">
            <a:off x="304800" y="1034982"/>
            <a:ext cx="1003503" cy="1229410"/>
          </a:xfrm>
          <a:prstGeom prst="flowChartDelay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lang="en-IN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1866358-ED63-4926-A6E7-1FEB430450B6}"/>
              </a:ext>
            </a:extLst>
          </p:cNvPr>
          <p:cNvSpPr/>
          <p:nvPr/>
        </p:nvSpPr>
        <p:spPr>
          <a:xfrm>
            <a:off x="1308303" y="1034983"/>
            <a:ext cx="10883697" cy="12294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lang="en-IN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EBE261-8AB2-4E8D-AD6E-1B5420038CF6}"/>
              </a:ext>
            </a:extLst>
          </p:cNvPr>
          <p:cNvSpPr/>
          <p:nvPr/>
        </p:nvSpPr>
        <p:spPr>
          <a:xfrm>
            <a:off x="2247902" y="1311133"/>
            <a:ext cx="9410698" cy="67710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Cloud computing is an on-demand delivery of </a:t>
            </a:r>
            <a:r>
              <a:rPr kumimoji="0" lang="en-US" sz="19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IT capabilities</a:t>
            </a:r>
            <a:r>
              <a:rPr kumimoji="0" lang="en-US" sz="19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where IT infrastructure and applications are provided to </a:t>
            </a:r>
            <a:r>
              <a:rPr kumimoji="0" lang="en-US" sz="19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subscribers</a:t>
            </a: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as a metered service over a network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B8DA2D9-2459-4A99-B213-785DC2F208F9}"/>
              </a:ext>
            </a:extLst>
          </p:cNvPr>
          <p:cNvSpPr txBox="1">
            <a:spLocks/>
          </p:cNvSpPr>
          <p:nvPr/>
        </p:nvSpPr>
        <p:spPr>
          <a:xfrm>
            <a:off x="1863092" y="193344"/>
            <a:ext cx="8465817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Introduction to Cloud Computing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91CF041-5A2D-4AEA-89BC-F6E75184FBD9}"/>
              </a:ext>
            </a:extLst>
          </p:cNvPr>
          <p:cNvSpPr/>
          <p:nvPr/>
        </p:nvSpPr>
        <p:spPr>
          <a:xfrm>
            <a:off x="3665220" y="2397682"/>
            <a:ext cx="4861560" cy="40011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600"/>
              </a:spcBef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</a:rPr>
              <a:t>Characteristics of Cloud Computing</a:t>
            </a:r>
          </a:p>
        </p:txBody>
      </p:sp>
      <p:pic>
        <p:nvPicPr>
          <p:cNvPr id="34" name="Picture 33" descr="Logo, icon&#10;&#10;Description automatically generated">
            <a:extLst>
              <a:ext uri="{FF2B5EF4-FFF2-40B4-BE49-F238E27FC236}">
                <a16:creationId xmlns:a16="http://schemas.microsoft.com/office/drawing/2014/main" id="{E42BF2AE-0FA0-492A-8DB6-8051B47AD2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57717"/>
            <a:ext cx="1141988" cy="783940"/>
          </a:xfrm>
          <a:prstGeom prst="rect">
            <a:avLst/>
          </a:prstGeom>
        </p:spPr>
      </p:pic>
      <p:sp>
        <p:nvSpPr>
          <p:cNvPr id="5" name="Round Same Side Corner Rectangle 29">
            <a:extLst>
              <a:ext uri="{FF2B5EF4-FFF2-40B4-BE49-F238E27FC236}">
                <a16:creationId xmlns:a16="http://schemas.microsoft.com/office/drawing/2014/main" id="{44EDAA1F-514A-406A-B154-2C4689749E43}"/>
              </a:ext>
            </a:extLst>
          </p:cNvPr>
          <p:cNvSpPr/>
          <p:nvPr/>
        </p:nvSpPr>
        <p:spPr>
          <a:xfrm rot="5400000">
            <a:off x="9310521" y="1830193"/>
            <a:ext cx="809958" cy="310896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 defTabSz="914217">
              <a:spcBef>
                <a:spcPts val="600"/>
              </a:spcBef>
              <a:defRPr/>
            </a:pPr>
            <a:endParaRPr lang="bg-BG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Round Same Side Corner Rectangle 30">
            <a:extLst>
              <a:ext uri="{FF2B5EF4-FFF2-40B4-BE49-F238E27FC236}">
                <a16:creationId xmlns:a16="http://schemas.microsoft.com/office/drawing/2014/main" id="{4657D039-A920-47D8-A7A7-46B07AA851B0}"/>
              </a:ext>
            </a:extLst>
          </p:cNvPr>
          <p:cNvSpPr/>
          <p:nvPr/>
        </p:nvSpPr>
        <p:spPr>
          <a:xfrm rot="5400000">
            <a:off x="9310521" y="3111247"/>
            <a:ext cx="809958" cy="310896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 defTabSz="914217">
              <a:spcBef>
                <a:spcPts val="600"/>
              </a:spcBef>
              <a:defRPr/>
            </a:pPr>
            <a:endParaRPr lang="bg-BG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Round Same Side Corner Rectangle 34">
            <a:extLst>
              <a:ext uri="{FF2B5EF4-FFF2-40B4-BE49-F238E27FC236}">
                <a16:creationId xmlns:a16="http://schemas.microsoft.com/office/drawing/2014/main" id="{68E043B4-2892-44B7-AE8C-767DF06280D2}"/>
              </a:ext>
            </a:extLst>
          </p:cNvPr>
          <p:cNvSpPr/>
          <p:nvPr/>
        </p:nvSpPr>
        <p:spPr>
          <a:xfrm rot="5400000">
            <a:off x="9310521" y="4315549"/>
            <a:ext cx="809958" cy="310896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 defTabSz="914217">
              <a:spcBef>
                <a:spcPts val="600"/>
              </a:spcBef>
              <a:defRPr/>
            </a:pPr>
            <a:endParaRPr lang="bg-BG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Round Same Side Corner Rectangle 45">
            <a:extLst>
              <a:ext uri="{FF2B5EF4-FFF2-40B4-BE49-F238E27FC236}">
                <a16:creationId xmlns:a16="http://schemas.microsoft.com/office/drawing/2014/main" id="{69AD878E-F1C6-411A-A7BF-A0712DE3DB0A}"/>
              </a:ext>
            </a:extLst>
          </p:cNvPr>
          <p:cNvSpPr/>
          <p:nvPr/>
        </p:nvSpPr>
        <p:spPr>
          <a:xfrm rot="16200000">
            <a:off x="7443175" y="3072123"/>
            <a:ext cx="809958" cy="6251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 defTabSz="914217">
              <a:spcBef>
                <a:spcPts val="600"/>
              </a:spcBef>
              <a:defRPr/>
            </a:pPr>
            <a:endParaRPr lang="bg-BG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ound Same Side Corner Rectangle 46">
            <a:extLst>
              <a:ext uri="{FF2B5EF4-FFF2-40B4-BE49-F238E27FC236}">
                <a16:creationId xmlns:a16="http://schemas.microsoft.com/office/drawing/2014/main" id="{2D69AF62-7CC2-491F-A87F-FF36AC900DA3}"/>
              </a:ext>
            </a:extLst>
          </p:cNvPr>
          <p:cNvSpPr/>
          <p:nvPr/>
        </p:nvSpPr>
        <p:spPr>
          <a:xfrm rot="16200000">
            <a:off x="7443175" y="4353177"/>
            <a:ext cx="809958" cy="6251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 defTabSz="914217">
              <a:spcBef>
                <a:spcPts val="600"/>
              </a:spcBef>
              <a:defRPr/>
            </a:pPr>
            <a:endParaRPr lang="bg-BG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ound Same Side Corner Rectangle 47">
            <a:extLst>
              <a:ext uri="{FF2B5EF4-FFF2-40B4-BE49-F238E27FC236}">
                <a16:creationId xmlns:a16="http://schemas.microsoft.com/office/drawing/2014/main" id="{FAA7854D-1CF9-43FB-9B17-94E1866BCDE7}"/>
              </a:ext>
            </a:extLst>
          </p:cNvPr>
          <p:cNvSpPr/>
          <p:nvPr/>
        </p:nvSpPr>
        <p:spPr>
          <a:xfrm rot="16200000">
            <a:off x="7443175" y="5557479"/>
            <a:ext cx="809958" cy="62510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 defTabSz="914217">
              <a:spcBef>
                <a:spcPts val="600"/>
              </a:spcBef>
              <a:defRPr/>
            </a:pPr>
            <a:endParaRPr lang="bg-BG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6C7B2A5-4884-4E86-8BC6-175B8B754659}"/>
              </a:ext>
            </a:extLst>
          </p:cNvPr>
          <p:cNvCxnSpPr/>
          <p:nvPr/>
        </p:nvCxnSpPr>
        <p:spPr>
          <a:xfrm flipH="1">
            <a:off x="6676654" y="3529817"/>
            <a:ext cx="790123" cy="777163"/>
          </a:xfrm>
          <a:prstGeom prst="line">
            <a:avLst/>
          </a:prstGeom>
          <a:ln w="12700">
            <a:solidFill>
              <a:schemeClr val="tx1">
                <a:lumMod val="90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DB4446E-7A2A-4335-95A3-50DEBB339373}"/>
              </a:ext>
            </a:extLst>
          </p:cNvPr>
          <p:cNvCxnSpPr>
            <a:cxnSpLocks/>
          </p:cNvCxnSpPr>
          <p:nvPr/>
        </p:nvCxnSpPr>
        <p:spPr>
          <a:xfrm flipH="1" flipV="1">
            <a:off x="6707479" y="4631976"/>
            <a:ext cx="743162" cy="7687"/>
          </a:xfrm>
          <a:prstGeom prst="line">
            <a:avLst/>
          </a:prstGeom>
          <a:ln w="12700">
            <a:solidFill>
              <a:schemeClr val="tx1">
                <a:lumMod val="90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 Same Side Corner Rectangle 55">
            <a:extLst>
              <a:ext uri="{FF2B5EF4-FFF2-40B4-BE49-F238E27FC236}">
                <a16:creationId xmlns:a16="http://schemas.microsoft.com/office/drawing/2014/main" id="{89B6034C-7C24-4CCE-A097-A5B04E1D6519}"/>
              </a:ext>
            </a:extLst>
          </p:cNvPr>
          <p:cNvSpPr/>
          <p:nvPr/>
        </p:nvSpPr>
        <p:spPr>
          <a:xfrm rot="16200000" flipH="1">
            <a:off x="2071522" y="1830194"/>
            <a:ext cx="809958" cy="310896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 defTabSz="914217">
              <a:spcBef>
                <a:spcPts val="600"/>
              </a:spcBef>
              <a:defRPr/>
            </a:pPr>
            <a:endParaRPr lang="bg-BG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ound Same Side Corner Rectangle 56">
            <a:extLst>
              <a:ext uri="{FF2B5EF4-FFF2-40B4-BE49-F238E27FC236}">
                <a16:creationId xmlns:a16="http://schemas.microsoft.com/office/drawing/2014/main" id="{C5D754F8-B4D3-4225-AC79-95588A2F1C55}"/>
              </a:ext>
            </a:extLst>
          </p:cNvPr>
          <p:cNvSpPr/>
          <p:nvPr/>
        </p:nvSpPr>
        <p:spPr>
          <a:xfrm rot="16200000" flipH="1">
            <a:off x="2071522" y="3111247"/>
            <a:ext cx="809958" cy="310896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 defTabSz="914217">
              <a:spcBef>
                <a:spcPts val="600"/>
              </a:spcBef>
              <a:defRPr/>
            </a:pPr>
            <a:endParaRPr lang="bg-BG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ound Same Side Corner Rectangle 57">
            <a:extLst>
              <a:ext uri="{FF2B5EF4-FFF2-40B4-BE49-F238E27FC236}">
                <a16:creationId xmlns:a16="http://schemas.microsoft.com/office/drawing/2014/main" id="{3B48C51D-9617-4DE6-BDCA-7DB65587EB3D}"/>
              </a:ext>
            </a:extLst>
          </p:cNvPr>
          <p:cNvSpPr/>
          <p:nvPr/>
        </p:nvSpPr>
        <p:spPr>
          <a:xfrm rot="16200000" flipH="1">
            <a:off x="2071522" y="4315549"/>
            <a:ext cx="809958" cy="310896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 defTabSz="914217">
              <a:spcBef>
                <a:spcPts val="600"/>
              </a:spcBef>
              <a:defRPr/>
            </a:pPr>
            <a:endParaRPr lang="bg-BG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ound Same Side Corner Rectangle 86">
            <a:extLst>
              <a:ext uri="{FF2B5EF4-FFF2-40B4-BE49-F238E27FC236}">
                <a16:creationId xmlns:a16="http://schemas.microsoft.com/office/drawing/2014/main" id="{DCE7C3B2-8693-4727-B622-CE93D70AF06A}"/>
              </a:ext>
            </a:extLst>
          </p:cNvPr>
          <p:cNvSpPr/>
          <p:nvPr/>
        </p:nvSpPr>
        <p:spPr>
          <a:xfrm rot="5400000" flipH="1">
            <a:off x="3915773" y="3071832"/>
            <a:ext cx="809958" cy="62568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 defTabSz="914217">
              <a:spcBef>
                <a:spcPts val="600"/>
              </a:spcBef>
              <a:defRPr/>
            </a:pPr>
            <a:endParaRPr lang="bg-BG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ound Same Side Corner Rectangle 87">
            <a:extLst>
              <a:ext uri="{FF2B5EF4-FFF2-40B4-BE49-F238E27FC236}">
                <a16:creationId xmlns:a16="http://schemas.microsoft.com/office/drawing/2014/main" id="{E0FE2B99-158C-4553-AEB6-8993B8925DDC}"/>
              </a:ext>
            </a:extLst>
          </p:cNvPr>
          <p:cNvSpPr/>
          <p:nvPr/>
        </p:nvSpPr>
        <p:spPr>
          <a:xfrm rot="5400000" flipH="1">
            <a:off x="3915773" y="4352886"/>
            <a:ext cx="809958" cy="62568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 defTabSz="914217">
              <a:spcBef>
                <a:spcPts val="600"/>
              </a:spcBef>
              <a:defRPr/>
            </a:pPr>
            <a:endParaRPr lang="bg-BG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ound Same Side Corner Rectangle 88">
            <a:extLst>
              <a:ext uri="{FF2B5EF4-FFF2-40B4-BE49-F238E27FC236}">
                <a16:creationId xmlns:a16="http://schemas.microsoft.com/office/drawing/2014/main" id="{C96E125F-F322-4ED7-A327-22417CA34D85}"/>
              </a:ext>
            </a:extLst>
          </p:cNvPr>
          <p:cNvSpPr/>
          <p:nvPr/>
        </p:nvSpPr>
        <p:spPr>
          <a:xfrm rot="5400000" flipH="1">
            <a:off x="3915773" y="5557188"/>
            <a:ext cx="809958" cy="62568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 defTabSz="914217">
              <a:spcBef>
                <a:spcPts val="600"/>
              </a:spcBef>
              <a:defRPr/>
            </a:pPr>
            <a:endParaRPr lang="bg-BG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AE49568-B8B0-40B0-B0E5-A239A24984C5}"/>
              </a:ext>
            </a:extLst>
          </p:cNvPr>
          <p:cNvCxnSpPr/>
          <p:nvPr/>
        </p:nvCxnSpPr>
        <p:spPr>
          <a:xfrm>
            <a:off x="4704620" y="3552521"/>
            <a:ext cx="790857" cy="777163"/>
          </a:xfrm>
          <a:prstGeom prst="line">
            <a:avLst/>
          </a:prstGeom>
          <a:ln w="12700">
            <a:solidFill>
              <a:schemeClr val="tx1">
                <a:lumMod val="90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899B1F2-1701-4149-BD47-AC4DEED68C4A}"/>
              </a:ext>
            </a:extLst>
          </p:cNvPr>
          <p:cNvCxnSpPr>
            <a:cxnSpLocks/>
          </p:cNvCxnSpPr>
          <p:nvPr/>
        </p:nvCxnSpPr>
        <p:spPr>
          <a:xfrm flipV="1">
            <a:off x="4720768" y="4654681"/>
            <a:ext cx="743853" cy="7687"/>
          </a:xfrm>
          <a:prstGeom prst="line">
            <a:avLst/>
          </a:prstGeom>
          <a:ln w="12700">
            <a:solidFill>
              <a:schemeClr val="tx1">
                <a:lumMod val="90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EA9117D-6C16-403A-B332-6607449B5B8C}"/>
              </a:ext>
            </a:extLst>
          </p:cNvPr>
          <p:cNvCxnSpPr/>
          <p:nvPr/>
        </p:nvCxnSpPr>
        <p:spPr>
          <a:xfrm flipV="1">
            <a:off x="4715845" y="4968914"/>
            <a:ext cx="790857" cy="764986"/>
          </a:xfrm>
          <a:prstGeom prst="line">
            <a:avLst/>
          </a:prstGeom>
          <a:ln w="12700">
            <a:solidFill>
              <a:schemeClr val="tx1">
                <a:lumMod val="90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D6A8516-453F-41D4-9994-B655BD49A88C}"/>
              </a:ext>
            </a:extLst>
          </p:cNvPr>
          <p:cNvCxnSpPr>
            <a:cxnSpLocks/>
          </p:cNvCxnSpPr>
          <p:nvPr/>
        </p:nvCxnSpPr>
        <p:spPr>
          <a:xfrm flipH="1" flipV="1">
            <a:off x="6683403" y="4968915"/>
            <a:ext cx="767236" cy="754459"/>
          </a:xfrm>
          <a:prstGeom prst="line">
            <a:avLst/>
          </a:prstGeom>
          <a:ln w="12700">
            <a:solidFill>
              <a:schemeClr val="tx1">
                <a:lumMod val="90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Freeform 22">
            <a:extLst>
              <a:ext uri="{FF2B5EF4-FFF2-40B4-BE49-F238E27FC236}">
                <a16:creationId xmlns:a16="http://schemas.microsoft.com/office/drawing/2014/main" id="{659BF9F7-7F25-4A42-9F37-D5B3787DB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2295" y="3246215"/>
            <a:ext cx="276915" cy="276917"/>
          </a:xfrm>
          <a:custGeom>
            <a:avLst/>
            <a:gdLst>
              <a:gd name="T0" fmla="*/ 230 w 461"/>
              <a:gd name="T1" fmla="*/ 8 h 461"/>
              <a:gd name="T2" fmla="*/ 230 w 461"/>
              <a:gd name="T3" fmla="*/ 8 h 461"/>
              <a:gd name="T4" fmla="*/ 0 w 461"/>
              <a:gd name="T5" fmla="*/ 239 h 461"/>
              <a:gd name="T6" fmla="*/ 230 w 461"/>
              <a:gd name="T7" fmla="*/ 460 h 461"/>
              <a:gd name="T8" fmla="*/ 460 w 461"/>
              <a:gd name="T9" fmla="*/ 230 h 461"/>
              <a:gd name="T10" fmla="*/ 230 w 461"/>
              <a:gd name="T11" fmla="*/ 8 h 461"/>
              <a:gd name="T12" fmla="*/ 230 w 461"/>
              <a:gd name="T13" fmla="*/ 35 h 461"/>
              <a:gd name="T14" fmla="*/ 230 w 461"/>
              <a:gd name="T15" fmla="*/ 35 h 461"/>
              <a:gd name="T16" fmla="*/ 319 w 461"/>
              <a:gd name="T17" fmla="*/ 53 h 461"/>
              <a:gd name="T18" fmla="*/ 291 w 461"/>
              <a:gd name="T19" fmla="*/ 106 h 461"/>
              <a:gd name="T20" fmla="*/ 230 w 461"/>
              <a:gd name="T21" fmla="*/ 97 h 461"/>
              <a:gd name="T22" fmla="*/ 168 w 461"/>
              <a:gd name="T23" fmla="*/ 106 h 461"/>
              <a:gd name="T24" fmla="*/ 141 w 461"/>
              <a:gd name="T25" fmla="*/ 53 h 461"/>
              <a:gd name="T26" fmla="*/ 230 w 461"/>
              <a:gd name="T27" fmla="*/ 35 h 461"/>
              <a:gd name="T28" fmla="*/ 106 w 461"/>
              <a:gd name="T29" fmla="*/ 292 h 461"/>
              <a:gd name="T30" fmla="*/ 106 w 461"/>
              <a:gd name="T31" fmla="*/ 292 h 461"/>
              <a:gd name="T32" fmla="*/ 53 w 461"/>
              <a:gd name="T33" fmla="*/ 327 h 461"/>
              <a:gd name="T34" fmla="*/ 35 w 461"/>
              <a:gd name="T35" fmla="*/ 239 h 461"/>
              <a:gd name="T36" fmla="*/ 53 w 461"/>
              <a:gd name="T37" fmla="*/ 141 h 461"/>
              <a:gd name="T38" fmla="*/ 106 w 461"/>
              <a:gd name="T39" fmla="*/ 167 h 461"/>
              <a:gd name="T40" fmla="*/ 88 w 461"/>
              <a:gd name="T41" fmla="*/ 230 h 461"/>
              <a:gd name="T42" fmla="*/ 106 w 461"/>
              <a:gd name="T43" fmla="*/ 292 h 461"/>
              <a:gd name="T44" fmla="*/ 230 w 461"/>
              <a:gd name="T45" fmla="*/ 433 h 461"/>
              <a:gd name="T46" fmla="*/ 230 w 461"/>
              <a:gd name="T47" fmla="*/ 433 h 461"/>
              <a:gd name="T48" fmla="*/ 141 w 461"/>
              <a:gd name="T49" fmla="*/ 407 h 461"/>
              <a:gd name="T50" fmla="*/ 168 w 461"/>
              <a:gd name="T51" fmla="*/ 354 h 461"/>
              <a:gd name="T52" fmla="*/ 230 w 461"/>
              <a:gd name="T53" fmla="*/ 372 h 461"/>
              <a:gd name="T54" fmla="*/ 291 w 461"/>
              <a:gd name="T55" fmla="*/ 354 h 461"/>
              <a:gd name="T56" fmla="*/ 319 w 461"/>
              <a:gd name="T57" fmla="*/ 407 h 461"/>
              <a:gd name="T58" fmla="*/ 230 w 461"/>
              <a:gd name="T59" fmla="*/ 433 h 461"/>
              <a:gd name="T60" fmla="*/ 230 w 461"/>
              <a:gd name="T61" fmla="*/ 345 h 461"/>
              <a:gd name="T62" fmla="*/ 230 w 461"/>
              <a:gd name="T63" fmla="*/ 345 h 461"/>
              <a:gd name="T64" fmla="*/ 124 w 461"/>
              <a:gd name="T65" fmla="*/ 230 h 461"/>
              <a:gd name="T66" fmla="*/ 230 w 461"/>
              <a:gd name="T67" fmla="*/ 123 h 461"/>
              <a:gd name="T68" fmla="*/ 336 w 461"/>
              <a:gd name="T69" fmla="*/ 230 h 461"/>
              <a:gd name="T70" fmla="*/ 230 w 461"/>
              <a:gd name="T71" fmla="*/ 345 h 461"/>
              <a:gd name="T72" fmla="*/ 354 w 461"/>
              <a:gd name="T73" fmla="*/ 292 h 461"/>
              <a:gd name="T74" fmla="*/ 354 w 461"/>
              <a:gd name="T75" fmla="*/ 292 h 461"/>
              <a:gd name="T76" fmla="*/ 372 w 461"/>
              <a:gd name="T77" fmla="*/ 230 h 461"/>
              <a:gd name="T78" fmla="*/ 354 w 461"/>
              <a:gd name="T79" fmla="*/ 167 h 461"/>
              <a:gd name="T80" fmla="*/ 407 w 461"/>
              <a:gd name="T81" fmla="*/ 141 h 461"/>
              <a:gd name="T82" fmla="*/ 425 w 461"/>
              <a:gd name="T83" fmla="*/ 230 h 461"/>
              <a:gd name="T84" fmla="*/ 407 w 461"/>
              <a:gd name="T85" fmla="*/ 327 h 461"/>
              <a:gd name="T86" fmla="*/ 354 w 461"/>
              <a:gd name="T87" fmla="*/ 292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61" h="461">
                <a:moveTo>
                  <a:pt x="230" y="8"/>
                </a:moveTo>
                <a:lnTo>
                  <a:pt x="230" y="8"/>
                </a:lnTo>
                <a:cubicBezTo>
                  <a:pt x="97" y="8"/>
                  <a:pt x="0" y="106"/>
                  <a:pt x="0" y="239"/>
                </a:cubicBezTo>
                <a:cubicBezTo>
                  <a:pt x="0" y="363"/>
                  <a:pt x="106" y="460"/>
                  <a:pt x="230" y="460"/>
                </a:cubicBezTo>
                <a:cubicBezTo>
                  <a:pt x="363" y="460"/>
                  <a:pt x="460" y="354"/>
                  <a:pt x="460" y="230"/>
                </a:cubicBezTo>
                <a:cubicBezTo>
                  <a:pt x="460" y="106"/>
                  <a:pt x="354" y="0"/>
                  <a:pt x="230" y="8"/>
                </a:cubicBezTo>
                <a:close/>
                <a:moveTo>
                  <a:pt x="230" y="35"/>
                </a:moveTo>
                <a:lnTo>
                  <a:pt x="230" y="35"/>
                </a:lnTo>
                <a:cubicBezTo>
                  <a:pt x="256" y="35"/>
                  <a:pt x="291" y="44"/>
                  <a:pt x="319" y="53"/>
                </a:cubicBezTo>
                <a:cubicBezTo>
                  <a:pt x="291" y="106"/>
                  <a:pt x="291" y="106"/>
                  <a:pt x="291" y="106"/>
                </a:cubicBezTo>
                <a:cubicBezTo>
                  <a:pt x="275" y="97"/>
                  <a:pt x="247" y="97"/>
                  <a:pt x="230" y="97"/>
                </a:cubicBezTo>
                <a:cubicBezTo>
                  <a:pt x="203" y="97"/>
                  <a:pt x="185" y="97"/>
                  <a:pt x="168" y="106"/>
                </a:cubicBezTo>
                <a:cubicBezTo>
                  <a:pt x="141" y="53"/>
                  <a:pt x="141" y="53"/>
                  <a:pt x="141" y="53"/>
                </a:cubicBezTo>
                <a:cubicBezTo>
                  <a:pt x="168" y="44"/>
                  <a:pt x="194" y="35"/>
                  <a:pt x="230" y="35"/>
                </a:cubicBezTo>
                <a:close/>
                <a:moveTo>
                  <a:pt x="106" y="292"/>
                </a:moveTo>
                <a:lnTo>
                  <a:pt x="106" y="292"/>
                </a:lnTo>
                <a:cubicBezTo>
                  <a:pt x="53" y="327"/>
                  <a:pt x="53" y="327"/>
                  <a:pt x="53" y="327"/>
                </a:cubicBezTo>
                <a:cubicBezTo>
                  <a:pt x="35" y="301"/>
                  <a:pt x="35" y="265"/>
                  <a:pt x="35" y="239"/>
                </a:cubicBezTo>
                <a:cubicBezTo>
                  <a:pt x="26" y="204"/>
                  <a:pt x="35" y="167"/>
                  <a:pt x="53" y="141"/>
                </a:cubicBezTo>
                <a:cubicBezTo>
                  <a:pt x="106" y="167"/>
                  <a:pt x="106" y="167"/>
                  <a:pt x="106" y="167"/>
                </a:cubicBezTo>
                <a:cubicBezTo>
                  <a:pt x="97" y="185"/>
                  <a:pt x="88" y="212"/>
                  <a:pt x="88" y="230"/>
                </a:cubicBezTo>
                <a:cubicBezTo>
                  <a:pt x="88" y="257"/>
                  <a:pt x="97" y="274"/>
                  <a:pt x="106" y="292"/>
                </a:cubicBezTo>
                <a:close/>
                <a:moveTo>
                  <a:pt x="230" y="433"/>
                </a:moveTo>
                <a:lnTo>
                  <a:pt x="230" y="433"/>
                </a:lnTo>
                <a:cubicBezTo>
                  <a:pt x="194" y="433"/>
                  <a:pt x="168" y="425"/>
                  <a:pt x="141" y="407"/>
                </a:cubicBezTo>
                <a:cubicBezTo>
                  <a:pt x="168" y="354"/>
                  <a:pt x="168" y="354"/>
                  <a:pt x="168" y="354"/>
                </a:cubicBezTo>
                <a:cubicBezTo>
                  <a:pt x="185" y="363"/>
                  <a:pt x="203" y="372"/>
                  <a:pt x="230" y="372"/>
                </a:cubicBezTo>
                <a:cubicBezTo>
                  <a:pt x="247" y="372"/>
                  <a:pt x="275" y="363"/>
                  <a:pt x="291" y="354"/>
                </a:cubicBezTo>
                <a:cubicBezTo>
                  <a:pt x="319" y="407"/>
                  <a:pt x="319" y="407"/>
                  <a:pt x="319" y="407"/>
                </a:cubicBezTo>
                <a:cubicBezTo>
                  <a:pt x="291" y="425"/>
                  <a:pt x="266" y="433"/>
                  <a:pt x="230" y="433"/>
                </a:cubicBezTo>
                <a:close/>
                <a:moveTo>
                  <a:pt x="230" y="345"/>
                </a:moveTo>
                <a:lnTo>
                  <a:pt x="230" y="345"/>
                </a:lnTo>
                <a:cubicBezTo>
                  <a:pt x="168" y="345"/>
                  <a:pt x="124" y="292"/>
                  <a:pt x="124" y="230"/>
                </a:cubicBezTo>
                <a:cubicBezTo>
                  <a:pt x="124" y="167"/>
                  <a:pt x="168" y="123"/>
                  <a:pt x="230" y="123"/>
                </a:cubicBezTo>
                <a:cubicBezTo>
                  <a:pt x="291" y="123"/>
                  <a:pt x="336" y="167"/>
                  <a:pt x="336" y="230"/>
                </a:cubicBezTo>
                <a:cubicBezTo>
                  <a:pt x="336" y="292"/>
                  <a:pt x="291" y="345"/>
                  <a:pt x="230" y="345"/>
                </a:cubicBezTo>
                <a:close/>
                <a:moveTo>
                  <a:pt x="354" y="292"/>
                </a:moveTo>
                <a:lnTo>
                  <a:pt x="354" y="292"/>
                </a:lnTo>
                <a:cubicBezTo>
                  <a:pt x="363" y="274"/>
                  <a:pt x="372" y="257"/>
                  <a:pt x="372" y="230"/>
                </a:cubicBezTo>
                <a:cubicBezTo>
                  <a:pt x="372" y="212"/>
                  <a:pt x="363" y="185"/>
                  <a:pt x="354" y="167"/>
                </a:cubicBezTo>
                <a:cubicBezTo>
                  <a:pt x="407" y="141"/>
                  <a:pt x="407" y="141"/>
                  <a:pt x="407" y="141"/>
                </a:cubicBezTo>
                <a:cubicBezTo>
                  <a:pt x="416" y="167"/>
                  <a:pt x="425" y="195"/>
                  <a:pt x="425" y="230"/>
                </a:cubicBezTo>
                <a:cubicBezTo>
                  <a:pt x="425" y="265"/>
                  <a:pt x="416" y="292"/>
                  <a:pt x="407" y="327"/>
                </a:cubicBezTo>
                <a:lnTo>
                  <a:pt x="354" y="2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914217">
              <a:spcBef>
                <a:spcPts val="600"/>
              </a:spcBef>
              <a:defRPr/>
            </a:pPr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E3369B0-4A8E-4E7B-A611-DF78AF266B4D}"/>
              </a:ext>
            </a:extLst>
          </p:cNvPr>
          <p:cNvSpPr/>
          <p:nvPr/>
        </p:nvSpPr>
        <p:spPr>
          <a:xfrm>
            <a:off x="1252018" y="3190783"/>
            <a:ext cx="2565602" cy="387780"/>
          </a:xfrm>
          <a:prstGeom prst="rect">
            <a:avLst/>
          </a:prstGeom>
        </p:spPr>
        <p:txBody>
          <a:bodyPr wrap="none" lIns="109710" tIns="54855" rIns="109710" bIns="54855" anchor="ctr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On-demand self-service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0F4EB79-C978-4448-9A6F-5ECDA1D80C0F}"/>
              </a:ext>
            </a:extLst>
          </p:cNvPr>
          <p:cNvSpPr/>
          <p:nvPr/>
        </p:nvSpPr>
        <p:spPr>
          <a:xfrm>
            <a:off x="1688612" y="4471837"/>
            <a:ext cx="2129008" cy="387780"/>
          </a:xfrm>
          <a:prstGeom prst="rect">
            <a:avLst/>
          </a:prstGeom>
        </p:spPr>
        <p:txBody>
          <a:bodyPr wrap="none" lIns="109710" tIns="54855" rIns="109710" bIns="54855" anchor="ctr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Distributed storage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CA9F4CA-B1D4-429B-8F60-21A0FED2B675}"/>
              </a:ext>
            </a:extLst>
          </p:cNvPr>
          <p:cNvSpPr/>
          <p:nvPr/>
        </p:nvSpPr>
        <p:spPr>
          <a:xfrm>
            <a:off x="2091799" y="5676139"/>
            <a:ext cx="1725821" cy="387780"/>
          </a:xfrm>
          <a:prstGeom prst="rect">
            <a:avLst/>
          </a:prstGeom>
        </p:spPr>
        <p:txBody>
          <a:bodyPr wrap="none" lIns="109710" tIns="54855" rIns="109710" bIns="54855" anchor="ctr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Rapid elasticity 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0748C59-5AA5-4DFE-840A-29490FDCAE78}"/>
              </a:ext>
            </a:extLst>
          </p:cNvPr>
          <p:cNvSpPr/>
          <p:nvPr/>
        </p:nvSpPr>
        <p:spPr>
          <a:xfrm>
            <a:off x="8358289" y="3190783"/>
            <a:ext cx="2384078" cy="387780"/>
          </a:xfrm>
          <a:prstGeom prst="rect">
            <a:avLst/>
          </a:prstGeom>
        </p:spPr>
        <p:txBody>
          <a:bodyPr wrap="none" lIns="109710" tIns="54855" rIns="109710" bIns="54855" anchor="ctr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Broad network access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345AFFE-1CE3-428B-8B1F-EBACB12E74B4}"/>
              </a:ext>
            </a:extLst>
          </p:cNvPr>
          <p:cNvSpPr/>
          <p:nvPr/>
        </p:nvSpPr>
        <p:spPr>
          <a:xfrm>
            <a:off x="8358289" y="4471837"/>
            <a:ext cx="1859575" cy="387780"/>
          </a:xfrm>
          <a:prstGeom prst="rect">
            <a:avLst/>
          </a:prstGeom>
        </p:spPr>
        <p:txBody>
          <a:bodyPr wrap="none" lIns="109710" tIns="54855" rIns="109710" bIns="54855" anchor="ctr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Resource pooling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79DBD3E-078F-480D-8C41-025C90D66F3D}"/>
              </a:ext>
            </a:extLst>
          </p:cNvPr>
          <p:cNvSpPr/>
          <p:nvPr/>
        </p:nvSpPr>
        <p:spPr>
          <a:xfrm>
            <a:off x="8358289" y="5676139"/>
            <a:ext cx="2698331" cy="387780"/>
          </a:xfrm>
          <a:prstGeom prst="rect">
            <a:avLst/>
          </a:prstGeom>
        </p:spPr>
        <p:txBody>
          <a:bodyPr wrap="none" lIns="109710" tIns="54855" rIns="109710" bIns="54855" anchor="ctr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Virtualization technology</a:t>
            </a:r>
          </a:p>
        </p:txBody>
      </p:sp>
      <p:sp>
        <p:nvSpPr>
          <p:cNvPr id="45" name="Freeform 145">
            <a:extLst>
              <a:ext uri="{FF2B5EF4-FFF2-40B4-BE49-F238E27FC236}">
                <a16:creationId xmlns:a16="http://schemas.microsoft.com/office/drawing/2014/main" id="{0AD3A99A-F66C-41DD-A75B-B632F2215E40}"/>
              </a:ext>
            </a:extLst>
          </p:cNvPr>
          <p:cNvSpPr>
            <a:spLocks noChangeAspect="1"/>
          </p:cNvSpPr>
          <p:nvPr/>
        </p:nvSpPr>
        <p:spPr bwMode="auto">
          <a:xfrm>
            <a:off x="4151958" y="4512685"/>
            <a:ext cx="337588" cy="291106"/>
          </a:xfrm>
          <a:custGeom>
            <a:avLst/>
            <a:gdLst>
              <a:gd name="T0" fmla="*/ 219075 w 64"/>
              <a:gd name="T1" fmla="*/ 175173 h 55"/>
              <a:gd name="T2" fmla="*/ 205383 w 64"/>
              <a:gd name="T3" fmla="*/ 188912 h 55"/>
              <a:gd name="T4" fmla="*/ 167729 w 64"/>
              <a:gd name="T5" fmla="*/ 188912 h 55"/>
              <a:gd name="T6" fmla="*/ 154037 w 64"/>
              <a:gd name="T7" fmla="*/ 175173 h 55"/>
              <a:gd name="T8" fmla="*/ 154037 w 64"/>
              <a:gd name="T9" fmla="*/ 137391 h 55"/>
              <a:gd name="T10" fmla="*/ 167729 w 64"/>
              <a:gd name="T11" fmla="*/ 123651 h 55"/>
              <a:gd name="T12" fmla="*/ 177998 w 64"/>
              <a:gd name="T13" fmla="*/ 123651 h 55"/>
              <a:gd name="T14" fmla="*/ 177998 w 64"/>
              <a:gd name="T15" fmla="*/ 103043 h 55"/>
              <a:gd name="T16" fmla="*/ 116384 w 64"/>
              <a:gd name="T17" fmla="*/ 103043 h 55"/>
              <a:gd name="T18" fmla="*/ 116384 w 64"/>
              <a:gd name="T19" fmla="*/ 123651 h 55"/>
              <a:gd name="T20" fmla="*/ 126653 w 64"/>
              <a:gd name="T21" fmla="*/ 123651 h 55"/>
              <a:gd name="T22" fmla="*/ 140345 w 64"/>
              <a:gd name="T23" fmla="*/ 137391 h 55"/>
              <a:gd name="T24" fmla="*/ 140345 w 64"/>
              <a:gd name="T25" fmla="*/ 175173 h 55"/>
              <a:gd name="T26" fmla="*/ 126653 w 64"/>
              <a:gd name="T27" fmla="*/ 188912 h 55"/>
              <a:gd name="T28" fmla="*/ 88999 w 64"/>
              <a:gd name="T29" fmla="*/ 188912 h 55"/>
              <a:gd name="T30" fmla="*/ 78730 w 64"/>
              <a:gd name="T31" fmla="*/ 175173 h 55"/>
              <a:gd name="T32" fmla="*/ 78730 w 64"/>
              <a:gd name="T33" fmla="*/ 137391 h 55"/>
              <a:gd name="T34" fmla="*/ 88999 w 64"/>
              <a:gd name="T35" fmla="*/ 123651 h 55"/>
              <a:gd name="T36" fmla="*/ 99268 w 64"/>
              <a:gd name="T37" fmla="*/ 123651 h 55"/>
              <a:gd name="T38" fmla="*/ 99268 w 64"/>
              <a:gd name="T39" fmla="*/ 103043 h 55"/>
              <a:gd name="T40" fmla="*/ 37654 w 64"/>
              <a:gd name="T41" fmla="*/ 103043 h 55"/>
              <a:gd name="T42" fmla="*/ 37654 w 64"/>
              <a:gd name="T43" fmla="*/ 123651 h 55"/>
              <a:gd name="T44" fmla="*/ 51346 w 64"/>
              <a:gd name="T45" fmla="*/ 123651 h 55"/>
              <a:gd name="T46" fmla="*/ 61615 w 64"/>
              <a:gd name="T47" fmla="*/ 137391 h 55"/>
              <a:gd name="T48" fmla="*/ 61615 w 64"/>
              <a:gd name="T49" fmla="*/ 175173 h 55"/>
              <a:gd name="T50" fmla="*/ 51346 w 64"/>
              <a:gd name="T51" fmla="*/ 188912 h 55"/>
              <a:gd name="T52" fmla="*/ 10269 w 64"/>
              <a:gd name="T53" fmla="*/ 188912 h 55"/>
              <a:gd name="T54" fmla="*/ 0 w 64"/>
              <a:gd name="T55" fmla="*/ 175173 h 55"/>
              <a:gd name="T56" fmla="*/ 0 w 64"/>
              <a:gd name="T57" fmla="*/ 137391 h 55"/>
              <a:gd name="T58" fmla="*/ 10269 w 64"/>
              <a:gd name="T59" fmla="*/ 123651 h 55"/>
              <a:gd name="T60" fmla="*/ 23961 w 64"/>
              <a:gd name="T61" fmla="*/ 123651 h 55"/>
              <a:gd name="T62" fmla="*/ 23961 w 64"/>
              <a:gd name="T63" fmla="*/ 103043 h 55"/>
              <a:gd name="T64" fmla="*/ 37654 w 64"/>
              <a:gd name="T65" fmla="*/ 85869 h 55"/>
              <a:gd name="T66" fmla="*/ 99268 w 64"/>
              <a:gd name="T67" fmla="*/ 85869 h 55"/>
              <a:gd name="T68" fmla="*/ 99268 w 64"/>
              <a:gd name="T69" fmla="*/ 61826 h 55"/>
              <a:gd name="T70" fmla="*/ 88999 w 64"/>
              <a:gd name="T71" fmla="*/ 61826 h 55"/>
              <a:gd name="T72" fmla="*/ 78730 w 64"/>
              <a:gd name="T73" fmla="*/ 51521 h 55"/>
              <a:gd name="T74" fmla="*/ 78730 w 64"/>
              <a:gd name="T75" fmla="*/ 10304 h 55"/>
              <a:gd name="T76" fmla="*/ 88999 w 64"/>
              <a:gd name="T77" fmla="*/ 0 h 55"/>
              <a:gd name="T78" fmla="*/ 126653 w 64"/>
              <a:gd name="T79" fmla="*/ 0 h 55"/>
              <a:gd name="T80" fmla="*/ 140345 w 64"/>
              <a:gd name="T81" fmla="*/ 10304 h 55"/>
              <a:gd name="T82" fmla="*/ 140345 w 64"/>
              <a:gd name="T83" fmla="*/ 51521 h 55"/>
              <a:gd name="T84" fmla="*/ 126653 w 64"/>
              <a:gd name="T85" fmla="*/ 61826 h 55"/>
              <a:gd name="T86" fmla="*/ 116384 w 64"/>
              <a:gd name="T87" fmla="*/ 61826 h 55"/>
              <a:gd name="T88" fmla="*/ 116384 w 64"/>
              <a:gd name="T89" fmla="*/ 85869 h 55"/>
              <a:gd name="T90" fmla="*/ 177998 w 64"/>
              <a:gd name="T91" fmla="*/ 85869 h 55"/>
              <a:gd name="T92" fmla="*/ 195114 w 64"/>
              <a:gd name="T93" fmla="*/ 103043 h 55"/>
              <a:gd name="T94" fmla="*/ 195114 w 64"/>
              <a:gd name="T95" fmla="*/ 123651 h 55"/>
              <a:gd name="T96" fmla="*/ 205383 w 64"/>
              <a:gd name="T97" fmla="*/ 123651 h 55"/>
              <a:gd name="T98" fmla="*/ 219075 w 64"/>
              <a:gd name="T99" fmla="*/ 137391 h 55"/>
              <a:gd name="T100" fmla="*/ 219075 w 64"/>
              <a:gd name="T101" fmla="*/ 175173 h 55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>
              <a:spcBef>
                <a:spcPts val="600"/>
              </a:spcBef>
            </a:pPr>
            <a:endParaRPr lang="en-US" dirty="0"/>
          </a:p>
        </p:txBody>
      </p:sp>
      <p:sp>
        <p:nvSpPr>
          <p:cNvPr id="46" name="Freeform 158">
            <a:extLst>
              <a:ext uri="{FF2B5EF4-FFF2-40B4-BE49-F238E27FC236}">
                <a16:creationId xmlns:a16="http://schemas.microsoft.com/office/drawing/2014/main" id="{44984749-5F31-41DE-8F5F-D030B0864282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167303" y="5731885"/>
            <a:ext cx="306898" cy="242404"/>
          </a:xfrm>
          <a:custGeom>
            <a:avLst/>
            <a:gdLst>
              <a:gd name="T0" fmla="*/ 219075 w 64"/>
              <a:gd name="T1" fmla="*/ 38068 h 50"/>
              <a:gd name="T2" fmla="*/ 208806 w 64"/>
              <a:gd name="T3" fmla="*/ 44990 h 50"/>
              <a:gd name="T4" fmla="*/ 6846 w 64"/>
              <a:gd name="T5" fmla="*/ 44990 h 50"/>
              <a:gd name="T6" fmla="*/ 0 w 64"/>
              <a:gd name="T7" fmla="*/ 38068 h 50"/>
              <a:gd name="T8" fmla="*/ 0 w 64"/>
              <a:gd name="T9" fmla="*/ 6921 h 50"/>
              <a:gd name="T10" fmla="*/ 6846 w 64"/>
              <a:gd name="T11" fmla="*/ 0 h 50"/>
              <a:gd name="T12" fmla="*/ 208806 w 64"/>
              <a:gd name="T13" fmla="*/ 0 h 50"/>
              <a:gd name="T14" fmla="*/ 219075 w 64"/>
              <a:gd name="T15" fmla="*/ 6921 h 50"/>
              <a:gd name="T16" fmla="*/ 219075 w 64"/>
              <a:gd name="T17" fmla="*/ 38068 h 50"/>
              <a:gd name="T18" fmla="*/ 219075 w 64"/>
              <a:gd name="T19" fmla="*/ 100361 h 50"/>
              <a:gd name="T20" fmla="*/ 208806 w 64"/>
              <a:gd name="T21" fmla="*/ 110744 h 50"/>
              <a:gd name="T22" fmla="*/ 6846 w 64"/>
              <a:gd name="T23" fmla="*/ 110744 h 50"/>
              <a:gd name="T24" fmla="*/ 0 w 64"/>
              <a:gd name="T25" fmla="*/ 100361 h 50"/>
              <a:gd name="T26" fmla="*/ 0 w 64"/>
              <a:gd name="T27" fmla="*/ 69215 h 50"/>
              <a:gd name="T28" fmla="*/ 6846 w 64"/>
              <a:gd name="T29" fmla="*/ 62293 h 50"/>
              <a:gd name="T30" fmla="*/ 208806 w 64"/>
              <a:gd name="T31" fmla="*/ 62293 h 50"/>
              <a:gd name="T32" fmla="*/ 219075 w 64"/>
              <a:gd name="T33" fmla="*/ 69215 h 50"/>
              <a:gd name="T34" fmla="*/ 219075 w 64"/>
              <a:gd name="T35" fmla="*/ 100361 h 50"/>
              <a:gd name="T36" fmla="*/ 219075 w 64"/>
              <a:gd name="T37" fmla="*/ 166116 h 50"/>
              <a:gd name="T38" fmla="*/ 208806 w 64"/>
              <a:gd name="T39" fmla="*/ 173037 h 50"/>
              <a:gd name="T40" fmla="*/ 6846 w 64"/>
              <a:gd name="T41" fmla="*/ 173037 h 50"/>
              <a:gd name="T42" fmla="*/ 0 w 64"/>
              <a:gd name="T43" fmla="*/ 166116 h 50"/>
              <a:gd name="T44" fmla="*/ 0 w 64"/>
              <a:gd name="T45" fmla="*/ 131508 h 50"/>
              <a:gd name="T46" fmla="*/ 6846 w 64"/>
              <a:gd name="T47" fmla="*/ 124587 h 50"/>
              <a:gd name="T48" fmla="*/ 208806 w 64"/>
              <a:gd name="T49" fmla="*/ 124587 h 50"/>
              <a:gd name="T50" fmla="*/ 219075 w 64"/>
              <a:gd name="T51" fmla="*/ 131508 h 50"/>
              <a:gd name="T52" fmla="*/ 219075 w 64"/>
              <a:gd name="T53" fmla="*/ 166116 h 50"/>
              <a:gd name="T54" fmla="*/ 201960 w 64"/>
              <a:gd name="T55" fmla="*/ 93440 h 50"/>
              <a:gd name="T56" fmla="*/ 201960 w 64"/>
              <a:gd name="T57" fmla="*/ 76136 h 50"/>
              <a:gd name="T58" fmla="*/ 78730 w 64"/>
              <a:gd name="T59" fmla="*/ 76136 h 50"/>
              <a:gd name="T60" fmla="*/ 78730 w 64"/>
              <a:gd name="T61" fmla="*/ 93440 h 50"/>
              <a:gd name="T62" fmla="*/ 201960 w 64"/>
              <a:gd name="T63" fmla="*/ 93440 h 50"/>
              <a:gd name="T64" fmla="*/ 201960 w 64"/>
              <a:gd name="T65" fmla="*/ 155733 h 50"/>
              <a:gd name="T66" fmla="*/ 201960 w 64"/>
              <a:gd name="T67" fmla="*/ 141890 h 50"/>
              <a:gd name="T68" fmla="*/ 123230 w 64"/>
              <a:gd name="T69" fmla="*/ 141890 h 50"/>
              <a:gd name="T70" fmla="*/ 123230 w 64"/>
              <a:gd name="T71" fmla="*/ 155733 h 50"/>
              <a:gd name="T72" fmla="*/ 201960 w 64"/>
              <a:gd name="T73" fmla="*/ 155733 h 50"/>
              <a:gd name="T74" fmla="*/ 201960 w 64"/>
              <a:gd name="T75" fmla="*/ 31147 h 50"/>
              <a:gd name="T76" fmla="*/ 201960 w 64"/>
              <a:gd name="T77" fmla="*/ 13843 h 50"/>
              <a:gd name="T78" fmla="*/ 154037 w 64"/>
              <a:gd name="T79" fmla="*/ 13843 h 50"/>
              <a:gd name="T80" fmla="*/ 154037 w 64"/>
              <a:gd name="T81" fmla="*/ 31147 h 50"/>
              <a:gd name="T82" fmla="*/ 201960 w 64"/>
              <a:gd name="T83" fmla="*/ 31147 h 50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64" h="50">
                <a:moveTo>
                  <a:pt x="64" y="11"/>
                </a:moveTo>
                <a:cubicBezTo>
                  <a:pt x="64" y="12"/>
                  <a:pt x="63" y="13"/>
                  <a:pt x="61" y="13"/>
                </a:cubicBezTo>
                <a:cubicBezTo>
                  <a:pt x="2" y="13"/>
                  <a:pt x="2" y="13"/>
                  <a:pt x="2" y="13"/>
                </a:cubicBezTo>
                <a:cubicBezTo>
                  <a:pt x="1" y="13"/>
                  <a:pt x="0" y="12"/>
                  <a:pt x="0" y="11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63" y="0"/>
                  <a:pt x="64" y="1"/>
                  <a:pt x="64" y="2"/>
                </a:cubicBezTo>
                <a:lnTo>
                  <a:pt x="64" y="11"/>
                </a:lnTo>
                <a:close/>
                <a:moveTo>
                  <a:pt x="64" y="29"/>
                </a:moveTo>
                <a:cubicBezTo>
                  <a:pt x="64" y="30"/>
                  <a:pt x="63" y="32"/>
                  <a:pt x="61" y="32"/>
                </a:cubicBezTo>
                <a:cubicBezTo>
                  <a:pt x="2" y="32"/>
                  <a:pt x="2" y="32"/>
                  <a:pt x="2" y="32"/>
                </a:cubicBezTo>
                <a:cubicBezTo>
                  <a:pt x="1" y="32"/>
                  <a:pt x="0" y="30"/>
                  <a:pt x="0" y="29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9"/>
                  <a:pt x="1" y="18"/>
                  <a:pt x="2" y="18"/>
                </a:cubicBezTo>
                <a:cubicBezTo>
                  <a:pt x="61" y="18"/>
                  <a:pt x="61" y="18"/>
                  <a:pt x="61" y="18"/>
                </a:cubicBezTo>
                <a:cubicBezTo>
                  <a:pt x="63" y="18"/>
                  <a:pt x="64" y="19"/>
                  <a:pt x="64" y="20"/>
                </a:cubicBezTo>
                <a:lnTo>
                  <a:pt x="64" y="29"/>
                </a:lnTo>
                <a:close/>
                <a:moveTo>
                  <a:pt x="64" y="48"/>
                </a:moveTo>
                <a:cubicBezTo>
                  <a:pt x="64" y="49"/>
                  <a:pt x="63" y="50"/>
                  <a:pt x="61" y="50"/>
                </a:cubicBezTo>
                <a:cubicBezTo>
                  <a:pt x="2" y="50"/>
                  <a:pt x="2" y="50"/>
                  <a:pt x="2" y="50"/>
                </a:cubicBezTo>
                <a:cubicBezTo>
                  <a:pt x="1" y="50"/>
                  <a:pt x="0" y="49"/>
                  <a:pt x="0" y="48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7"/>
                  <a:pt x="1" y="36"/>
                  <a:pt x="2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3" y="36"/>
                  <a:pt x="64" y="37"/>
                  <a:pt x="64" y="38"/>
                </a:cubicBezTo>
                <a:lnTo>
                  <a:pt x="64" y="48"/>
                </a:lnTo>
                <a:close/>
                <a:moveTo>
                  <a:pt x="59" y="27"/>
                </a:moveTo>
                <a:cubicBezTo>
                  <a:pt x="59" y="22"/>
                  <a:pt x="59" y="22"/>
                  <a:pt x="59" y="22"/>
                </a:cubicBezTo>
                <a:cubicBezTo>
                  <a:pt x="23" y="22"/>
                  <a:pt x="23" y="22"/>
                  <a:pt x="23" y="22"/>
                </a:cubicBezTo>
                <a:cubicBezTo>
                  <a:pt x="23" y="27"/>
                  <a:pt x="23" y="27"/>
                  <a:pt x="23" y="27"/>
                </a:cubicBezTo>
                <a:lnTo>
                  <a:pt x="59" y="27"/>
                </a:lnTo>
                <a:close/>
                <a:moveTo>
                  <a:pt x="59" y="45"/>
                </a:moveTo>
                <a:cubicBezTo>
                  <a:pt x="59" y="41"/>
                  <a:pt x="59" y="41"/>
                  <a:pt x="59" y="41"/>
                </a:cubicBezTo>
                <a:cubicBezTo>
                  <a:pt x="36" y="41"/>
                  <a:pt x="36" y="41"/>
                  <a:pt x="36" y="41"/>
                </a:cubicBezTo>
                <a:cubicBezTo>
                  <a:pt x="36" y="45"/>
                  <a:pt x="36" y="45"/>
                  <a:pt x="36" y="45"/>
                </a:cubicBezTo>
                <a:lnTo>
                  <a:pt x="59" y="45"/>
                </a:lnTo>
                <a:close/>
                <a:moveTo>
                  <a:pt x="59" y="9"/>
                </a:moveTo>
                <a:cubicBezTo>
                  <a:pt x="59" y="4"/>
                  <a:pt x="59" y="4"/>
                  <a:pt x="59" y="4"/>
                </a:cubicBezTo>
                <a:cubicBezTo>
                  <a:pt x="45" y="4"/>
                  <a:pt x="45" y="4"/>
                  <a:pt x="45" y="4"/>
                </a:cubicBezTo>
                <a:cubicBezTo>
                  <a:pt x="45" y="9"/>
                  <a:pt x="45" y="9"/>
                  <a:pt x="45" y="9"/>
                </a:cubicBezTo>
                <a:lnTo>
                  <a:pt x="59" y="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>
              <a:spcBef>
                <a:spcPts val="600"/>
              </a:spcBef>
            </a:pPr>
            <a:endParaRPr lang="en-US" dirty="0"/>
          </a:p>
        </p:txBody>
      </p:sp>
      <p:sp>
        <p:nvSpPr>
          <p:cNvPr id="47" name="Freeform 36">
            <a:extLst>
              <a:ext uri="{FF2B5EF4-FFF2-40B4-BE49-F238E27FC236}">
                <a16:creationId xmlns:a16="http://schemas.microsoft.com/office/drawing/2014/main" id="{0EA5C10B-38BC-4005-B5F2-456737977922}"/>
              </a:ext>
            </a:extLst>
          </p:cNvPr>
          <p:cNvSpPr>
            <a:spLocks noChangeAspect="1"/>
          </p:cNvSpPr>
          <p:nvPr/>
        </p:nvSpPr>
        <p:spPr bwMode="auto">
          <a:xfrm>
            <a:off x="7684738" y="3217285"/>
            <a:ext cx="326833" cy="328080"/>
          </a:xfrm>
          <a:custGeom>
            <a:avLst/>
            <a:gdLst>
              <a:gd name="T0" fmla="*/ 415925 w 256"/>
              <a:gd name="T1" fmla="*/ 208756 h 256"/>
              <a:gd name="T2" fmla="*/ 409426 w 256"/>
              <a:gd name="T3" fmla="*/ 223434 h 256"/>
              <a:gd name="T4" fmla="*/ 344438 w 256"/>
              <a:gd name="T5" fmla="*/ 282147 h 256"/>
              <a:gd name="T6" fmla="*/ 331440 w 256"/>
              <a:gd name="T7" fmla="*/ 287040 h 256"/>
              <a:gd name="T8" fmla="*/ 311944 w 256"/>
              <a:gd name="T9" fmla="*/ 267469 h 256"/>
              <a:gd name="T10" fmla="*/ 318443 w 256"/>
              <a:gd name="T11" fmla="*/ 252790 h 256"/>
              <a:gd name="T12" fmla="*/ 346063 w 256"/>
              <a:gd name="T13" fmla="*/ 228327 h 256"/>
              <a:gd name="T14" fmla="*/ 227459 w 256"/>
              <a:gd name="T15" fmla="*/ 228327 h 256"/>
              <a:gd name="T16" fmla="*/ 227459 w 256"/>
              <a:gd name="T17" fmla="*/ 347383 h 256"/>
              <a:gd name="T18" fmla="*/ 251830 w 256"/>
              <a:gd name="T19" fmla="*/ 319658 h 256"/>
              <a:gd name="T20" fmla="*/ 266452 w 256"/>
              <a:gd name="T21" fmla="*/ 313134 h 256"/>
              <a:gd name="T22" fmla="*/ 285948 w 256"/>
              <a:gd name="T23" fmla="*/ 332705 h 256"/>
              <a:gd name="T24" fmla="*/ 281074 w 256"/>
              <a:gd name="T25" fmla="*/ 345752 h 256"/>
              <a:gd name="T26" fmla="*/ 222585 w 256"/>
              <a:gd name="T27" fmla="*/ 410988 h 256"/>
              <a:gd name="T28" fmla="*/ 207963 w 256"/>
              <a:gd name="T29" fmla="*/ 417512 h 256"/>
              <a:gd name="T30" fmla="*/ 193340 w 256"/>
              <a:gd name="T31" fmla="*/ 410988 h 256"/>
              <a:gd name="T32" fmla="*/ 134851 w 256"/>
              <a:gd name="T33" fmla="*/ 345752 h 256"/>
              <a:gd name="T34" fmla="*/ 129977 w 256"/>
              <a:gd name="T35" fmla="*/ 332705 h 256"/>
              <a:gd name="T36" fmla="*/ 149473 w 256"/>
              <a:gd name="T37" fmla="*/ 313134 h 256"/>
              <a:gd name="T38" fmla="*/ 164095 w 256"/>
              <a:gd name="T39" fmla="*/ 319658 h 256"/>
              <a:gd name="T40" fmla="*/ 188466 w 256"/>
              <a:gd name="T41" fmla="*/ 347383 h 256"/>
              <a:gd name="T42" fmla="*/ 188466 w 256"/>
              <a:gd name="T43" fmla="*/ 228327 h 256"/>
              <a:gd name="T44" fmla="*/ 69862 w 256"/>
              <a:gd name="T45" fmla="*/ 228327 h 256"/>
              <a:gd name="T46" fmla="*/ 97482 w 256"/>
              <a:gd name="T47" fmla="*/ 252790 h 256"/>
              <a:gd name="T48" fmla="*/ 103981 w 256"/>
              <a:gd name="T49" fmla="*/ 267469 h 256"/>
              <a:gd name="T50" fmla="*/ 84485 w 256"/>
              <a:gd name="T51" fmla="*/ 287040 h 256"/>
              <a:gd name="T52" fmla="*/ 71487 w 256"/>
              <a:gd name="T53" fmla="*/ 282147 h 256"/>
              <a:gd name="T54" fmla="*/ 6499 w 256"/>
              <a:gd name="T55" fmla="*/ 223434 h 256"/>
              <a:gd name="T56" fmla="*/ 0 w 256"/>
              <a:gd name="T57" fmla="*/ 208756 h 256"/>
              <a:gd name="T58" fmla="*/ 6499 w 256"/>
              <a:gd name="T59" fmla="*/ 194078 h 256"/>
              <a:gd name="T60" fmla="*/ 71487 w 256"/>
              <a:gd name="T61" fmla="*/ 135365 h 256"/>
              <a:gd name="T62" fmla="*/ 84485 w 256"/>
              <a:gd name="T63" fmla="*/ 130473 h 256"/>
              <a:gd name="T64" fmla="*/ 103981 w 256"/>
              <a:gd name="T65" fmla="*/ 150043 h 256"/>
              <a:gd name="T66" fmla="*/ 97482 w 256"/>
              <a:gd name="T67" fmla="*/ 164722 h 256"/>
              <a:gd name="T68" fmla="*/ 69862 w 256"/>
              <a:gd name="T69" fmla="*/ 189185 h 256"/>
              <a:gd name="T70" fmla="*/ 188466 w 256"/>
              <a:gd name="T71" fmla="*/ 189185 h 256"/>
              <a:gd name="T72" fmla="*/ 188466 w 256"/>
              <a:gd name="T73" fmla="*/ 70129 h 256"/>
              <a:gd name="T74" fmla="*/ 164095 w 256"/>
              <a:gd name="T75" fmla="*/ 97854 h 256"/>
              <a:gd name="T76" fmla="*/ 149473 w 256"/>
              <a:gd name="T77" fmla="*/ 104378 h 256"/>
              <a:gd name="T78" fmla="*/ 129977 w 256"/>
              <a:gd name="T79" fmla="*/ 84807 h 256"/>
              <a:gd name="T80" fmla="*/ 134851 w 256"/>
              <a:gd name="T81" fmla="*/ 71760 h 256"/>
              <a:gd name="T82" fmla="*/ 193340 w 256"/>
              <a:gd name="T83" fmla="*/ 6524 h 256"/>
              <a:gd name="T84" fmla="*/ 207963 w 256"/>
              <a:gd name="T85" fmla="*/ 0 h 256"/>
              <a:gd name="T86" fmla="*/ 222585 w 256"/>
              <a:gd name="T87" fmla="*/ 6524 h 256"/>
              <a:gd name="T88" fmla="*/ 281074 w 256"/>
              <a:gd name="T89" fmla="*/ 71760 h 256"/>
              <a:gd name="T90" fmla="*/ 285948 w 256"/>
              <a:gd name="T91" fmla="*/ 84807 h 256"/>
              <a:gd name="T92" fmla="*/ 266452 w 256"/>
              <a:gd name="T93" fmla="*/ 104378 h 256"/>
              <a:gd name="T94" fmla="*/ 251830 w 256"/>
              <a:gd name="T95" fmla="*/ 97854 h 256"/>
              <a:gd name="T96" fmla="*/ 227459 w 256"/>
              <a:gd name="T97" fmla="*/ 70129 h 256"/>
              <a:gd name="T98" fmla="*/ 227459 w 256"/>
              <a:gd name="T99" fmla="*/ 189185 h 256"/>
              <a:gd name="T100" fmla="*/ 346063 w 256"/>
              <a:gd name="T101" fmla="*/ 189185 h 256"/>
              <a:gd name="T102" fmla="*/ 318443 w 256"/>
              <a:gd name="T103" fmla="*/ 164722 h 256"/>
              <a:gd name="T104" fmla="*/ 311944 w 256"/>
              <a:gd name="T105" fmla="*/ 150043 h 256"/>
              <a:gd name="T106" fmla="*/ 331440 w 256"/>
              <a:gd name="T107" fmla="*/ 130473 h 256"/>
              <a:gd name="T108" fmla="*/ 344438 w 256"/>
              <a:gd name="T109" fmla="*/ 135365 h 256"/>
              <a:gd name="T110" fmla="*/ 409426 w 256"/>
              <a:gd name="T111" fmla="*/ 194078 h 256"/>
              <a:gd name="T112" fmla="*/ 415925 w 256"/>
              <a:gd name="T113" fmla="*/ 208756 h 25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56" h="256">
                <a:moveTo>
                  <a:pt x="256" y="128"/>
                </a:moveTo>
                <a:cubicBezTo>
                  <a:pt x="256" y="132"/>
                  <a:pt x="254" y="135"/>
                  <a:pt x="252" y="137"/>
                </a:cubicBezTo>
                <a:cubicBezTo>
                  <a:pt x="212" y="173"/>
                  <a:pt x="212" y="173"/>
                  <a:pt x="212" y="173"/>
                </a:cubicBezTo>
                <a:cubicBezTo>
                  <a:pt x="210" y="175"/>
                  <a:pt x="207" y="176"/>
                  <a:pt x="204" y="176"/>
                </a:cubicBezTo>
                <a:cubicBezTo>
                  <a:pt x="197" y="176"/>
                  <a:pt x="192" y="171"/>
                  <a:pt x="192" y="164"/>
                </a:cubicBezTo>
                <a:cubicBezTo>
                  <a:pt x="192" y="160"/>
                  <a:pt x="194" y="157"/>
                  <a:pt x="196" y="155"/>
                </a:cubicBezTo>
                <a:cubicBezTo>
                  <a:pt x="213" y="140"/>
                  <a:pt x="213" y="140"/>
                  <a:pt x="213" y="140"/>
                </a:cubicBezTo>
                <a:cubicBezTo>
                  <a:pt x="140" y="140"/>
                  <a:pt x="140" y="140"/>
                  <a:pt x="140" y="140"/>
                </a:cubicBezTo>
                <a:cubicBezTo>
                  <a:pt x="140" y="213"/>
                  <a:pt x="140" y="213"/>
                  <a:pt x="140" y="213"/>
                </a:cubicBezTo>
                <a:cubicBezTo>
                  <a:pt x="155" y="196"/>
                  <a:pt x="155" y="196"/>
                  <a:pt x="155" y="196"/>
                </a:cubicBezTo>
                <a:cubicBezTo>
                  <a:pt x="157" y="194"/>
                  <a:pt x="160" y="192"/>
                  <a:pt x="164" y="192"/>
                </a:cubicBezTo>
                <a:cubicBezTo>
                  <a:pt x="171" y="192"/>
                  <a:pt x="176" y="197"/>
                  <a:pt x="176" y="204"/>
                </a:cubicBezTo>
                <a:cubicBezTo>
                  <a:pt x="176" y="207"/>
                  <a:pt x="175" y="210"/>
                  <a:pt x="173" y="212"/>
                </a:cubicBezTo>
                <a:cubicBezTo>
                  <a:pt x="137" y="252"/>
                  <a:pt x="137" y="252"/>
                  <a:pt x="137" y="252"/>
                </a:cubicBezTo>
                <a:cubicBezTo>
                  <a:pt x="135" y="254"/>
                  <a:pt x="132" y="256"/>
                  <a:pt x="128" y="256"/>
                </a:cubicBezTo>
                <a:cubicBezTo>
                  <a:pt x="124" y="256"/>
                  <a:pt x="121" y="254"/>
                  <a:pt x="119" y="252"/>
                </a:cubicBezTo>
                <a:cubicBezTo>
                  <a:pt x="83" y="212"/>
                  <a:pt x="83" y="212"/>
                  <a:pt x="83" y="212"/>
                </a:cubicBezTo>
                <a:cubicBezTo>
                  <a:pt x="81" y="210"/>
                  <a:pt x="80" y="207"/>
                  <a:pt x="80" y="204"/>
                </a:cubicBezTo>
                <a:cubicBezTo>
                  <a:pt x="80" y="197"/>
                  <a:pt x="85" y="192"/>
                  <a:pt x="92" y="192"/>
                </a:cubicBezTo>
                <a:cubicBezTo>
                  <a:pt x="96" y="192"/>
                  <a:pt x="99" y="194"/>
                  <a:pt x="101" y="196"/>
                </a:cubicBezTo>
                <a:cubicBezTo>
                  <a:pt x="116" y="213"/>
                  <a:pt x="116" y="213"/>
                  <a:pt x="116" y="213"/>
                </a:cubicBezTo>
                <a:cubicBezTo>
                  <a:pt x="116" y="140"/>
                  <a:pt x="116" y="140"/>
                  <a:pt x="116" y="140"/>
                </a:cubicBezTo>
                <a:cubicBezTo>
                  <a:pt x="43" y="140"/>
                  <a:pt x="43" y="140"/>
                  <a:pt x="43" y="140"/>
                </a:cubicBezTo>
                <a:cubicBezTo>
                  <a:pt x="60" y="155"/>
                  <a:pt x="60" y="155"/>
                  <a:pt x="60" y="155"/>
                </a:cubicBezTo>
                <a:cubicBezTo>
                  <a:pt x="62" y="157"/>
                  <a:pt x="64" y="160"/>
                  <a:pt x="64" y="164"/>
                </a:cubicBezTo>
                <a:cubicBezTo>
                  <a:pt x="64" y="171"/>
                  <a:pt x="59" y="176"/>
                  <a:pt x="52" y="176"/>
                </a:cubicBezTo>
                <a:cubicBezTo>
                  <a:pt x="49" y="176"/>
                  <a:pt x="46" y="175"/>
                  <a:pt x="44" y="173"/>
                </a:cubicBezTo>
                <a:cubicBezTo>
                  <a:pt x="4" y="137"/>
                  <a:pt x="4" y="137"/>
                  <a:pt x="4" y="137"/>
                </a:cubicBezTo>
                <a:cubicBezTo>
                  <a:pt x="2" y="135"/>
                  <a:pt x="0" y="132"/>
                  <a:pt x="0" y="128"/>
                </a:cubicBezTo>
                <a:cubicBezTo>
                  <a:pt x="0" y="124"/>
                  <a:pt x="2" y="121"/>
                  <a:pt x="4" y="119"/>
                </a:cubicBezTo>
                <a:cubicBezTo>
                  <a:pt x="44" y="83"/>
                  <a:pt x="44" y="83"/>
                  <a:pt x="44" y="83"/>
                </a:cubicBezTo>
                <a:cubicBezTo>
                  <a:pt x="46" y="81"/>
                  <a:pt x="49" y="80"/>
                  <a:pt x="52" y="80"/>
                </a:cubicBezTo>
                <a:cubicBezTo>
                  <a:pt x="59" y="80"/>
                  <a:pt x="64" y="85"/>
                  <a:pt x="64" y="92"/>
                </a:cubicBezTo>
                <a:cubicBezTo>
                  <a:pt x="64" y="96"/>
                  <a:pt x="62" y="99"/>
                  <a:pt x="60" y="101"/>
                </a:cubicBezTo>
                <a:cubicBezTo>
                  <a:pt x="43" y="116"/>
                  <a:pt x="43" y="116"/>
                  <a:pt x="43" y="116"/>
                </a:cubicBezTo>
                <a:cubicBezTo>
                  <a:pt x="116" y="116"/>
                  <a:pt x="116" y="116"/>
                  <a:pt x="116" y="116"/>
                </a:cubicBezTo>
                <a:cubicBezTo>
                  <a:pt x="116" y="43"/>
                  <a:pt x="116" y="43"/>
                  <a:pt x="116" y="43"/>
                </a:cubicBezTo>
                <a:cubicBezTo>
                  <a:pt x="101" y="60"/>
                  <a:pt x="101" y="60"/>
                  <a:pt x="101" y="60"/>
                </a:cubicBezTo>
                <a:cubicBezTo>
                  <a:pt x="99" y="62"/>
                  <a:pt x="96" y="64"/>
                  <a:pt x="92" y="64"/>
                </a:cubicBezTo>
                <a:cubicBezTo>
                  <a:pt x="85" y="64"/>
                  <a:pt x="80" y="59"/>
                  <a:pt x="80" y="52"/>
                </a:cubicBezTo>
                <a:cubicBezTo>
                  <a:pt x="80" y="49"/>
                  <a:pt x="81" y="46"/>
                  <a:pt x="83" y="44"/>
                </a:cubicBezTo>
                <a:cubicBezTo>
                  <a:pt x="119" y="4"/>
                  <a:pt x="119" y="4"/>
                  <a:pt x="119" y="4"/>
                </a:cubicBezTo>
                <a:cubicBezTo>
                  <a:pt x="121" y="2"/>
                  <a:pt x="124" y="0"/>
                  <a:pt x="128" y="0"/>
                </a:cubicBezTo>
                <a:cubicBezTo>
                  <a:pt x="132" y="0"/>
                  <a:pt x="135" y="2"/>
                  <a:pt x="137" y="4"/>
                </a:cubicBezTo>
                <a:cubicBezTo>
                  <a:pt x="173" y="44"/>
                  <a:pt x="173" y="44"/>
                  <a:pt x="173" y="44"/>
                </a:cubicBezTo>
                <a:cubicBezTo>
                  <a:pt x="175" y="46"/>
                  <a:pt x="176" y="49"/>
                  <a:pt x="176" y="52"/>
                </a:cubicBezTo>
                <a:cubicBezTo>
                  <a:pt x="176" y="59"/>
                  <a:pt x="171" y="64"/>
                  <a:pt x="164" y="64"/>
                </a:cubicBezTo>
                <a:cubicBezTo>
                  <a:pt x="160" y="64"/>
                  <a:pt x="157" y="62"/>
                  <a:pt x="155" y="60"/>
                </a:cubicBezTo>
                <a:cubicBezTo>
                  <a:pt x="140" y="43"/>
                  <a:pt x="140" y="43"/>
                  <a:pt x="140" y="43"/>
                </a:cubicBezTo>
                <a:cubicBezTo>
                  <a:pt x="140" y="116"/>
                  <a:pt x="140" y="116"/>
                  <a:pt x="140" y="116"/>
                </a:cubicBezTo>
                <a:cubicBezTo>
                  <a:pt x="213" y="116"/>
                  <a:pt x="213" y="116"/>
                  <a:pt x="213" y="116"/>
                </a:cubicBezTo>
                <a:cubicBezTo>
                  <a:pt x="196" y="101"/>
                  <a:pt x="196" y="101"/>
                  <a:pt x="196" y="101"/>
                </a:cubicBezTo>
                <a:cubicBezTo>
                  <a:pt x="194" y="99"/>
                  <a:pt x="192" y="96"/>
                  <a:pt x="192" y="92"/>
                </a:cubicBezTo>
                <a:cubicBezTo>
                  <a:pt x="192" y="85"/>
                  <a:pt x="197" y="80"/>
                  <a:pt x="204" y="80"/>
                </a:cubicBezTo>
                <a:cubicBezTo>
                  <a:pt x="207" y="80"/>
                  <a:pt x="210" y="81"/>
                  <a:pt x="212" y="83"/>
                </a:cubicBezTo>
                <a:cubicBezTo>
                  <a:pt x="252" y="119"/>
                  <a:pt x="252" y="119"/>
                  <a:pt x="252" y="119"/>
                </a:cubicBezTo>
                <a:cubicBezTo>
                  <a:pt x="254" y="121"/>
                  <a:pt x="256" y="124"/>
                  <a:pt x="256" y="128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>
              <a:spcBef>
                <a:spcPts val="600"/>
              </a:spcBef>
            </a:pPr>
            <a:endParaRPr lang="en-US" dirty="0"/>
          </a:p>
        </p:txBody>
      </p:sp>
      <p:sp>
        <p:nvSpPr>
          <p:cNvPr id="48" name="Freeform 18">
            <a:extLst>
              <a:ext uri="{FF2B5EF4-FFF2-40B4-BE49-F238E27FC236}">
                <a16:creationId xmlns:a16="http://schemas.microsoft.com/office/drawing/2014/main" id="{1992715A-ED99-42B8-95A1-95E2FE6DFD6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7713202" y="4512685"/>
            <a:ext cx="269905" cy="269905"/>
          </a:xfrm>
          <a:custGeom>
            <a:avLst/>
            <a:gdLst>
              <a:gd name="T0" fmla="*/ 358282 w 232"/>
              <a:gd name="T1" fmla="*/ 136799 h 232"/>
              <a:gd name="T2" fmla="*/ 293140 w 232"/>
              <a:gd name="T3" fmla="*/ 136799 h 232"/>
              <a:gd name="T4" fmla="*/ 268712 w 232"/>
              <a:gd name="T5" fmla="*/ 241026 h 232"/>
              <a:gd name="T6" fmla="*/ 319197 w 232"/>
              <a:gd name="T7" fmla="*/ 241026 h 232"/>
              <a:gd name="T8" fmla="*/ 338740 w 232"/>
              <a:gd name="T9" fmla="*/ 260569 h 232"/>
              <a:gd name="T10" fmla="*/ 319197 w 232"/>
              <a:gd name="T11" fmla="*/ 280112 h 232"/>
              <a:gd name="T12" fmla="*/ 258940 w 232"/>
              <a:gd name="T13" fmla="*/ 280112 h 232"/>
              <a:gd name="T14" fmla="*/ 241026 w 232"/>
              <a:gd name="T15" fmla="*/ 363168 h 232"/>
              <a:gd name="T16" fmla="*/ 221484 w 232"/>
              <a:gd name="T17" fmla="*/ 377825 h 232"/>
              <a:gd name="T18" fmla="*/ 201941 w 232"/>
              <a:gd name="T19" fmla="*/ 358282 h 232"/>
              <a:gd name="T20" fmla="*/ 201941 w 232"/>
              <a:gd name="T21" fmla="*/ 353397 h 232"/>
              <a:gd name="T22" fmla="*/ 219855 w 232"/>
              <a:gd name="T23" fmla="*/ 280112 h 232"/>
              <a:gd name="T24" fmla="*/ 115627 w 232"/>
              <a:gd name="T25" fmla="*/ 280112 h 232"/>
              <a:gd name="T26" fmla="*/ 97713 w 232"/>
              <a:gd name="T27" fmla="*/ 363168 h 232"/>
              <a:gd name="T28" fmla="*/ 78171 w 232"/>
              <a:gd name="T29" fmla="*/ 377825 h 232"/>
              <a:gd name="T30" fmla="*/ 58628 w 232"/>
              <a:gd name="T31" fmla="*/ 358282 h 232"/>
              <a:gd name="T32" fmla="*/ 58628 w 232"/>
              <a:gd name="T33" fmla="*/ 353397 h 232"/>
              <a:gd name="T34" fmla="*/ 76542 w 232"/>
              <a:gd name="T35" fmla="*/ 280112 h 232"/>
              <a:gd name="T36" fmla="*/ 19543 w 232"/>
              <a:gd name="T37" fmla="*/ 280112 h 232"/>
              <a:gd name="T38" fmla="*/ 0 w 232"/>
              <a:gd name="T39" fmla="*/ 260569 h 232"/>
              <a:gd name="T40" fmla="*/ 19543 w 232"/>
              <a:gd name="T41" fmla="*/ 241026 h 232"/>
              <a:gd name="T42" fmla="*/ 84685 w 232"/>
              <a:gd name="T43" fmla="*/ 241026 h 232"/>
              <a:gd name="T44" fmla="*/ 109113 w 232"/>
              <a:gd name="T45" fmla="*/ 136799 h 232"/>
              <a:gd name="T46" fmla="*/ 58628 w 232"/>
              <a:gd name="T47" fmla="*/ 136799 h 232"/>
              <a:gd name="T48" fmla="*/ 39085 w 232"/>
              <a:gd name="T49" fmla="*/ 117256 h 232"/>
              <a:gd name="T50" fmla="*/ 58628 w 232"/>
              <a:gd name="T51" fmla="*/ 97713 h 232"/>
              <a:gd name="T52" fmla="*/ 118885 w 232"/>
              <a:gd name="T53" fmla="*/ 97713 h 232"/>
              <a:gd name="T54" fmla="*/ 136799 w 232"/>
              <a:gd name="T55" fmla="*/ 14657 h 232"/>
              <a:gd name="T56" fmla="*/ 136799 w 232"/>
              <a:gd name="T57" fmla="*/ 14657 h 232"/>
              <a:gd name="T58" fmla="*/ 156341 w 232"/>
              <a:gd name="T59" fmla="*/ 0 h 232"/>
              <a:gd name="T60" fmla="*/ 175884 w 232"/>
              <a:gd name="T61" fmla="*/ 19543 h 232"/>
              <a:gd name="T62" fmla="*/ 175884 w 232"/>
              <a:gd name="T63" fmla="*/ 24428 h 232"/>
              <a:gd name="T64" fmla="*/ 157970 w 232"/>
              <a:gd name="T65" fmla="*/ 97713 h 232"/>
              <a:gd name="T66" fmla="*/ 262198 w 232"/>
              <a:gd name="T67" fmla="*/ 97713 h 232"/>
              <a:gd name="T68" fmla="*/ 280112 w 232"/>
              <a:gd name="T69" fmla="*/ 14657 h 232"/>
              <a:gd name="T70" fmla="*/ 280112 w 232"/>
              <a:gd name="T71" fmla="*/ 14657 h 232"/>
              <a:gd name="T72" fmla="*/ 299654 w 232"/>
              <a:gd name="T73" fmla="*/ 0 h 232"/>
              <a:gd name="T74" fmla="*/ 319197 w 232"/>
              <a:gd name="T75" fmla="*/ 19543 h 232"/>
              <a:gd name="T76" fmla="*/ 319197 w 232"/>
              <a:gd name="T77" fmla="*/ 24428 h 232"/>
              <a:gd name="T78" fmla="*/ 301283 w 232"/>
              <a:gd name="T79" fmla="*/ 97713 h 232"/>
              <a:gd name="T80" fmla="*/ 358282 w 232"/>
              <a:gd name="T81" fmla="*/ 97713 h 232"/>
              <a:gd name="T82" fmla="*/ 377825 w 232"/>
              <a:gd name="T83" fmla="*/ 117256 h 232"/>
              <a:gd name="T84" fmla="*/ 358282 w 232"/>
              <a:gd name="T85" fmla="*/ 136799 h 232"/>
              <a:gd name="T86" fmla="*/ 149827 w 232"/>
              <a:gd name="T87" fmla="*/ 136799 h 232"/>
              <a:gd name="T88" fmla="*/ 125399 w 232"/>
              <a:gd name="T89" fmla="*/ 241026 h 232"/>
              <a:gd name="T90" fmla="*/ 227998 w 232"/>
              <a:gd name="T91" fmla="*/ 241026 h 232"/>
              <a:gd name="T92" fmla="*/ 252426 w 232"/>
              <a:gd name="T93" fmla="*/ 136799 h 232"/>
              <a:gd name="T94" fmla="*/ 149827 w 232"/>
              <a:gd name="T95" fmla="*/ 136799 h 232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32" h="232">
                <a:moveTo>
                  <a:pt x="220" y="84"/>
                </a:moveTo>
                <a:cubicBezTo>
                  <a:pt x="180" y="84"/>
                  <a:pt x="180" y="84"/>
                  <a:pt x="180" y="84"/>
                </a:cubicBezTo>
                <a:cubicBezTo>
                  <a:pt x="165" y="148"/>
                  <a:pt x="165" y="148"/>
                  <a:pt x="165" y="148"/>
                </a:cubicBezTo>
                <a:cubicBezTo>
                  <a:pt x="196" y="148"/>
                  <a:pt x="196" y="148"/>
                  <a:pt x="196" y="148"/>
                </a:cubicBezTo>
                <a:cubicBezTo>
                  <a:pt x="203" y="148"/>
                  <a:pt x="208" y="153"/>
                  <a:pt x="208" y="160"/>
                </a:cubicBezTo>
                <a:cubicBezTo>
                  <a:pt x="208" y="167"/>
                  <a:pt x="203" y="172"/>
                  <a:pt x="196" y="172"/>
                </a:cubicBezTo>
                <a:cubicBezTo>
                  <a:pt x="159" y="172"/>
                  <a:pt x="159" y="172"/>
                  <a:pt x="159" y="172"/>
                </a:cubicBezTo>
                <a:cubicBezTo>
                  <a:pt x="148" y="223"/>
                  <a:pt x="148" y="223"/>
                  <a:pt x="148" y="223"/>
                </a:cubicBezTo>
                <a:cubicBezTo>
                  <a:pt x="146" y="228"/>
                  <a:pt x="142" y="232"/>
                  <a:pt x="136" y="232"/>
                </a:cubicBezTo>
                <a:cubicBezTo>
                  <a:pt x="129" y="232"/>
                  <a:pt x="124" y="227"/>
                  <a:pt x="124" y="220"/>
                </a:cubicBezTo>
                <a:cubicBezTo>
                  <a:pt x="124" y="219"/>
                  <a:pt x="124" y="218"/>
                  <a:pt x="124" y="217"/>
                </a:cubicBezTo>
                <a:cubicBezTo>
                  <a:pt x="135" y="172"/>
                  <a:pt x="135" y="172"/>
                  <a:pt x="135" y="172"/>
                </a:cubicBezTo>
                <a:cubicBezTo>
                  <a:pt x="71" y="172"/>
                  <a:pt x="71" y="172"/>
                  <a:pt x="71" y="172"/>
                </a:cubicBezTo>
                <a:cubicBezTo>
                  <a:pt x="60" y="223"/>
                  <a:pt x="60" y="223"/>
                  <a:pt x="60" y="223"/>
                </a:cubicBezTo>
                <a:cubicBezTo>
                  <a:pt x="58" y="228"/>
                  <a:pt x="54" y="232"/>
                  <a:pt x="48" y="232"/>
                </a:cubicBezTo>
                <a:cubicBezTo>
                  <a:pt x="41" y="232"/>
                  <a:pt x="36" y="227"/>
                  <a:pt x="36" y="220"/>
                </a:cubicBezTo>
                <a:cubicBezTo>
                  <a:pt x="36" y="219"/>
                  <a:pt x="36" y="218"/>
                  <a:pt x="36" y="217"/>
                </a:cubicBezTo>
                <a:cubicBezTo>
                  <a:pt x="47" y="172"/>
                  <a:pt x="47" y="172"/>
                  <a:pt x="47" y="172"/>
                </a:cubicBezTo>
                <a:cubicBezTo>
                  <a:pt x="12" y="172"/>
                  <a:pt x="12" y="172"/>
                  <a:pt x="12" y="172"/>
                </a:cubicBezTo>
                <a:cubicBezTo>
                  <a:pt x="5" y="172"/>
                  <a:pt x="0" y="167"/>
                  <a:pt x="0" y="160"/>
                </a:cubicBezTo>
                <a:cubicBezTo>
                  <a:pt x="0" y="153"/>
                  <a:pt x="5" y="148"/>
                  <a:pt x="12" y="148"/>
                </a:cubicBezTo>
                <a:cubicBezTo>
                  <a:pt x="52" y="148"/>
                  <a:pt x="52" y="148"/>
                  <a:pt x="52" y="148"/>
                </a:cubicBezTo>
                <a:cubicBezTo>
                  <a:pt x="67" y="84"/>
                  <a:pt x="67" y="84"/>
                  <a:pt x="67" y="84"/>
                </a:cubicBezTo>
                <a:cubicBezTo>
                  <a:pt x="36" y="84"/>
                  <a:pt x="36" y="84"/>
                  <a:pt x="36" y="84"/>
                </a:cubicBezTo>
                <a:cubicBezTo>
                  <a:pt x="29" y="84"/>
                  <a:pt x="24" y="79"/>
                  <a:pt x="24" y="72"/>
                </a:cubicBezTo>
                <a:cubicBezTo>
                  <a:pt x="24" y="65"/>
                  <a:pt x="29" y="60"/>
                  <a:pt x="36" y="60"/>
                </a:cubicBezTo>
                <a:cubicBezTo>
                  <a:pt x="73" y="60"/>
                  <a:pt x="73" y="60"/>
                  <a:pt x="73" y="60"/>
                </a:cubicBezTo>
                <a:cubicBezTo>
                  <a:pt x="84" y="9"/>
                  <a:pt x="84" y="9"/>
                  <a:pt x="84" y="9"/>
                </a:cubicBezTo>
                <a:cubicBezTo>
                  <a:pt x="84" y="9"/>
                  <a:pt x="84" y="9"/>
                  <a:pt x="84" y="9"/>
                </a:cubicBezTo>
                <a:cubicBezTo>
                  <a:pt x="86" y="4"/>
                  <a:pt x="90" y="0"/>
                  <a:pt x="96" y="0"/>
                </a:cubicBezTo>
                <a:cubicBezTo>
                  <a:pt x="103" y="0"/>
                  <a:pt x="108" y="5"/>
                  <a:pt x="108" y="12"/>
                </a:cubicBezTo>
                <a:cubicBezTo>
                  <a:pt x="108" y="13"/>
                  <a:pt x="108" y="14"/>
                  <a:pt x="108" y="15"/>
                </a:cubicBezTo>
                <a:cubicBezTo>
                  <a:pt x="97" y="60"/>
                  <a:pt x="97" y="60"/>
                  <a:pt x="97" y="60"/>
                </a:cubicBezTo>
                <a:cubicBezTo>
                  <a:pt x="161" y="60"/>
                  <a:pt x="161" y="60"/>
                  <a:pt x="161" y="60"/>
                </a:cubicBezTo>
                <a:cubicBezTo>
                  <a:pt x="172" y="9"/>
                  <a:pt x="172" y="9"/>
                  <a:pt x="172" y="9"/>
                </a:cubicBezTo>
                <a:cubicBezTo>
                  <a:pt x="172" y="9"/>
                  <a:pt x="172" y="9"/>
                  <a:pt x="172" y="9"/>
                </a:cubicBezTo>
                <a:cubicBezTo>
                  <a:pt x="174" y="4"/>
                  <a:pt x="178" y="0"/>
                  <a:pt x="184" y="0"/>
                </a:cubicBezTo>
                <a:cubicBezTo>
                  <a:pt x="191" y="0"/>
                  <a:pt x="196" y="5"/>
                  <a:pt x="196" y="12"/>
                </a:cubicBezTo>
                <a:cubicBezTo>
                  <a:pt x="196" y="13"/>
                  <a:pt x="196" y="14"/>
                  <a:pt x="196" y="15"/>
                </a:cubicBezTo>
                <a:cubicBezTo>
                  <a:pt x="185" y="60"/>
                  <a:pt x="185" y="60"/>
                  <a:pt x="185" y="60"/>
                </a:cubicBezTo>
                <a:cubicBezTo>
                  <a:pt x="220" y="60"/>
                  <a:pt x="220" y="60"/>
                  <a:pt x="220" y="60"/>
                </a:cubicBezTo>
                <a:cubicBezTo>
                  <a:pt x="227" y="60"/>
                  <a:pt x="232" y="65"/>
                  <a:pt x="232" y="72"/>
                </a:cubicBezTo>
                <a:cubicBezTo>
                  <a:pt x="232" y="79"/>
                  <a:pt x="227" y="84"/>
                  <a:pt x="220" y="84"/>
                </a:cubicBezTo>
                <a:moveTo>
                  <a:pt x="92" y="84"/>
                </a:moveTo>
                <a:cubicBezTo>
                  <a:pt x="77" y="148"/>
                  <a:pt x="77" y="148"/>
                  <a:pt x="77" y="148"/>
                </a:cubicBezTo>
                <a:cubicBezTo>
                  <a:pt x="140" y="148"/>
                  <a:pt x="140" y="148"/>
                  <a:pt x="140" y="148"/>
                </a:cubicBezTo>
                <a:cubicBezTo>
                  <a:pt x="155" y="84"/>
                  <a:pt x="155" y="84"/>
                  <a:pt x="155" y="84"/>
                </a:cubicBezTo>
                <a:lnTo>
                  <a:pt x="92" y="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>
              <a:spcBef>
                <a:spcPts val="600"/>
              </a:spcBef>
            </a:pPr>
            <a:endParaRPr lang="en-US" dirty="0"/>
          </a:p>
        </p:txBody>
      </p:sp>
      <p:sp>
        <p:nvSpPr>
          <p:cNvPr id="49" name="Freeform 57">
            <a:extLst>
              <a:ext uri="{FF2B5EF4-FFF2-40B4-BE49-F238E27FC236}">
                <a16:creationId xmlns:a16="http://schemas.microsoft.com/office/drawing/2014/main" id="{C50699F9-468C-40C7-B35B-B95C7A72CA50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7684738" y="5724716"/>
            <a:ext cx="326833" cy="235769"/>
          </a:xfrm>
          <a:custGeom>
            <a:avLst/>
            <a:gdLst>
              <a:gd name="T0" fmla="*/ 415925 w 256"/>
              <a:gd name="T1" fmla="*/ 280470 h 184"/>
              <a:gd name="T2" fmla="*/ 396429 w 256"/>
              <a:gd name="T3" fmla="*/ 300038 h 184"/>
              <a:gd name="T4" fmla="*/ 19496 w 256"/>
              <a:gd name="T5" fmla="*/ 300038 h 184"/>
              <a:gd name="T6" fmla="*/ 0 w 256"/>
              <a:gd name="T7" fmla="*/ 280470 h 184"/>
              <a:gd name="T8" fmla="*/ 0 w 256"/>
              <a:gd name="T9" fmla="*/ 156542 h 184"/>
              <a:gd name="T10" fmla="*/ 1625 w 256"/>
              <a:gd name="T11" fmla="*/ 150019 h 184"/>
              <a:gd name="T12" fmla="*/ 1625 w 256"/>
              <a:gd name="T13" fmla="*/ 150019 h 184"/>
              <a:gd name="T14" fmla="*/ 53615 w 256"/>
              <a:gd name="T15" fmla="*/ 13045 h 184"/>
              <a:gd name="T16" fmla="*/ 53615 w 256"/>
              <a:gd name="T17" fmla="*/ 13045 h 184"/>
              <a:gd name="T18" fmla="*/ 71487 w 256"/>
              <a:gd name="T19" fmla="*/ 0 h 184"/>
              <a:gd name="T20" fmla="*/ 344438 w 256"/>
              <a:gd name="T21" fmla="*/ 0 h 184"/>
              <a:gd name="T22" fmla="*/ 362310 w 256"/>
              <a:gd name="T23" fmla="*/ 13045 h 184"/>
              <a:gd name="T24" fmla="*/ 362310 w 256"/>
              <a:gd name="T25" fmla="*/ 13045 h 184"/>
              <a:gd name="T26" fmla="*/ 414300 w 256"/>
              <a:gd name="T27" fmla="*/ 150019 h 184"/>
              <a:gd name="T28" fmla="*/ 414300 w 256"/>
              <a:gd name="T29" fmla="*/ 150019 h 184"/>
              <a:gd name="T30" fmla="*/ 415925 w 256"/>
              <a:gd name="T31" fmla="*/ 156542 h 184"/>
              <a:gd name="T32" fmla="*/ 415925 w 256"/>
              <a:gd name="T33" fmla="*/ 280470 h 184"/>
              <a:gd name="T34" fmla="*/ 331440 w 256"/>
              <a:gd name="T35" fmla="*/ 39135 h 184"/>
              <a:gd name="T36" fmla="*/ 84485 w 256"/>
              <a:gd name="T37" fmla="*/ 39135 h 184"/>
              <a:gd name="T38" fmla="*/ 47117 w 256"/>
              <a:gd name="T39" fmla="*/ 136974 h 184"/>
              <a:gd name="T40" fmla="*/ 110480 w 256"/>
              <a:gd name="T41" fmla="*/ 136974 h 184"/>
              <a:gd name="T42" fmla="*/ 129977 w 256"/>
              <a:gd name="T43" fmla="*/ 156542 h 184"/>
              <a:gd name="T44" fmla="*/ 129977 w 256"/>
              <a:gd name="T45" fmla="*/ 176109 h 184"/>
              <a:gd name="T46" fmla="*/ 285948 w 256"/>
              <a:gd name="T47" fmla="*/ 176109 h 184"/>
              <a:gd name="T48" fmla="*/ 285948 w 256"/>
              <a:gd name="T49" fmla="*/ 156542 h 184"/>
              <a:gd name="T50" fmla="*/ 305445 w 256"/>
              <a:gd name="T51" fmla="*/ 136974 h 184"/>
              <a:gd name="T52" fmla="*/ 368808 w 256"/>
              <a:gd name="T53" fmla="*/ 136974 h 184"/>
              <a:gd name="T54" fmla="*/ 331440 w 256"/>
              <a:gd name="T55" fmla="*/ 39135 h 18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56" h="184">
                <a:moveTo>
                  <a:pt x="256" y="172"/>
                </a:moveTo>
                <a:cubicBezTo>
                  <a:pt x="256" y="179"/>
                  <a:pt x="251" y="184"/>
                  <a:pt x="244" y="184"/>
                </a:cubicBezTo>
                <a:cubicBezTo>
                  <a:pt x="12" y="184"/>
                  <a:pt x="12" y="184"/>
                  <a:pt x="12" y="184"/>
                </a:cubicBezTo>
                <a:cubicBezTo>
                  <a:pt x="5" y="184"/>
                  <a:pt x="0" y="179"/>
                  <a:pt x="0" y="172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94"/>
                  <a:pt x="0" y="93"/>
                  <a:pt x="1" y="92"/>
                </a:cubicBezTo>
                <a:cubicBezTo>
                  <a:pt x="1" y="92"/>
                  <a:pt x="1" y="92"/>
                  <a:pt x="1" y="92"/>
                </a:cubicBezTo>
                <a:cubicBezTo>
                  <a:pt x="33" y="8"/>
                  <a:pt x="33" y="8"/>
                  <a:pt x="33" y="8"/>
                </a:cubicBezTo>
                <a:cubicBezTo>
                  <a:pt x="33" y="8"/>
                  <a:pt x="33" y="8"/>
                  <a:pt x="33" y="8"/>
                </a:cubicBezTo>
                <a:cubicBezTo>
                  <a:pt x="35" y="3"/>
                  <a:pt x="39" y="0"/>
                  <a:pt x="44" y="0"/>
                </a:cubicBezTo>
                <a:cubicBezTo>
                  <a:pt x="212" y="0"/>
                  <a:pt x="212" y="0"/>
                  <a:pt x="212" y="0"/>
                </a:cubicBezTo>
                <a:cubicBezTo>
                  <a:pt x="217" y="0"/>
                  <a:pt x="221" y="3"/>
                  <a:pt x="223" y="8"/>
                </a:cubicBezTo>
                <a:cubicBezTo>
                  <a:pt x="223" y="8"/>
                  <a:pt x="223" y="8"/>
                  <a:pt x="223" y="8"/>
                </a:cubicBezTo>
                <a:cubicBezTo>
                  <a:pt x="255" y="92"/>
                  <a:pt x="255" y="92"/>
                  <a:pt x="255" y="92"/>
                </a:cubicBezTo>
                <a:cubicBezTo>
                  <a:pt x="255" y="92"/>
                  <a:pt x="255" y="92"/>
                  <a:pt x="255" y="92"/>
                </a:cubicBezTo>
                <a:cubicBezTo>
                  <a:pt x="256" y="93"/>
                  <a:pt x="256" y="94"/>
                  <a:pt x="256" y="96"/>
                </a:cubicBezTo>
                <a:lnTo>
                  <a:pt x="256" y="172"/>
                </a:lnTo>
                <a:close/>
                <a:moveTo>
                  <a:pt x="204" y="24"/>
                </a:moveTo>
                <a:cubicBezTo>
                  <a:pt x="52" y="24"/>
                  <a:pt x="52" y="24"/>
                  <a:pt x="52" y="24"/>
                </a:cubicBezTo>
                <a:cubicBezTo>
                  <a:pt x="29" y="84"/>
                  <a:pt x="29" y="84"/>
                  <a:pt x="29" y="84"/>
                </a:cubicBezTo>
                <a:cubicBezTo>
                  <a:pt x="68" y="84"/>
                  <a:pt x="68" y="84"/>
                  <a:pt x="68" y="84"/>
                </a:cubicBezTo>
                <a:cubicBezTo>
                  <a:pt x="75" y="84"/>
                  <a:pt x="80" y="89"/>
                  <a:pt x="80" y="96"/>
                </a:cubicBezTo>
                <a:cubicBezTo>
                  <a:pt x="80" y="108"/>
                  <a:pt x="80" y="108"/>
                  <a:pt x="80" y="108"/>
                </a:cubicBezTo>
                <a:cubicBezTo>
                  <a:pt x="176" y="108"/>
                  <a:pt x="176" y="108"/>
                  <a:pt x="176" y="108"/>
                </a:cubicBezTo>
                <a:cubicBezTo>
                  <a:pt x="176" y="96"/>
                  <a:pt x="176" y="96"/>
                  <a:pt x="176" y="96"/>
                </a:cubicBezTo>
                <a:cubicBezTo>
                  <a:pt x="176" y="89"/>
                  <a:pt x="181" y="84"/>
                  <a:pt x="188" y="84"/>
                </a:cubicBezTo>
                <a:cubicBezTo>
                  <a:pt x="227" y="84"/>
                  <a:pt x="227" y="84"/>
                  <a:pt x="227" y="84"/>
                </a:cubicBezTo>
                <a:lnTo>
                  <a:pt x="204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>
              <a:spcBef>
                <a:spcPts val="600"/>
              </a:spcBef>
            </a:pPr>
            <a:endParaRPr lang="en-US" dirty="0"/>
          </a:p>
        </p:txBody>
      </p:sp>
      <p:pic>
        <p:nvPicPr>
          <p:cNvPr id="50" name="Picture 49" descr="Icon&#10;&#10;Description automatically generated">
            <a:extLst>
              <a:ext uri="{FF2B5EF4-FFF2-40B4-BE49-F238E27FC236}">
                <a16:creationId xmlns:a16="http://schemas.microsoft.com/office/drawing/2014/main" id="{E85F3565-D815-4736-9AFC-EF06FB9191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845" y="4181640"/>
            <a:ext cx="1113550" cy="882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5283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31CC6A5-1673-44A5-9563-C21BE0F5F502}"/>
              </a:ext>
            </a:extLst>
          </p:cNvPr>
          <p:cNvSpPr/>
          <p:nvPr/>
        </p:nvSpPr>
        <p:spPr>
          <a:xfrm>
            <a:off x="30980" y="923955"/>
            <a:ext cx="6035040" cy="2743200"/>
          </a:xfrm>
          <a:prstGeom prst="roundRect">
            <a:avLst>
              <a:gd name="adj" fmla="val 11203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3B1AC5FE-7138-4F2A-AFA3-26099D31F215}"/>
              </a:ext>
            </a:extLst>
          </p:cNvPr>
          <p:cNvSpPr/>
          <p:nvPr/>
        </p:nvSpPr>
        <p:spPr>
          <a:xfrm>
            <a:off x="30980" y="3733800"/>
            <a:ext cx="6035040" cy="2743200"/>
          </a:xfrm>
          <a:prstGeom prst="roundRect">
            <a:avLst>
              <a:gd name="adj" fmla="val 12842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1B53C7C3-B4E3-4500-A233-EDA6DB284508}"/>
              </a:ext>
            </a:extLst>
          </p:cNvPr>
          <p:cNvSpPr/>
          <p:nvPr/>
        </p:nvSpPr>
        <p:spPr>
          <a:xfrm>
            <a:off x="6110990" y="923955"/>
            <a:ext cx="6035040" cy="2743200"/>
          </a:xfrm>
          <a:prstGeom prst="roundRect">
            <a:avLst>
              <a:gd name="adj" fmla="val 9017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IN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555622DC-1588-4DFF-89F0-F2DF7BEB50B9}"/>
              </a:ext>
            </a:extLst>
          </p:cNvPr>
          <p:cNvSpPr/>
          <p:nvPr/>
        </p:nvSpPr>
        <p:spPr>
          <a:xfrm>
            <a:off x="6110990" y="3733800"/>
            <a:ext cx="6035040" cy="2743200"/>
          </a:xfrm>
          <a:prstGeom prst="roundRect">
            <a:avLst>
              <a:gd name="adj" fmla="val 11203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418C987E-BCD8-4D0F-B04D-2EFE88F21848}"/>
              </a:ext>
            </a:extLst>
          </p:cNvPr>
          <p:cNvSpPr>
            <a:spLocks noGrp="1"/>
          </p:cNvSpPr>
          <p:nvPr/>
        </p:nvSpPr>
        <p:spPr>
          <a:xfrm>
            <a:off x="2985459" y="152400"/>
            <a:ext cx="6221082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Cloud Computing Benefits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66322E8-1DAB-4825-B993-8C0DFB9118D0}"/>
              </a:ext>
            </a:extLst>
          </p:cNvPr>
          <p:cNvSpPr/>
          <p:nvPr/>
        </p:nvSpPr>
        <p:spPr>
          <a:xfrm>
            <a:off x="460373" y="984626"/>
            <a:ext cx="1444627" cy="40011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</a:rPr>
              <a:t>Economic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B40C8EC-AAD3-41C4-BC71-E9787F39BE63}"/>
              </a:ext>
            </a:extLst>
          </p:cNvPr>
          <p:cNvSpPr txBox="1"/>
          <p:nvPr/>
        </p:nvSpPr>
        <p:spPr>
          <a:xfrm>
            <a:off x="285144" y="1447800"/>
            <a:ext cx="4190999" cy="209288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Business agility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Less maintenance costs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Acquire economies of scale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Less capital expense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Huge storage facilities for organizations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4D4CC6C-8750-4998-9050-4804F5C9DD1D}"/>
              </a:ext>
            </a:extLst>
          </p:cNvPr>
          <p:cNvSpPr/>
          <p:nvPr/>
        </p:nvSpPr>
        <p:spPr>
          <a:xfrm>
            <a:off x="10121464" y="984626"/>
            <a:ext cx="1688252" cy="40011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</a:rPr>
              <a:t>Operational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383C62B-7B9C-4451-997C-1A0A92F0DB26}"/>
              </a:ext>
            </a:extLst>
          </p:cNvPr>
          <p:cNvSpPr txBox="1"/>
          <p:nvPr/>
        </p:nvSpPr>
        <p:spPr>
          <a:xfrm>
            <a:off x="8650558" y="1447800"/>
            <a:ext cx="3266872" cy="209288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4488" indent="-344488" algn="r">
              <a:spcBef>
                <a:spcPts val="1200"/>
              </a:spcBef>
              <a:buSzPct val="88000"/>
              <a:buFont typeface="Wingdings" panose="05000000000000000000" pitchFamily="2" charset="2"/>
              <a:buChar char="ü"/>
            </a:pPr>
            <a:r>
              <a:rPr lang="en-US" dirty="0"/>
              <a:t>Flexibility and efficiency</a:t>
            </a:r>
          </a:p>
          <a:p>
            <a:pPr marL="344488" indent="-344488" algn="r">
              <a:spcBef>
                <a:spcPts val="1200"/>
              </a:spcBef>
              <a:buSzPct val="88000"/>
              <a:buFont typeface="Wingdings" panose="05000000000000000000" pitchFamily="2" charset="2"/>
              <a:buChar char="ü"/>
            </a:pPr>
            <a:r>
              <a:rPr lang="en-US" dirty="0"/>
              <a:t>Resilience and redundancy</a:t>
            </a:r>
          </a:p>
          <a:p>
            <a:pPr marL="344488" indent="-344488" algn="r">
              <a:spcBef>
                <a:spcPts val="1200"/>
              </a:spcBef>
              <a:buSzPct val="88000"/>
              <a:buFont typeface="Wingdings" panose="05000000000000000000" pitchFamily="2" charset="2"/>
              <a:buChar char="ü"/>
            </a:pPr>
            <a:r>
              <a:rPr lang="en-US" dirty="0"/>
              <a:t>Scale as required</a:t>
            </a:r>
          </a:p>
          <a:p>
            <a:pPr marL="344488" indent="-344488" algn="r">
              <a:spcBef>
                <a:spcPts val="1200"/>
              </a:spcBef>
              <a:buSzPct val="88000"/>
              <a:buFont typeface="Wingdings" panose="05000000000000000000" pitchFamily="2" charset="2"/>
              <a:buChar char="ü"/>
            </a:pPr>
            <a:r>
              <a:rPr lang="en-US" dirty="0"/>
              <a:t>Less operational problems</a:t>
            </a:r>
          </a:p>
          <a:p>
            <a:pPr marL="344488" indent="-344488" algn="r">
              <a:spcBef>
                <a:spcPts val="1200"/>
              </a:spcBef>
              <a:buSzPct val="88000"/>
              <a:buFont typeface="Wingdings" panose="05000000000000000000" pitchFamily="2" charset="2"/>
              <a:buChar char="ü"/>
            </a:pPr>
            <a:r>
              <a:rPr lang="en-US" dirty="0"/>
              <a:t>Deploy applications quickly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676DBE5-16B9-43B1-B9BB-FE22F922C34E}"/>
              </a:ext>
            </a:extLst>
          </p:cNvPr>
          <p:cNvSpPr txBox="1"/>
          <p:nvPr/>
        </p:nvSpPr>
        <p:spPr>
          <a:xfrm>
            <a:off x="460373" y="3733800"/>
            <a:ext cx="1282787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Staffing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C385F59-3CF0-462B-86DF-7C733A5D4D03}"/>
              </a:ext>
            </a:extLst>
          </p:cNvPr>
          <p:cNvSpPr txBox="1"/>
          <p:nvPr/>
        </p:nvSpPr>
        <p:spPr>
          <a:xfrm>
            <a:off x="285144" y="4099411"/>
            <a:ext cx="4591656" cy="209288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4488" indent="-344488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sz="1800" dirty="0"/>
              <a:t>Streamline processes</a:t>
            </a:r>
          </a:p>
          <a:p>
            <a:pPr marL="344488" indent="-344488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sz="1800" dirty="0"/>
              <a:t>Efficient usage of resources</a:t>
            </a:r>
          </a:p>
          <a:p>
            <a:pPr marL="344488" indent="-344488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sz="1800" dirty="0"/>
              <a:t>Less personnel training</a:t>
            </a:r>
          </a:p>
          <a:p>
            <a:pPr marL="344488" indent="-344488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sz="1800" dirty="0"/>
              <a:t>Less IT Staff</a:t>
            </a:r>
          </a:p>
          <a:p>
            <a:pPr marL="344488" indent="-344488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sz="1800" dirty="0"/>
              <a:t>Multiple users can utilize cloud resources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926E728-5FB5-4C95-91D8-55FE47921B93}"/>
              </a:ext>
            </a:extLst>
          </p:cNvPr>
          <p:cNvSpPr/>
          <p:nvPr/>
        </p:nvSpPr>
        <p:spPr>
          <a:xfrm>
            <a:off x="10583097" y="3733800"/>
            <a:ext cx="1226619" cy="400110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600"/>
              </a:spcBef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</a:rPr>
              <a:t>Security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A4D859E-0392-4531-BCC6-748F558E9CAD}"/>
              </a:ext>
            </a:extLst>
          </p:cNvPr>
          <p:cNvSpPr txBox="1"/>
          <p:nvPr/>
        </p:nvSpPr>
        <p:spPr>
          <a:xfrm>
            <a:off x="6781800" y="4099411"/>
            <a:ext cx="5135630" cy="2369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285750" indent="-285750" algn="r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US" altLang="ko-KR" sz="1600" dirty="0"/>
              <a:t>Less investment in security controls</a:t>
            </a:r>
          </a:p>
          <a:p>
            <a:pPr marL="285750" indent="-285750" algn="r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US" altLang="ko-KR" sz="1600" dirty="0"/>
              <a:t>Efficient, effective, and swift response to security breaches</a:t>
            </a:r>
          </a:p>
          <a:p>
            <a:pPr marL="285750" indent="-285750" algn="r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US" sz="1600" dirty="0"/>
              <a:t>Standardized open interface for managed security services (MSS)</a:t>
            </a:r>
          </a:p>
          <a:p>
            <a:pPr marL="285750" indent="-285750" algn="r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US" sz="1600" dirty="0"/>
              <a:t>Effective patch management and implementation of security updates</a:t>
            </a:r>
          </a:p>
          <a:p>
            <a:pPr marL="285750" indent="-285750" algn="r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US" sz="1600" dirty="0"/>
              <a:t>Better disaster recovery preparedness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D5439F1-9A08-4B3A-858B-6A95EA6A702C}"/>
              </a:ext>
            </a:extLst>
          </p:cNvPr>
          <p:cNvSpPr/>
          <p:nvPr/>
        </p:nvSpPr>
        <p:spPr>
          <a:xfrm>
            <a:off x="4817032" y="2440598"/>
            <a:ext cx="2554967" cy="2554967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lang="en-IN" dirty="0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0AA1A588-27D6-4859-88EF-777E997448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241" y="2887576"/>
            <a:ext cx="1464548" cy="166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6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146716B-1BAF-4C1D-AD95-B9604BE7601A}"/>
              </a:ext>
            </a:extLst>
          </p:cNvPr>
          <p:cNvSpPr txBox="1">
            <a:spLocks/>
          </p:cNvSpPr>
          <p:nvPr/>
        </p:nvSpPr>
        <p:spPr>
          <a:xfrm>
            <a:off x="1943102" y="179539"/>
            <a:ext cx="8305797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Types of Cloud Computing Services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2CBBE44-65D6-4985-8629-25990BEFD243}"/>
              </a:ext>
            </a:extLst>
          </p:cNvPr>
          <p:cNvSpPr/>
          <p:nvPr/>
        </p:nvSpPr>
        <p:spPr>
          <a:xfrm>
            <a:off x="0" y="1015699"/>
            <a:ext cx="3017520" cy="553750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1899" tIns="60950" rIns="121899" bIns="60950" rtlCol="0" anchor="ctr"/>
          <a:lstStyle/>
          <a:p>
            <a:pPr marL="0" marR="0" lvl="0" indent="0" algn="ctr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89F456F-D565-4C87-9AF5-C9249844EEDF}"/>
              </a:ext>
            </a:extLst>
          </p:cNvPr>
          <p:cNvCxnSpPr>
            <a:cxnSpLocks/>
          </p:cNvCxnSpPr>
          <p:nvPr/>
        </p:nvCxnSpPr>
        <p:spPr>
          <a:xfrm>
            <a:off x="0" y="2157242"/>
            <a:ext cx="3017520" cy="0"/>
          </a:xfrm>
          <a:prstGeom prst="line">
            <a:avLst/>
          </a:prstGeom>
          <a:noFill/>
          <a:ln w="38100" cap="flat" cmpd="sng" algn="ctr">
            <a:solidFill>
              <a:sysClr val="window" lastClr="FFFFFF"/>
            </a:solidFill>
            <a:prstDash val="solid"/>
          </a:ln>
          <a:effectLst/>
        </p:spPr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C32D755D-E6E1-4E50-9B0F-84A28F978172}"/>
              </a:ext>
            </a:extLst>
          </p:cNvPr>
          <p:cNvSpPr/>
          <p:nvPr/>
        </p:nvSpPr>
        <p:spPr>
          <a:xfrm>
            <a:off x="607712" y="1376132"/>
            <a:ext cx="1802096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>
                <a:solidFill>
                  <a:prstClr val="black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SYS ADMINS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6D5D70-699C-434A-9BC0-53B524580DEE}"/>
              </a:ext>
            </a:extLst>
          </p:cNvPr>
          <p:cNvSpPr/>
          <p:nvPr/>
        </p:nvSpPr>
        <p:spPr>
          <a:xfrm>
            <a:off x="95499" y="2349310"/>
            <a:ext cx="2826522" cy="70788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Infrastructure-as-a-Service (IaaS)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9B3CC28-1506-4525-94CF-57E77A13FA47}"/>
              </a:ext>
            </a:extLst>
          </p:cNvPr>
          <p:cNvSpPr/>
          <p:nvPr/>
        </p:nvSpPr>
        <p:spPr>
          <a:xfrm>
            <a:off x="137160" y="3244693"/>
            <a:ext cx="2743200" cy="293926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Provides 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virtual machines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and other abstracted hardware and operating systems which may be 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controlled through </a:t>
            </a:r>
            <a:b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</a:b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a service API</a:t>
            </a:r>
          </a:p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E.g.,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Amazon EC2, GoGrid, Microsoft OneDrive, or Rackspace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2964B4-EC65-4082-A343-C1E64311458B}"/>
              </a:ext>
            </a:extLst>
          </p:cNvPr>
          <p:cNvSpPr/>
          <p:nvPr/>
        </p:nvSpPr>
        <p:spPr>
          <a:xfrm>
            <a:off x="3048000" y="1015699"/>
            <a:ext cx="3017520" cy="5537501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1899" tIns="60950" rIns="121899" bIns="60950" rtlCol="0" anchor="ctr"/>
          <a:lstStyle/>
          <a:p>
            <a:pPr marL="0" marR="0" lvl="0" indent="0" algn="ctr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AA03FD4-0D39-4EC4-B1D0-6E6DF8FDFD32}"/>
              </a:ext>
            </a:extLst>
          </p:cNvPr>
          <p:cNvCxnSpPr>
            <a:cxnSpLocks/>
          </p:cNvCxnSpPr>
          <p:nvPr/>
        </p:nvCxnSpPr>
        <p:spPr>
          <a:xfrm>
            <a:off x="3048000" y="2155785"/>
            <a:ext cx="3017520" cy="0"/>
          </a:xfrm>
          <a:prstGeom prst="line">
            <a:avLst/>
          </a:prstGeom>
          <a:noFill/>
          <a:ln w="38100" cap="flat" cmpd="sng" algn="ctr">
            <a:solidFill>
              <a:sysClr val="window" lastClr="FFFFFF"/>
            </a:solidFill>
            <a:prstDash val="solid"/>
          </a:ln>
          <a:effectLst/>
        </p:spPr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B3FDC5D0-BAE1-4FAB-8F52-C5221D0842EE}"/>
              </a:ext>
            </a:extLst>
          </p:cNvPr>
          <p:cNvSpPr/>
          <p:nvPr/>
        </p:nvSpPr>
        <p:spPr>
          <a:xfrm>
            <a:off x="3282686" y="1374675"/>
            <a:ext cx="2548149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DEVELOPERS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52AF28C-AFBB-4F22-8352-59D8C93F46AB}"/>
              </a:ext>
            </a:extLst>
          </p:cNvPr>
          <p:cNvSpPr/>
          <p:nvPr/>
        </p:nvSpPr>
        <p:spPr>
          <a:xfrm>
            <a:off x="3093720" y="2347853"/>
            <a:ext cx="2926080" cy="70788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Arial" panose="020B0604020202020204" pitchFamily="34" charset="0"/>
              </a:rPr>
              <a:t>Platform-as-a-Service (PaaS)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D1C1F02-7ED8-4EBA-AA3F-67263CCC15E8}"/>
              </a:ext>
            </a:extLst>
          </p:cNvPr>
          <p:cNvSpPr/>
          <p:nvPr/>
        </p:nvSpPr>
        <p:spPr>
          <a:xfrm>
            <a:off x="3185160" y="3244693"/>
            <a:ext cx="2743200" cy="3216265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Offers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development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tools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configuration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management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and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deployment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platforms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on-demand that can be used by subscribers to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develop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custom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applications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E.g., Google App Engine, Salesforce, or Microsoft Azure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4AC419A-66FA-468E-BC86-DAFFEC218116}"/>
              </a:ext>
            </a:extLst>
          </p:cNvPr>
          <p:cNvSpPr/>
          <p:nvPr/>
        </p:nvSpPr>
        <p:spPr>
          <a:xfrm>
            <a:off x="6096000" y="1015699"/>
            <a:ext cx="3017520" cy="553750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1899" tIns="60950" rIns="121899" bIns="60950" rtlCol="0" anchor="ctr"/>
          <a:lstStyle/>
          <a:p>
            <a:pPr marL="0" marR="0" lvl="0" indent="0" algn="ctr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8B0D4A5-1EF4-4FDF-961A-56242B15D8DB}"/>
              </a:ext>
            </a:extLst>
          </p:cNvPr>
          <p:cNvCxnSpPr>
            <a:cxnSpLocks/>
          </p:cNvCxnSpPr>
          <p:nvPr/>
        </p:nvCxnSpPr>
        <p:spPr>
          <a:xfrm>
            <a:off x="6096000" y="2157242"/>
            <a:ext cx="3017520" cy="0"/>
          </a:xfrm>
          <a:prstGeom prst="line">
            <a:avLst/>
          </a:prstGeom>
          <a:noFill/>
          <a:ln w="38100" cap="flat" cmpd="sng" algn="ctr">
            <a:solidFill>
              <a:sysClr val="window" lastClr="FFFFFF"/>
            </a:solidFill>
            <a:prstDash val="solid"/>
          </a:ln>
          <a:effectLst/>
        </p:spPr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796BB224-ED6E-47CE-8DB8-EA7D9221635D}"/>
              </a:ext>
            </a:extLst>
          </p:cNvPr>
          <p:cNvSpPr/>
          <p:nvPr/>
        </p:nvSpPr>
        <p:spPr>
          <a:xfrm>
            <a:off x="6233161" y="1376132"/>
            <a:ext cx="2743199" cy="40011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Arial" panose="020B0604020202020204" pitchFamily="34" charset="0"/>
              </a:rPr>
              <a:t>END CUSTOMERS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C13AFB0-7F29-4103-B802-EAB16F06AD53}"/>
              </a:ext>
            </a:extLst>
          </p:cNvPr>
          <p:cNvSpPr/>
          <p:nvPr/>
        </p:nvSpPr>
        <p:spPr>
          <a:xfrm>
            <a:off x="6125024" y="2349310"/>
            <a:ext cx="2959473" cy="70788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Arial" panose="020B0604020202020204" pitchFamily="34" charset="0"/>
              </a:rPr>
              <a:t>Software-as-a-Service (SaaS)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15E1C8A-C7B3-4660-AFFB-B1CE20F60727}"/>
              </a:ext>
            </a:extLst>
          </p:cNvPr>
          <p:cNvSpPr/>
          <p:nvPr/>
        </p:nvSpPr>
        <p:spPr>
          <a:xfrm>
            <a:off x="6233160" y="3244693"/>
            <a:ext cx="2743200" cy="2385268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Offers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software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subscribers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on-demand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over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Internet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E.g., web-based office applications like Google Docs or Calendar, Salesforce CRM, or Freshbooks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BA74BA7-6565-46A9-9D41-25C598788C86}"/>
              </a:ext>
            </a:extLst>
          </p:cNvPr>
          <p:cNvSpPr/>
          <p:nvPr/>
        </p:nvSpPr>
        <p:spPr>
          <a:xfrm>
            <a:off x="9174480" y="1015699"/>
            <a:ext cx="3017520" cy="5537501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1899" tIns="60950" rIns="121899" bIns="60950" rtlCol="0" anchor="ctr"/>
          <a:lstStyle/>
          <a:p>
            <a:pPr marL="0" marR="0" lvl="0" indent="0" algn="ctr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6720947-85E2-49E9-B26C-BBD9172FB235}"/>
              </a:ext>
            </a:extLst>
          </p:cNvPr>
          <p:cNvCxnSpPr>
            <a:cxnSpLocks/>
          </p:cNvCxnSpPr>
          <p:nvPr/>
        </p:nvCxnSpPr>
        <p:spPr>
          <a:xfrm>
            <a:off x="9174480" y="2155784"/>
            <a:ext cx="3017520" cy="0"/>
          </a:xfrm>
          <a:prstGeom prst="line">
            <a:avLst/>
          </a:prstGeom>
          <a:noFill/>
          <a:ln w="38100" cap="flat" cmpd="sng" algn="ctr">
            <a:solidFill>
              <a:sysClr val="window" lastClr="FFFFFF"/>
            </a:solidFill>
            <a:prstDash val="solid"/>
          </a:ln>
          <a:effectLst/>
        </p:spPr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5B725760-B4AF-4B11-948D-B420BA98EC94}"/>
              </a:ext>
            </a:extLst>
          </p:cNvPr>
          <p:cNvSpPr/>
          <p:nvPr/>
        </p:nvSpPr>
        <p:spPr>
          <a:xfrm>
            <a:off x="9414628" y="1374674"/>
            <a:ext cx="2537225" cy="40011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Arial" panose="020B0604020202020204" pitchFamily="34" charset="0"/>
              </a:rPr>
              <a:t>END CUSTOMERS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683E01D-7A56-47F9-925D-A42FA61CC87A}"/>
              </a:ext>
            </a:extLst>
          </p:cNvPr>
          <p:cNvSpPr/>
          <p:nvPr/>
        </p:nvSpPr>
        <p:spPr>
          <a:xfrm>
            <a:off x="9245632" y="2347852"/>
            <a:ext cx="2875217" cy="70788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Arial" panose="020B0604020202020204" pitchFamily="34" charset="0"/>
              </a:rPr>
              <a:t>Identity-as-a-Service (IDaaS)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57DEC72-55FD-4686-BCCA-93FF19E39AAF}"/>
              </a:ext>
            </a:extLst>
          </p:cNvPr>
          <p:cNvSpPr/>
          <p:nvPr/>
        </p:nvSpPr>
        <p:spPr>
          <a:xfrm>
            <a:off x="9311640" y="3244693"/>
            <a:ext cx="2743200" cy="2636619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Offers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IAM services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including SSO, MFA, IGA, and intelligence collection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E.g.,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OneLogin,  Centrify Identity Service, Microsoft Azure Active Directory, or Okta</a:t>
            </a:r>
          </a:p>
        </p:txBody>
      </p:sp>
    </p:spTree>
    <p:extLst>
      <p:ext uri="{BB962C8B-B14F-4D97-AF65-F5344CB8AC3E}">
        <p14:creationId xmlns:p14="http://schemas.microsoft.com/office/powerpoint/2010/main" val="32706488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C689E-5691-4CCD-BA18-1751CD83AC86}"/>
              </a:ext>
            </a:extLst>
          </p:cNvPr>
          <p:cNvSpPr txBox="1">
            <a:spLocks/>
          </p:cNvSpPr>
          <p:nvPr/>
        </p:nvSpPr>
        <p:spPr>
          <a:xfrm>
            <a:off x="932672" y="163773"/>
            <a:ext cx="10326657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Types of Cloud Computing Services (Cont’d)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4960A4-9409-4DEA-9E84-D10AB52FE4B5}"/>
              </a:ext>
            </a:extLst>
          </p:cNvPr>
          <p:cNvSpPr/>
          <p:nvPr/>
        </p:nvSpPr>
        <p:spPr>
          <a:xfrm>
            <a:off x="1082040" y="944880"/>
            <a:ext cx="4937760" cy="27660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4CA5A3-AF02-4694-B2F2-75EAAC942D0A}"/>
              </a:ext>
            </a:extLst>
          </p:cNvPr>
          <p:cNvSpPr/>
          <p:nvPr/>
        </p:nvSpPr>
        <p:spPr>
          <a:xfrm>
            <a:off x="160020" y="944880"/>
            <a:ext cx="922020" cy="27660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4D42F6-7F39-4277-ABAC-F9BDEC1018D3}"/>
              </a:ext>
            </a:extLst>
          </p:cNvPr>
          <p:cNvSpPr/>
          <p:nvPr/>
        </p:nvSpPr>
        <p:spPr>
          <a:xfrm>
            <a:off x="7033260" y="944880"/>
            <a:ext cx="4937760" cy="27660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2C019E-3C28-4C1F-81E9-CE33375A83BF}"/>
              </a:ext>
            </a:extLst>
          </p:cNvPr>
          <p:cNvSpPr/>
          <p:nvPr/>
        </p:nvSpPr>
        <p:spPr>
          <a:xfrm>
            <a:off x="6111240" y="944880"/>
            <a:ext cx="922020" cy="27660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C59D87-E367-4CD0-9CF8-26E31442FD6E}"/>
              </a:ext>
            </a:extLst>
          </p:cNvPr>
          <p:cNvSpPr/>
          <p:nvPr/>
        </p:nvSpPr>
        <p:spPr>
          <a:xfrm>
            <a:off x="1082040" y="3787140"/>
            <a:ext cx="4937760" cy="27660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29FD533-5D4A-4C06-B4D4-86D6F5389F04}"/>
              </a:ext>
            </a:extLst>
          </p:cNvPr>
          <p:cNvSpPr/>
          <p:nvPr/>
        </p:nvSpPr>
        <p:spPr>
          <a:xfrm>
            <a:off x="160020" y="3787140"/>
            <a:ext cx="922020" cy="27660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9404AA-B069-4FAA-A786-A83DF7F9016E}"/>
              </a:ext>
            </a:extLst>
          </p:cNvPr>
          <p:cNvSpPr/>
          <p:nvPr/>
        </p:nvSpPr>
        <p:spPr>
          <a:xfrm>
            <a:off x="7033260" y="3787140"/>
            <a:ext cx="4937760" cy="27660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81E43C-55E5-4659-AC49-2029C2FF9B14}"/>
              </a:ext>
            </a:extLst>
          </p:cNvPr>
          <p:cNvSpPr/>
          <p:nvPr/>
        </p:nvSpPr>
        <p:spPr>
          <a:xfrm>
            <a:off x="6111240" y="3787140"/>
            <a:ext cx="922020" cy="27660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725760-B4AF-4B11-948D-B420BA98EC94}"/>
              </a:ext>
            </a:extLst>
          </p:cNvPr>
          <p:cNvSpPr/>
          <p:nvPr/>
        </p:nvSpPr>
        <p:spPr>
          <a:xfrm rot="16200000">
            <a:off x="5650363" y="4816228"/>
            <a:ext cx="1843774" cy="707886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Arial" panose="020B0604020202020204" pitchFamily="34" charset="0"/>
              </a:rPr>
              <a:t>END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Arial" panose="020B0604020202020204" pitchFamily="34" charset="0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Arial" panose="020B0604020202020204" pitchFamily="34" charset="0"/>
              </a:rPr>
              <a:t>CUSTOMERS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6BB224-ED6E-47CE-8DB8-EA7D9221635D}"/>
              </a:ext>
            </a:extLst>
          </p:cNvPr>
          <p:cNvSpPr/>
          <p:nvPr/>
        </p:nvSpPr>
        <p:spPr>
          <a:xfrm rot="16200000">
            <a:off x="-300857" y="4816227"/>
            <a:ext cx="1843774" cy="707886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sz="2000" b="1" dirty="0">
                <a:latin typeface="Rockwell" panose="02060603020205020403" pitchFamily="18" charset="0"/>
                <a:cs typeface="Arial" panose="020B0604020202020204" pitchFamily="34" charset="0"/>
              </a:rPr>
              <a:t>END </a:t>
            </a:r>
            <a:br>
              <a:rPr lang="en-US" sz="2000" b="1" dirty="0">
                <a:latin typeface="Rockwell" panose="02060603020205020403" pitchFamily="18" charset="0"/>
                <a:cs typeface="Arial" panose="020B0604020202020204" pitchFamily="34" charset="0"/>
              </a:rPr>
            </a:br>
            <a:r>
              <a:rPr lang="en-US" sz="2000" b="1" dirty="0">
                <a:latin typeface="Rockwell" panose="02060603020205020403" pitchFamily="18" charset="0"/>
                <a:cs typeface="Arial" panose="020B0604020202020204" pitchFamily="34" charset="0"/>
              </a:rPr>
              <a:t>CUSTOMERS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6CEFD8-7F3C-4B6F-B32B-BEB8DFDFB2E0}"/>
              </a:ext>
            </a:extLst>
          </p:cNvPr>
          <p:cNvSpPr/>
          <p:nvPr/>
        </p:nvSpPr>
        <p:spPr>
          <a:xfrm rot="16200000">
            <a:off x="-300856" y="1973967"/>
            <a:ext cx="1843774" cy="707886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sz="2000" b="1" dirty="0">
                <a:latin typeface="Rockwell" panose="02060603020205020403" pitchFamily="18" charset="0"/>
                <a:cs typeface="Arial" panose="020B0604020202020204" pitchFamily="34" charset="0"/>
              </a:rPr>
              <a:t>END </a:t>
            </a:r>
            <a:br>
              <a:rPr lang="en-US" sz="2000" b="1" dirty="0">
                <a:latin typeface="Rockwell" panose="02060603020205020403" pitchFamily="18" charset="0"/>
                <a:cs typeface="Arial" panose="020B0604020202020204" pitchFamily="34" charset="0"/>
              </a:rPr>
            </a:br>
            <a:r>
              <a:rPr lang="en-US" sz="2000" b="1" dirty="0">
                <a:latin typeface="Rockwell" panose="02060603020205020403" pitchFamily="18" charset="0"/>
                <a:cs typeface="Arial" panose="020B0604020202020204" pitchFamily="34" charset="0"/>
              </a:rPr>
              <a:t>CUSTOMERS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1B98B88-8B38-4003-9166-C652542B62F2}"/>
              </a:ext>
            </a:extLst>
          </p:cNvPr>
          <p:cNvSpPr/>
          <p:nvPr/>
        </p:nvSpPr>
        <p:spPr>
          <a:xfrm rot="16200000">
            <a:off x="5650363" y="1973968"/>
            <a:ext cx="1843774" cy="707886"/>
          </a:xfrm>
          <a:prstGeom prst="rect">
            <a:avLst/>
          </a:prstGeom>
        </p:spPr>
        <p:txBody>
          <a:bodyPr wrap="non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Arial" panose="020B0604020202020204" pitchFamily="34" charset="0"/>
              </a:rPr>
              <a:t>END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Arial" panose="020B0604020202020204" pitchFamily="34" charset="0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Arial" panose="020B0604020202020204" pitchFamily="34" charset="0"/>
              </a:rPr>
              <a:t>CUSTOMERS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83E01D-7A56-47F9-925D-A42FA61CC87A}"/>
              </a:ext>
            </a:extLst>
          </p:cNvPr>
          <p:cNvSpPr/>
          <p:nvPr/>
        </p:nvSpPr>
        <p:spPr>
          <a:xfrm>
            <a:off x="7257518" y="3962400"/>
            <a:ext cx="4489245" cy="40011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Arial" panose="020B0604020202020204" pitchFamily="34" charset="0"/>
              </a:rPr>
              <a:t>Anything-as-a-Service (XaaS)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7DEC72-55FD-4686-BCCA-93FF19E39AAF}"/>
              </a:ext>
            </a:extLst>
          </p:cNvPr>
          <p:cNvSpPr/>
          <p:nvPr/>
        </p:nvSpPr>
        <p:spPr>
          <a:xfrm>
            <a:off x="7124700" y="4497869"/>
            <a:ext cx="4754880" cy="183127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Offers anything as a service over the </a:t>
            </a:r>
            <a:r>
              <a:rPr lang="en-US" b="1" dirty="0">
                <a:solidFill>
                  <a:srgbClr val="FF0000"/>
                </a:solidFill>
                <a:latin typeface="Calibri"/>
              </a:rPr>
              <a:t>Internet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based on the </a:t>
            </a:r>
            <a:r>
              <a:rPr lang="en-US" b="1" dirty="0">
                <a:solidFill>
                  <a:srgbClr val="FF0000"/>
                </a:solidFill>
                <a:latin typeface="Calibri"/>
              </a:rPr>
              <a:t>user’s demand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like digital products, food, transportation, medical consultations, etc.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E.g., Salesforce, AWS, Google Compute Engine, Azure, O365 and G Suite, JumpCloud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C13AFB0-7F29-4103-B802-EAB16F06AD53}"/>
              </a:ext>
            </a:extLst>
          </p:cNvPr>
          <p:cNvSpPr/>
          <p:nvPr/>
        </p:nvSpPr>
        <p:spPr>
          <a:xfrm>
            <a:off x="1306298" y="3962400"/>
            <a:ext cx="4489245" cy="40011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Arial" panose="020B0604020202020204" pitchFamily="34" charset="0"/>
              </a:rPr>
              <a:t>Container-as-a-Service (CaaS)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15E1C8A-C7B3-4660-AFFB-B1CE20F60727}"/>
              </a:ext>
            </a:extLst>
          </p:cNvPr>
          <p:cNvSpPr/>
          <p:nvPr/>
        </p:nvSpPr>
        <p:spPr>
          <a:xfrm>
            <a:off x="1173480" y="4497869"/>
            <a:ext cx="4754880" cy="155427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Offers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virtualization of container engines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and management of containers, applications, and clusters, through a web portal or API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E.g., Amazon AWS EC2, or Google Kubernetes Engine (GKE)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B474FE5-5871-4A63-A79B-28BE712CACD8}"/>
              </a:ext>
            </a:extLst>
          </p:cNvPr>
          <p:cNvSpPr/>
          <p:nvPr/>
        </p:nvSpPr>
        <p:spPr>
          <a:xfrm>
            <a:off x="1306298" y="1143000"/>
            <a:ext cx="4489244" cy="40011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Arial" panose="020B0604020202020204" pitchFamily="34" charset="0"/>
              </a:rPr>
              <a:t>Security-as-a-Service (SECaaS)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A2BBD9A-6400-434B-8B62-81686FFFC3B6}"/>
              </a:ext>
            </a:extLst>
          </p:cNvPr>
          <p:cNvSpPr/>
          <p:nvPr/>
        </p:nvSpPr>
        <p:spPr>
          <a:xfrm>
            <a:off x="1173480" y="1673929"/>
            <a:ext cx="4754880" cy="1831271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Provides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penetration testing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authentication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intrusion detection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anti-malware, security incident, and event management services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E.g., eSentire MDR, Switchfast Technologies, OneNeck IT Solutions, or McAfee Managed Security Services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52AF28C-AFBB-4F22-8352-59D8C93F46AB}"/>
              </a:ext>
            </a:extLst>
          </p:cNvPr>
          <p:cNvSpPr/>
          <p:nvPr/>
        </p:nvSpPr>
        <p:spPr>
          <a:xfrm>
            <a:off x="7257518" y="1143000"/>
            <a:ext cx="4489245" cy="40011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Arial" panose="020B0604020202020204" pitchFamily="34" charset="0"/>
              </a:rPr>
              <a:t>Function-as-a-Service (FaaS)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D1C1F02-7ED8-4EBA-AA3F-67263CCC15E8}"/>
              </a:ext>
            </a:extLst>
          </p:cNvPr>
          <p:cNvSpPr/>
          <p:nvPr/>
        </p:nvSpPr>
        <p:spPr>
          <a:xfrm>
            <a:off x="7102034" y="1673929"/>
            <a:ext cx="4800213" cy="1554272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Provides a platform for developing, running, and managing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application functionalities for microservices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E.g., AWS Lambda, Google Cloud Functions, Microsoft Azure Functions, or Oracle Cloud Fn</a:t>
            </a:r>
          </a:p>
        </p:txBody>
      </p:sp>
    </p:spTree>
    <p:extLst>
      <p:ext uri="{BB962C8B-B14F-4D97-AF65-F5344CB8AC3E}">
        <p14:creationId xmlns:p14="http://schemas.microsoft.com/office/powerpoint/2010/main" val="26739791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2F70C-CF47-41FE-9E61-A5F1D49DE6C0}"/>
              </a:ext>
            </a:extLst>
          </p:cNvPr>
          <p:cNvSpPr txBox="1">
            <a:spLocks/>
          </p:cNvSpPr>
          <p:nvPr/>
        </p:nvSpPr>
        <p:spPr>
          <a:xfrm>
            <a:off x="266700" y="314980"/>
            <a:ext cx="11658600" cy="52322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Customer vs. CSP Shared Responsibilities in IaaS, PaaS, and SaaS</a:t>
            </a:r>
            <a:endParaRPr kumimoji="0" lang="en-IN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B73CAAD-C0B5-4764-B586-A8CD33B2FA75}"/>
              </a:ext>
            </a:extLst>
          </p:cNvPr>
          <p:cNvGrpSpPr/>
          <p:nvPr/>
        </p:nvGrpSpPr>
        <p:grpSpPr>
          <a:xfrm>
            <a:off x="270416" y="921753"/>
            <a:ext cx="11651169" cy="5510043"/>
            <a:chOff x="270416" y="921753"/>
            <a:chExt cx="11651169" cy="551004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54D6AFC-38DC-4641-AD6C-0AC02348C3A0}"/>
                </a:ext>
              </a:extLst>
            </p:cNvPr>
            <p:cNvSpPr/>
            <p:nvPr/>
          </p:nvSpPr>
          <p:spPr>
            <a:xfrm>
              <a:off x="7484772" y="921753"/>
              <a:ext cx="1295547" cy="276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Cloud Computing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0A299ED-5E9E-4C9D-889E-A702393B297E}"/>
                </a:ext>
              </a:extLst>
            </p:cNvPr>
            <p:cNvSpPr/>
            <p:nvPr/>
          </p:nvSpPr>
          <p:spPr>
            <a:xfrm>
              <a:off x="4867870" y="6123801"/>
              <a:ext cx="2345120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Subscribers/Tenants/Customers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0226170-34D9-46E9-AC90-315D5CC3935D}"/>
                </a:ext>
              </a:extLst>
            </p:cNvPr>
            <p:cNvSpPr/>
            <p:nvPr/>
          </p:nvSpPr>
          <p:spPr>
            <a:xfrm>
              <a:off x="8111586" y="6154797"/>
              <a:ext cx="1295400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Service Provider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B01A003-507D-4632-B2F9-9990FB48A100}"/>
                </a:ext>
              </a:extLst>
            </p:cNvPr>
            <p:cNvSpPr/>
            <p:nvPr/>
          </p:nvSpPr>
          <p:spPr bwMode="auto">
            <a:xfrm>
              <a:off x="4331145" y="1658651"/>
              <a:ext cx="7590437" cy="4347986"/>
            </a:xfrm>
            <a:prstGeom prst="rect">
              <a:avLst/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 w="19050">
              <a:gradFill>
                <a:gsLst>
                  <a:gs pos="0">
                    <a:srgbClr val="00B0F0"/>
                  </a:gs>
                  <a:gs pos="50000">
                    <a:srgbClr val="5DD5FF"/>
                  </a:gs>
                  <a:gs pos="100000">
                    <a:srgbClr val="B7ECFF"/>
                  </a:gs>
                </a:gsLst>
                <a:lin ang="5400000" scaled="0"/>
              </a:gradFill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F078890-0D51-4CB9-8EFA-80D3281EE018}"/>
                </a:ext>
              </a:extLst>
            </p:cNvPr>
            <p:cNvSpPr/>
            <p:nvPr/>
          </p:nvSpPr>
          <p:spPr bwMode="auto">
            <a:xfrm>
              <a:off x="972270" y="1670690"/>
              <a:ext cx="2715969" cy="4347986"/>
            </a:xfrm>
            <a:prstGeom prst="rect">
              <a:avLst/>
            </a:prstGeom>
            <a:gradFill flip="none" rotWithShape="1">
              <a:gsLst>
                <a:gs pos="0">
                  <a:srgbClr val="7CBF33">
                    <a:tint val="66000"/>
                    <a:satMod val="160000"/>
                  </a:srgbClr>
                </a:gs>
                <a:gs pos="50000">
                  <a:srgbClr val="7CBF33">
                    <a:tint val="44500"/>
                    <a:satMod val="160000"/>
                  </a:srgbClr>
                </a:gs>
                <a:gs pos="100000">
                  <a:srgbClr val="7CBF33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 w="19050">
              <a:gradFill>
                <a:gsLst>
                  <a:gs pos="0">
                    <a:srgbClr val="92D050"/>
                  </a:gs>
                  <a:gs pos="50000">
                    <a:srgbClr val="BEE296"/>
                  </a:gs>
                  <a:gs pos="100000">
                    <a:srgbClr val="BAE18F"/>
                  </a:gs>
                </a:gsLst>
                <a:lin ang="5400000" scaled="0"/>
              </a:gradFill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8" name="Rounded Rectangle 104">
              <a:extLst>
                <a:ext uri="{FF2B5EF4-FFF2-40B4-BE49-F238E27FC236}">
                  <a16:creationId xmlns:a16="http://schemas.microsoft.com/office/drawing/2014/main" id="{1CE72DAA-C5D3-4713-8F74-B8C20D0CD112}"/>
                </a:ext>
              </a:extLst>
            </p:cNvPr>
            <p:cNvSpPr/>
            <p:nvPr/>
          </p:nvSpPr>
          <p:spPr bwMode="auto">
            <a:xfrm>
              <a:off x="1404029" y="1381786"/>
              <a:ext cx="1830267" cy="292632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On-Premise</a:t>
              </a:r>
            </a:p>
          </p:txBody>
        </p:sp>
        <p:sp>
          <p:nvSpPr>
            <p:cNvPr id="9" name="Rounded Rectangle 105">
              <a:extLst>
                <a:ext uri="{FF2B5EF4-FFF2-40B4-BE49-F238E27FC236}">
                  <a16:creationId xmlns:a16="http://schemas.microsoft.com/office/drawing/2014/main" id="{C44E40A8-853E-4CCF-92ED-AA5C22F9642B}"/>
                </a:ext>
              </a:extLst>
            </p:cNvPr>
            <p:cNvSpPr/>
            <p:nvPr/>
          </p:nvSpPr>
          <p:spPr bwMode="auto">
            <a:xfrm>
              <a:off x="4812253" y="1341386"/>
              <a:ext cx="1830267" cy="317265"/>
            </a:xfrm>
            <a:prstGeom prst="roundRect">
              <a:avLst/>
            </a:prstGeom>
            <a:solidFill>
              <a:srgbClr val="00B0F0"/>
            </a:soli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Infrastructure </a:t>
              </a:r>
              <a:b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</a:b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(as a Service)</a:t>
              </a:r>
            </a:p>
          </p:txBody>
        </p:sp>
        <p:sp>
          <p:nvSpPr>
            <p:cNvPr id="10" name="Rounded Rectangle 106">
              <a:extLst>
                <a:ext uri="{FF2B5EF4-FFF2-40B4-BE49-F238E27FC236}">
                  <a16:creationId xmlns:a16="http://schemas.microsoft.com/office/drawing/2014/main" id="{FA7DF8F9-5ECA-44AB-9345-90EB253DE261}"/>
                </a:ext>
              </a:extLst>
            </p:cNvPr>
            <p:cNvSpPr/>
            <p:nvPr/>
          </p:nvSpPr>
          <p:spPr bwMode="auto">
            <a:xfrm>
              <a:off x="7200155" y="1340544"/>
              <a:ext cx="1830267" cy="318108"/>
            </a:xfrm>
            <a:prstGeom prst="roundRect">
              <a:avLst/>
            </a:prstGeom>
            <a:solidFill>
              <a:srgbClr val="00B0F0"/>
            </a:soli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Platform </a:t>
              </a:r>
              <a:b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</a:b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(as a Service)</a:t>
              </a:r>
            </a:p>
          </p:txBody>
        </p:sp>
        <p:sp>
          <p:nvSpPr>
            <p:cNvPr id="11" name="Rounded Rectangle 107">
              <a:extLst>
                <a:ext uri="{FF2B5EF4-FFF2-40B4-BE49-F238E27FC236}">
                  <a16:creationId xmlns:a16="http://schemas.microsoft.com/office/drawing/2014/main" id="{E2CD5387-E0C8-4F9D-AE35-21F9949688A2}"/>
                </a:ext>
              </a:extLst>
            </p:cNvPr>
            <p:cNvSpPr/>
            <p:nvPr/>
          </p:nvSpPr>
          <p:spPr bwMode="auto">
            <a:xfrm>
              <a:off x="9768029" y="1341386"/>
              <a:ext cx="1830267" cy="317264"/>
            </a:xfrm>
            <a:prstGeom prst="roundRect">
              <a:avLst/>
            </a:prstGeom>
            <a:solidFill>
              <a:srgbClr val="00B0F0"/>
            </a:soli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Software </a:t>
              </a:r>
              <a:b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</a:b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(as a Service)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F31F5F8-4560-4573-96B5-BD7C3C503460}"/>
                </a:ext>
              </a:extLst>
            </p:cNvPr>
            <p:cNvSpPr txBox="1"/>
            <p:nvPr/>
          </p:nvSpPr>
          <p:spPr>
            <a:xfrm rot="16200000">
              <a:off x="-284143" y="3810546"/>
              <a:ext cx="138611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Resource Owners</a:t>
              </a:r>
            </a:p>
          </p:txBody>
        </p:sp>
        <p:sp>
          <p:nvSpPr>
            <p:cNvPr id="13" name="Left Brace 12">
              <a:extLst>
                <a:ext uri="{FF2B5EF4-FFF2-40B4-BE49-F238E27FC236}">
                  <a16:creationId xmlns:a16="http://schemas.microsoft.com/office/drawing/2014/main" id="{87D38360-6146-4F2C-9DC1-81017478EAD8}"/>
                </a:ext>
              </a:extLst>
            </p:cNvPr>
            <p:cNvSpPr/>
            <p:nvPr/>
          </p:nvSpPr>
          <p:spPr>
            <a:xfrm>
              <a:off x="540543" y="1683339"/>
              <a:ext cx="346519" cy="4450362"/>
            </a:xfrm>
            <a:prstGeom prst="leftBrace">
              <a:avLst/>
            </a:prstGeom>
            <a:noFill/>
            <a:ln w="19050" cap="flat" cmpd="sng" algn="ctr">
              <a:solidFill>
                <a:srgbClr val="6EA92D"/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Right Brace 13">
              <a:extLst>
                <a:ext uri="{FF2B5EF4-FFF2-40B4-BE49-F238E27FC236}">
                  <a16:creationId xmlns:a16="http://schemas.microsoft.com/office/drawing/2014/main" id="{C493BAD1-BF41-487B-AD3D-438AC4DAA5CF}"/>
                </a:ext>
              </a:extLst>
            </p:cNvPr>
            <p:cNvSpPr/>
            <p:nvPr/>
          </p:nvSpPr>
          <p:spPr>
            <a:xfrm rot="16200000">
              <a:off x="8013222" y="-2539885"/>
              <a:ext cx="209810" cy="7606917"/>
            </a:xfrm>
            <a:prstGeom prst="rightBrace">
              <a:avLst/>
            </a:prstGeom>
            <a:noFill/>
            <a:ln w="19050" cap="flat" cmpd="sng" algn="ctr">
              <a:solidFill>
                <a:srgbClr val="00B0F0"/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6237F6E-B3C7-46A5-85C6-3595CED9F3B1}"/>
                </a:ext>
              </a:extLst>
            </p:cNvPr>
            <p:cNvSpPr/>
            <p:nvPr/>
          </p:nvSpPr>
          <p:spPr bwMode="auto">
            <a:xfrm>
              <a:off x="1402695" y="4309447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F79646">
                    <a:lumMod val="67000"/>
                  </a:srgbClr>
                </a:gs>
                <a:gs pos="48000">
                  <a:srgbClr val="F79646">
                    <a:lumMod val="97000"/>
                    <a:lumOff val="3000"/>
                  </a:srgbClr>
                </a:gs>
                <a:gs pos="100000">
                  <a:srgbClr val="F79646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Hypervisors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3A7FF14-D7C2-4487-9343-59318DD74F8E}"/>
                </a:ext>
              </a:extLst>
            </p:cNvPr>
            <p:cNvSpPr/>
            <p:nvPr/>
          </p:nvSpPr>
          <p:spPr bwMode="auto">
            <a:xfrm>
              <a:off x="1402695" y="3966443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F79646">
                    <a:lumMod val="67000"/>
                  </a:srgbClr>
                </a:gs>
                <a:gs pos="48000">
                  <a:srgbClr val="F79646">
                    <a:lumMod val="97000"/>
                    <a:lumOff val="3000"/>
                  </a:srgbClr>
                </a:gs>
                <a:gs pos="100000">
                  <a:srgbClr val="F79646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Virtual Network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EE4CB6E-C471-4A98-8424-3EDCB0137516}"/>
                </a:ext>
              </a:extLst>
            </p:cNvPr>
            <p:cNvSpPr/>
            <p:nvPr/>
          </p:nvSpPr>
          <p:spPr bwMode="auto">
            <a:xfrm>
              <a:off x="1402695" y="3623439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F79646">
                    <a:lumMod val="67000"/>
                  </a:srgbClr>
                </a:gs>
                <a:gs pos="48000">
                  <a:srgbClr val="F79646">
                    <a:lumMod val="97000"/>
                    <a:lumOff val="3000"/>
                  </a:srgbClr>
                </a:gs>
                <a:gs pos="100000">
                  <a:srgbClr val="F79646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Virtual Machines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94CC3D7-04A5-4423-8191-CD6D9AE180E1}"/>
                </a:ext>
              </a:extLst>
            </p:cNvPr>
            <p:cNvSpPr/>
            <p:nvPr/>
          </p:nvSpPr>
          <p:spPr bwMode="auto">
            <a:xfrm>
              <a:off x="1402695" y="3280435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F79646">
                    <a:lumMod val="67000"/>
                  </a:srgbClr>
                </a:gs>
                <a:gs pos="48000">
                  <a:srgbClr val="F79646">
                    <a:lumMod val="97000"/>
                    <a:lumOff val="3000"/>
                  </a:srgbClr>
                </a:gs>
                <a:gs pos="100000">
                  <a:srgbClr val="F79646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Operating Systems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9600B7D-5D2D-4B58-8084-89A5A55F8DB1}"/>
                </a:ext>
              </a:extLst>
            </p:cNvPr>
            <p:cNvSpPr/>
            <p:nvPr/>
          </p:nvSpPr>
          <p:spPr bwMode="auto">
            <a:xfrm>
              <a:off x="1402695" y="2937431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F79646">
                    <a:lumMod val="67000"/>
                  </a:srgbClr>
                </a:gs>
                <a:gs pos="48000">
                  <a:srgbClr val="F79646">
                    <a:lumMod val="97000"/>
                    <a:lumOff val="3000"/>
                  </a:srgbClr>
                </a:gs>
                <a:gs pos="100000">
                  <a:srgbClr val="F79646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Middleware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731A395-168F-425D-9E9E-2666BA269BF8}"/>
                </a:ext>
              </a:extLst>
            </p:cNvPr>
            <p:cNvSpPr/>
            <p:nvPr/>
          </p:nvSpPr>
          <p:spPr bwMode="auto">
            <a:xfrm>
              <a:off x="1402695" y="2594427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F79646">
                    <a:lumMod val="67000"/>
                  </a:srgbClr>
                </a:gs>
                <a:gs pos="48000">
                  <a:srgbClr val="F79646">
                    <a:lumMod val="97000"/>
                    <a:lumOff val="3000"/>
                  </a:srgbClr>
                </a:gs>
                <a:gs pos="100000">
                  <a:srgbClr val="F79646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Applications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072C916-B715-4ECF-B701-A943BAD791CF}"/>
                </a:ext>
              </a:extLst>
            </p:cNvPr>
            <p:cNvSpPr/>
            <p:nvPr/>
          </p:nvSpPr>
          <p:spPr bwMode="auto">
            <a:xfrm>
              <a:off x="1402695" y="4652451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F79646">
                    <a:lumMod val="67000"/>
                  </a:srgbClr>
                </a:gs>
                <a:gs pos="48000">
                  <a:srgbClr val="F79646">
                    <a:lumMod val="97000"/>
                    <a:lumOff val="3000"/>
                  </a:srgbClr>
                </a:gs>
                <a:gs pos="100000">
                  <a:srgbClr val="F79646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Processing &amp; Memory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6EEDD57-5095-4D9B-B174-0C8515ADEF3E}"/>
                </a:ext>
              </a:extLst>
            </p:cNvPr>
            <p:cNvSpPr/>
            <p:nvPr/>
          </p:nvSpPr>
          <p:spPr bwMode="auto">
            <a:xfrm>
              <a:off x="1402695" y="2251423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F79646">
                    <a:lumMod val="67000"/>
                  </a:srgbClr>
                </a:gs>
                <a:gs pos="48000">
                  <a:srgbClr val="F79646">
                    <a:lumMod val="97000"/>
                    <a:lumOff val="3000"/>
                  </a:srgbClr>
                </a:gs>
                <a:gs pos="100000">
                  <a:srgbClr val="F79646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Interfaces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675D271-E6F6-4FD8-8C7F-EE69769C6B74}"/>
                </a:ext>
              </a:extLst>
            </p:cNvPr>
            <p:cNvSpPr/>
            <p:nvPr/>
          </p:nvSpPr>
          <p:spPr bwMode="auto">
            <a:xfrm>
              <a:off x="1402695" y="1908419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F79646">
                    <a:lumMod val="67000"/>
                  </a:srgbClr>
                </a:gs>
                <a:gs pos="48000">
                  <a:srgbClr val="F79646">
                    <a:lumMod val="97000"/>
                    <a:lumOff val="3000"/>
                  </a:srgbClr>
                </a:gs>
                <a:gs pos="100000">
                  <a:srgbClr val="F79646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Data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2704BF5-E06A-4184-9847-0CB6A68C8C8D}"/>
                </a:ext>
              </a:extLst>
            </p:cNvPr>
            <p:cNvSpPr/>
            <p:nvPr/>
          </p:nvSpPr>
          <p:spPr bwMode="auto">
            <a:xfrm>
              <a:off x="1402695" y="4995455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F79646">
                    <a:lumMod val="67000"/>
                  </a:srgbClr>
                </a:gs>
                <a:gs pos="48000">
                  <a:srgbClr val="F79646">
                    <a:lumMod val="97000"/>
                    <a:lumOff val="3000"/>
                  </a:srgbClr>
                </a:gs>
                <a:gs pos="100000">
                  <a:srgbClr val="F79646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Data Storage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48AE651-8095-4D03-864E-C1ECE07B4283}"/>
                </a:ext>
              </a:extLst>
            </p:cNvPr>
            <p:cNvSpPr/>
            <p:nvPr/>
          </p:nvSpPr>
          <p:spPr bwMode="auto">
            <a:xfrm>
              <a:off x="1402695" y="5338459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F79646">
                    <a:lumMod val="67000"/>
                  </a:srgbClr>
                </a:gs>
                <a:gs pos="48000">
                  <a:srgbClr val="F79646">
                    <a:lumMod val="97000"/>
                    <a:lumOff val="3000"/>
                  </a:srgbClr>
                </a:gs>
                <a:gs pos="100000">
                  <a:srgbClr val="F79646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Network Interfaces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14A1C2E-D0A0-4D07-8469-C423BC3C28ED}"/>
                </a:ext>
              </a:extLst>
            </p:cNvPr>
            <p:cNvSpPr/>
            <p:nvPr/>
          </p:nvSpPr>
          <p:spPr bwMode="auto">
            <a:xfrm>
              <a:off x="1402695" y="5681464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F79646">
                    <a:lumMod val="67000"/>
                  </a:srgbClr>
                </a:gs>
                <a:gs pos="48000">
                  <a:srgbClr val="F79646">
                    <a:lumMod val="97000"/>
                    <a:lumOff val="3000"/>
                  </a:srgbClr>
                </a:gs>
                <a:gs pos="100000">
                  <a:srgbClr val="F79646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Facilities &amp; Data Centers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73A9CC0-C3FB-4450-A791-A04E4D058A2A}"/>
                </a:ext>
              </a:extLst>
            </p:cNvPr>
            <p:cNvSpPr/>
            <p:nvPr/>
          </p:nvSpPr>
          <p:spPr bwMode="auto">
            <a:xfrm>
              <a:off x="4821686" y="4309447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9BBB59">
                    <a:lumMod val="67000"/>
                  </a:srgbClr>
                </a:gs>
                <a:gs pos="48000">
                  <a:srgbClr val="9BBB59">
                    <a:lumMod val="97000"/>
                    <a:lumOff val="3000"/>
                  </a:srgbClr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Hypervisors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A2763E4-4E32-4CEF-9894-52BCE7B1B57F}"/>
                </a:ext>
              </a:extLst>
            </p:cNvPr>
            <p:cNvSpPr/>
            <p:nvPr/>
          </p:nvSpPr>
          <p:spPr bwMode="auto">
            <a:xfrm>
              <a:off x="4821686" y="3966443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F79646">
                    <a:lumMod val="67000"/>
                  </a:srgbClr>
                </a:gs>
                <a:gs pos="48000">
                  <a:srgbClr val="F79646">
                    <a:lumMod val="97000"/>
                    <a:lumOff val="3000"/>
                  </a:srgbClr>
                </a:gs>
                <a:gs pos="100000">
                  <a:srgbClr val="F79646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Virtual Network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F555A13-0E2C-47A7-986E-1A9F9E4BFF33}"/>
                </a:ext>
              </a:extLst>
            </p:cNvPr>
            <p:cNvSpPr/>
            <p:nvPr/>
          </p:nvSpPr>
          <p:spPr bwMode="auto">
            <a:xfrm>
              <a:off x="4821686" y="3623439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F79646">
                    <a:lumMod val="67000"/>
                  </a:srgbClr>
                </a:gs>
                <a:gs pos="48000">
                  <a:srgbClr val="F79646">
                    <a:lumMod val="97000"/>
                    <a:lumOff val="3000"/>
                  </a:srgbClr>
                </a:gs>
                <a:gs pos="100000">
                  <a:srgbClr val="F79646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Virtual Machines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96A86DF-8B0D-4CC9-B6C4-A25212425DC2}"/>
                </a:ext>
              </a:extLst>
            </p:cNvPr>
            <p:cNvSpPr/>
            <p:nvPr/>
          </p:nvSpPr>
          <p:spPr bwMode="auto">
            <a:xfrm>
              <a:off x="4821686" y="3280435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F79646">
                    <a:lumMod val="67000"/>
                  </a:srgbClr>
                </a:gs>
                <a:gs pos="48000">
                  <a:srgbClr val="F79646">
                    <a:lumMod val="97000"/>
                    <a:lumOff val="3000"/>
                  </a:srgbClr>
                </a:gs>
                <a:gs pos="100000">
                  <a:srgbClr val="F79646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Operating Systems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2374B740-EF09-4C37-B26D-D33CD5191556}"/>
                </a:ext>
              </a:extLst>
            </p:cNvPr>
            <p:cNvSpPr/>
            <p:nvPr/>
          </p:nvSpPr>
          <p:spPr bwMode="auto">
            <a:xfrm>
              <a:off x="4821686" y="2937431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F79646">
                    <a:lumMod val="67000"/>
                  </a:srgbClr>
                </a:gs>
                <a:gs pos="48000">
                  <a:srgbClr val="F79646">
                    <a:lumMod val="97000"/>
                    <a:lumOff val="3000"/>
                  </a:srgbClr>
                </a:gs>
                <a:gs pos="100000">
                  <a:srgbClr val="F79646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Middleware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A7ADBF4-3704-4507-9BC8-EB9C02E8AA03}"/>
                </a:ext>
              </a:extLst>
            </p:cNvPr>
            <p:cNvSpPr/>
            <p:nvPr/>
          </p:nvSpPr>
          <p:spPr bwMode="auto">
            <a:xfrm>
              <a:off x="4821686" y="2594427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F79646">
                    <a:lumMod val="67000"/>
                  </a:srgbClr>
                </a:gs>
                <a:gs pos="48000">
                  <a:srgbClr val="F79646">
                    <a:lumMod val="97000"/>
                    <a:lumOff val="3000"/>
                  </a:srgbClr>
                </a:gs>
                <a:gs pos="100000">
                  <a:srgbClr val="F79646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Applications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4C40AAC-286E-4073-AC25-DD445BCD2501}"/>
                </a:ext>
              </a:extLst>
            </p:cNvPr>
            <p:cNvSpPr/>
            <p:nvPr/>
          </p:nvSpPr>
          <p:spPr bwMode="auto">
            <a:xfrm>
              <a:off x="4821686" y="4652451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9BBB59">
                    <a:lumMod val="67000"/>
                  </a:srgbClr>
                </a:gs>
                <a:gs pos="48000">
                  <a:srgbClr val="9BBB59">
                    <a:lumMod val="97000"/>
                    <a:lumOff val="3000"/>
                  </a:srgbClr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Processing &amp; Memory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B39E21A-DCC2-49F8-A0F3-27F38458F4BC}"/>
                </a:ext>
              </a:extLst>
            </p:cNvPr>
            <p:cNvSpPr/>
            <p:nvPr/>
          </p:nvSpPr>
          <p:spPr bwMode="auto">
            <a:xfrm>
              <a:off x="4821686" y="2251423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F79646">
                    <a:lumMod val="67000"/>
                  </a:srgbClr>
                </a:gs>
                <a:gs pos="48000">
                  <a:srgbClr val="F79646">
                    <a:lumMod val="97000"/>
                    <a:lumOff val="3000"/>
                  </a:srgbClr>
                </a:gs>
                <a:gs pos="100000">
                  <a:srgbClr val="F79646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Interfaces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683629EC-E4EF-480F-92A8-5C3B80CCE544}"/>
                </a:ext>
              </a:extLst>
            </p:cNvPr>
            <p:cNvSpPr/>
            <p:nvPr/>
          </p:nvSpPr>
          <p:spPr bwMode="auto">
            <a:xfrm>
              <a:off x="4821686" y="1908419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F79646">
                    <a:lumMod val="67000"/>
                  </a:srgbClr>
                </a:gs>
                <a:gs pos="48000">
                  <a:srgbClr val="F79646">
                    <a:lumMod val="97000"/>
                    <a:lumOff val="3000"/>
                  </a:srgbClr>
                </a:gs>
                <a:gs pos="100000">
                  <a:srgbClr val="F79646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Data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7C9121A-B350-43F7-92AB-6BA27797856B}"/>
                </a:ext>
              </a:extLst>
            </p:cNvPr>
            <p:cNvSpPr/>
            <p:nvPr/>
          </p:nvSpPr>
          <p:spPr bwMode="auto">
            <a:xfrm>
              <a:off x="4821686" y="4995455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9BBB59">
                    <a:lumMod val="67000"/>
                  </a:srgbClr>
                </a:gs>
                <a:gs pos="48000">
                  <a:srgbClr val="9BBB59">
                    <a:lumMod val="97000"/>
                    <a:lumOff val="3000"/>
                  </a:srgbClr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Data Storage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87D3BD7-3C95-4A27-9409-DDB225F739C4}"/>
                </a:ext>
              </a:extLst>
            </p:cNvPr>
            <p:cNvSpPr/>
            <p:nvPr/>
          </p:nvSpPr>
          <p:spPr bwMode="auto">
            <a:xfrm>
              <a:off x="4821686" y="5338459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9BBB59">
                    <a:lumMod val="67000"/>
                  </a:srgbClr>
                </a:gs>
                <a:gs pos="48000">
                  <a:srgbClr val="9BBB59">
                    <a:lumMod val="97000"/>
                    <a:lumOff val="3000"/>
                  </a:srgbClr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Network Interfaces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C393761A-15C0-4EF9-872F-DDF71DCB5F8B}"/>
                </a:ext>
              </a:extLst>
            </p:cNvPr>
            <p:cNvSpPr/>
            <p:nvPr/>
          </p:nvSpPr>
          <p:spPr bwMode="auto">
            <a:xfrm>
              <a:off x="4821686" y="5681464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9BBB59">
                    <a:lumMod val="67000"/>
                  </a:srgbClr>
                </a:gs>
                <a:gs pos="48000">
                  <a:srgbClr val="9BBB59">
                    <a:lumMod val="97000"/>
                    <a:lumOff val="3000"/>
                  </a:srgbClr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Facilities &amp; Data Centers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D49FB1C-5FE8-47AF-A6A2-46838EDD19E9}"/>
                </a:ext>
              </a:extLst>
            </p:cNvPr>
            <p:cNvCxnSpPr/>
            <p:nvPr/>
          </p:nvCxnSpPr>
          <p:spPr>
            <a:xfrm>
              <a:off x="4699088" y="4255025"/>
              <a:ext cx="2056597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70F86CE0-A668-4C2F-97B0-053754152BEC}"/>
                </a:ext>
              </a:extLst>
            </p:cNvPr>
            <p:cNvSpPr/>
            <p:nvPr/>
          </p:nvSpPr>
          <p:spPr bwMode="auto">
            <a:xfrm>
              <a:off x="7212990" y="4309447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9BBB59">
                    <a:lumMod val="67000"/>
                  </a:srgbClr>
                </a:gs>
                <a:gs pos="48000">
                  <a:srgbClr val="9BBB59">
                    <a:lumMod val="97000"/>
                    <a:lumOff val="3000"/>
                  </a:srgbClr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Hypervisors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EF957C7-63A8-4ABF-B193-C772B3186397}"/>
                </a:ext>
              </a:extLst>
            </p:cNvPr>
            <p:cNvSpPr/>
            <p:nvPr/>
          </p:nvSpPr>
          <p:spPr bwMode="auto">
            <a:xfrm>
              <a:off x="7212990" y="3966443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9BBB59">
                    <a:lumMod val="67000"/>
                  </a:srgbClr>
                </a:gs>
                <a:gs pos="48000">
                  <a:srgbClr val="9BBB59">
                    <a:lumMod val="97000"/>
                    <a:lumOff val="3000"/>
                  </a:srgbClr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Virtual Network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87B018E5-6235-4247-A33E-36569FC8BDC6}"/>
                </a:ext>
              </a:extLst>
            </p:cNvPr>
            <p:cNvSpPr/>
            <p:nvPr/>
          </p:nvSpPr>
          <p:spPr bwMode="auto">
            <a:xfrm>
              <a:off x="7212990" y="3623439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9BBB59">
                    <a:lumMod val="67000"/>
                  </a:srgbClr>
                </a:gs>
                <a:gs pos="48000">
                  <a:srgbClr val="9BBB59">
                    <a:lumMod val="97000"/>
                    <a:lumOff val="3000"/>
                  </a:srgbClr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Virtual Machines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A021446-6982-4665-85D8-1A69AB41347A}"/>
                </a:ext>
              </a:extLst>
            </p:cNvPr>
            <p:cNvSpPr/>
            <p:nvPr/>
          </p:nvSpPr>
          <p:spPr bwMode="auto">
            <a:xfrm>
              <a:off x="7212990" y="3280435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9BBB59">
                    <a:lumMod val="67000"/>
                  </a:srgbClr>
                </a:gs>
                <a:gs pos="48000">
                  <a:srgbClr val="9BBB59">
                    <a:lumMod val="97000"/>
                    <a:lumOff val="3000"/>
                  </a:srgbClr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Operating Systems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C42E20D-3BF4-448C-8F18-C4F5E17B1C18}"/>
                </a:ext>
              </a:extLst>
            </p:cNvPr>
            <p:cNvSpPr/>
            <p:nvPr/>
          </p:nvSpPr>
          <p:spPr bwMode="auto">
            <a:xfrm>
              <a:off x="7212990" y="2937431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9BBB59">
                    <a:lumMod val="67000"/>
                  </a:srgbClr>
                </a:gs>
                <a:gs pos="48000">
                  <a:srgbClr val="9BBB59">
                    <a:lumMod val="97000"/>
                    <a:lumOff val="3000"/>
                  </a:srgbClr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Middleware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8F48B4C9-5D5A-48D7-B199-A0A0AFB5B460}"/>
                </a:ext>
              </a:extLst>
            </p:cNvPr>
            <p:cNvSpPr/>
            <p:nvPr/>
          </p:nvSpPr>
          <p:spPr bwMode="auto">
            <a:xfrm>
              <a:off x="7212990" y="2594427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F79646">
                    <a:lumMod val="67000"/>
                  </a:srgbClr>
                </a:gs>
                <a:gs pos="48000">
                  <a:srgbClr val="F79646">
                    <a:lumMod val="97000"/>
                    <a:lumOff val="3000"/>
                  </a:srgbClr>
                </a:gs>
                <a:gs pos="100000">
                  <a:srgbClr val="F79646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Applications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1F8DC2AC-DEB2-4F08-9121-6AD374FA314E}"/>
                </a:ext>
              </a:extLst>
            </p:cNvPr>
            <p:cNvSpPr/>
            <p:nvPr/>
          </p:nvSpPr>
          <p:spPr bwMode="auto">
            <a:xfrm>
              <a:off x="7212990" y="4652451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9BBB59">
                    <a:lumMod val="67000"/>
                  </a:srgbClr>
                </a:gs>
                <a:gs pos="48000">
                  <a:srgbClr val="9BBB59">
                    <a:lumMod val="97000"/>
                    <a:lumOff val="3000"/>
                  </a:srgbClr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Processing &amp; Memory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FCFD833-93C2-4AE8-A57D-AB6616E48846}"/>
                </a:ext>
              </a:extLst>
            </p:cNvPr>
            <p:cNvSpPr/>
            <p:nvPr/>
          </p:nvSpPr>
          <p:spPr bwMode="auto">
            <a:xfrm>
              <a:off x="7212990" y="2251423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F79646">
                    <a:lumMod val="67000"/>
                  </a:srgbClr>
                </a:gs>
                <a:gs pos="48000">
                  <a:srgbClr val="F79646">
                    <a:lumMod val="97000"/>
                    <a:lumOff val="3000"/>
                  </a:srgbClr>
                </a:gs>
                <a:gs pos="100000">
                  <a:srgbClr val="F79646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Interfaces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3AE113B6-3723-41EC-99C1-3487C59B15AA}"/>
                </a:ext>
              </a:extLst>
            </p:cNvPr>
            <p:cNvSpPr/>
            <p:nvPr/>
          </p:nvSpPr>
          <p:spPr bwMode="auto">
            <a:xfrm>
              <a:off x="7212990" y="1908419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F79646">
                    <a:lumMod val="67000"/>
                  </a:srgbClr>
                </a:gs>
                <a:gs pos="48000">
                  <a:srgbClr val="F79646">
                    <a:lumMod val="97000"/>
                    <a:lumOff val="3000"/>
                  </a:srgbClr>
                </a:gs>
                <a:gs pos="100000">
                  <a:srgbClr val="F79646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Data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874A02CA-5342-41E1-8CC0-12129AB255BF}"/>
                </a:ext>
              </a:extLst>
            </p:cNvPr>
            <p:cNvSpPr/>
            <p:nvPr/>
          </p:nvSpPr>
          <p:spPr bwMode="auto">
            <a:xfrm>
              <a:off x="7212990" y="4995455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9BBB59">
                    <a:lumMod val="67000"/>
                  </a:srgbClr>
                </a:gs>
                <a:gs pos="48000">
                  <a:srgbClr val="9BBB59">
                    <a:lumMod val="97000"/>
                    <a:lumOff val="3000"/>
                  </a:srgbClr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Data Storage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9A128B01-F97C-4B7F-A0F1-AC060F3F22C8}"/>
                </a:ext>
              </a:extLst>
            </p:cNvPr>
            <p:cNvSpPr/>
            <p:nvPr/>
          </p:nvSpPr>
          <p:spPr bwMode="auto">
            <a:xfrm>
              <a:off x="7212990" y="5338459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9BBB59">
                    <a:lumMod val="67000"/>
                  </a:srgbClr>
                </a:gs>
                <a:gs pos="48000">
                  <a:srgbClr val="9BBB59">
                    <a:lumMod val="97000"/>
                    <a:lumOff val="3000"/>
                  </a:srgbClr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Network Interfaces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0581DAB-CD2B-4CF5-B18F-D00032675C9D}"/>
                </a:ext>
              </a:extLst>
            </p:cNvPr>
            <p:cNvSpPr/>
            <p:nvPr/>
          </p:nvSpPr>
          <p:spPr bwMode="auto">
            <a:xfrm>
              <a:off x="7212990" y="5681464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9BBB59">
                    <a:lumMod val="67000"/>
                  </a:srgbClr>
                </a:gs>
                <a:gs pos="48000">
                  <a:srgbClr val="9BBB59">
                    <a:lumMod val="97000"/>
                    <a:lumOff val="3000"/>
                  </a:srgbClr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Facilities &amp; Data Centers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6CE2A482-A1BB-4DCE-A149-D303906FA700}"/>
                </a:ext>
              </a:extLst>
            </p:cNvPr>
            <p:cNvSpPr/>
            <p:nvPr/>
          </p:nvSpPr>
          <p:spPr bwMode="auto">
            <a:xfrm>
              <a:off x="9757045" y="4309447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9BBB59">
                    <a:lumMod val="67000"/>
                  </a:srgbClr>
                </a:gs>
                <a:gs pos="48000">
                  <a:srgbClr val="9BBB59">
                    <a:lumMod val="97000"/>
                    <a:lumOff val="3000"/>
                  </a:srgbClr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Hypervisors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959414C3-118A-49F9-BBED-CC985F40555C}"/>
                </a:ext>
              </a:extLst>
            </p:cNvPr>
            <p:cNvSpPr/>
            <p:nvPr/>
          </p:nvSpPr>
          <p:spPr bwMode="auto">
            <a:xfrm>
              <a:off x="9757045" y="3966443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9BBB59">
                    <a:lumMod val="67000"/>
                  </a:srgbClr>
                </a:gs>
                <a:gs pos="48000">
                  <a:srgbClr val="9BBB59">
                    <a:lumMod val="97000"/>
                    <a:lumOff val="3000"/>
                  </a:srgbClr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Virtual Network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3D45C8BE-B1B0-483B-BDD0-3BB71BEDA366}"/>
                </a:ext>
              </a:extLst>
            </p:cNvPr>
            <p:cNvSpPr/>
            <p:nvPr/>
          </p:nvSpPr>
          <p:spPr bwMode="auto">
            <a:xfrm>
              <a:off x="9757045" y="3623439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9BBB59">
                    <a:lumMod val="67000"/>
                  </a:srgbClr>
                </a:gs>
                <a:gs pos="48000">
                  <a:srgbClr val="9BBB59">
                    <a:lumMod val="97000"/>
                    <a:lumOff val="3000"/>
                  </a:srgbClr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Virtual Machines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F66A0349-858A-4C9E-9239-2D0EA89D9997}"/>
                </a:ext>
              </a:extLst>
            </p:cNvPr>
            <p:cNvSpPr/>
            <p:nvPr/>
          </p:nvSpPr>
          <p:spPr bwMode="auto">
            <a:xfrm>
              <a:off x="9757045" y="3280435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9BBB59">
                    <a:lumMod val="67000"/>
                  </a:srgbClr>
                </a:gs>
                <a:gs pos="48000">
                  <a:srgbClr val="9BBB59">
                    <a:lumMod val="97000"/>
                    <a:lumOff val="3000"/>
                  </a:srgbClr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Operating Systems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2DFAAB9-12B5-4E4D-BEDE-E1BE965D15E7}"/>
                </a:ext>
              </a:extLst>
            </p:cNvPr>
            <p:cNvSpPr/>
            <p:nvPr/>
          </p:nvSpPr>
          <p:spPr bwMode="auto">
            <a:xfrm>
              <a:off x="9757045" y="2937431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9BBB59">
                    <a:lumMod val="67000"/>
                  </a:srgbClr>
                </a:gs>
                <a:gs pos="48000">
                  <a:srgbClr val="9BBB59">
                    <a:lumMod val="97000"/>
                    <a:lumOff val="3000"/>
                  </a:srgbClr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Middleware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E44B1D62-4CC8-453E-A690-A495B1B4F572}"/>
                </a:ext>
              </a:extLst>
            </p:cNvPr>
            <p:cNvSpPr/>
            <p:nvPr/>
          </p:nvSpPr>
          <p:spPr bwMode="auto">
            <a:xfrm>
              <a:off x="9757045" y="2594427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9BBB59">
                    <a:lumMod val="67000"/>
                  </a:srgbClr>
                </a:gs>
                <a:gs pos="48000">
                  <a:srgbClr val="9BBB59">
                    <a:lumMod val="97000"/>
                    <a:lumOff val="3000"/>
                  </a:srgbClr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Applications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FCA72243-F8CC-4808-BFB7-65F2C26BB70D}"/>
                </a:ext>
              </a:extLst>
            </p:cNvPr>
            <p:cNvSpPr/>
            <p:nvPr/>
          </p:nvSpPr>
          <p:spPr bwMode="auto">
            <a:xfrm>
              <a:off x="9757045" y="4652451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9BBB59">
                    <a:lumMod val="67000"/>
                  </a:srgbClr>
                </a:gs>
                <a:gs pos="48000">
                  <a:srgbClr val="9BBB59">
                    <a:lumMod val="97000"/>
                    <a:lumOff val="3000"/>
                  </a:srgbClr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Processing &amp; Memory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F7ED0F87-A4B7-43FF-A1B9-A46E4796CAF6}"/>
                </a:ext>
              </a:extLst>
            </p:cNvPr>
            <p:cNvSpPr/>
            <p:nvPr/>
          </p:nvSpPr>
          <p:spPr bwMode="auto">
            <a:xfrm>
              <a:off x="9757045" y="2251423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F79646">
                    <a:lumMod val="67000"/>
                  </a:srgbClr>
                </a:gs>
                <a:gs pos="48000">
                  <a:srgbClr val="F79646">
                    <a:lumMod val="97000"/>
                    <a:lumOff val="3000"/>
                  </a:srgbClr>
                </a:gs>
                <a:gs pos="100000">
                  <a:srgbClr val="F79646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Interfaces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BBC0E631-1746-4DF9-8118-09F13CA9B15D}"/>
                </a:ext>
              </a:extLst>
            </p:cNvPr>
            <p:cNvSpPr/>
            <p:nvPr/>
          </p:nvSpPr>
          <p:spPr bwMode="auto">
            <a:xfrm>
              <a:off x="9757045" y="1908419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F79646">
                    <a:lumMod val="67000"/>
                  </a:srgbClr>
                </a:gs>
                <a:gs pos="48000">
                  <a:srgbClr val="F79646">
                    <a:lumMod val="97000"/>
                    <a:lumOff val="3000"/>
                  </a:srgbClr>
                </a:gs>
                <a:gs pos="100000">
                  <a:srgbClr val="F79646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Data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6DAA0B0A-4A31-4417-BA07-46D40098CDD2}"/>
                </a:ext>
              </a:extLst>
            </p:cNvPr>
            <p:cNvSpPr/>
            <p:nvPr/>
          </p:nvSpPr>
          <p:spPr bwMode="auto">
            <a:xfrm>
              <a:off x="9757045" y="4995455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9BBB59">
                    <a:lumMod val="67000"/>
                  </a:srgbClr>
                </a:gs>
                <a:gs pos="48000">
                  <a:srgbClr val="9BBB59">
                    <a:lumMod val="97000"/>
                    <a:lumOff val="3000"/>
                  </a:srgbClr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Data Storage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9F66B4DF-99CA-4251-A71B-996015890206}"/>
                </a:ext>
              </a:extLst>
            </p:cNvPr>
            <p:cNvSpPr/>
            <p:nvPr/>
          </p:nvSpPr>
          <p:spPr bwMode="auto">
            <a:xfrm>
              <a:off x="9757045" y="5338459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9BBB59">
                    <a:lumMod val="67000"/>
                  </a:srgbClr>
                </a:gs>
                <a:gs pos="48000">
                  <a:srgbClr val="9BBB59">
                    <a:lumMod val="97000"/>
                    <a:lumOff val="3000"/>
                  </a:srgbClr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Network Interfaces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8EF002A2-B131-44A6-A0A5-B37E1E1ACB59}"/>
                </a:ext>
              </a:extLst>
            </p:cNvPr>
            <p:cNvSpPr/>
            <p:nvPr/>
          </p:nvSpPr>
          <p:spPr bwMode="auto">
            <a:xfrm>
              <a:off x="9757045" y="5681464"/>
              <a:ext cx="1832934" cy="201801"/>
            </a:xfrm>
            <a:prstGeom prst="rect">
              <a:avLst/>
            </a:prstGeom>
            <a:gradFill flip="none" rotWithShape="1">
              <a:gsLst>
                <a:gs pos="0">
                  <a:srgbClr val="9BBB59">
                    <a:lumMod val="67000"/>
                  </a:srgbClr>
                </a:gs>
                <a:gs pos="48000">
                  <a:srgbClr val="9BBB59">
                    <a:lumMod val="97000"/>
                    <a:lumOff val="3000"/>
                  </a:srgbClr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Facilities &amp; Data Centers</a:t>
              </a:r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D43508A9-944B-438E-8F5A-FF266C9F9635}"/>
                </a:ext>
              </a:extLst>
            </p:cNvPr>
            <p:cNvCxnSpPr/>
            <p:nvPr/>
          </p:nvCxnSpPr>
          <p:spPr>
            <a:xfrm>
              <a:off x="9654864" y="2538039"/>
              <a:ext cx="2056597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98AF2AEB-39FA-4B32-9050-354B630FF5DF}"/>
                </a:ext>
              </a:extLst>
            </p:cNvPr>
            <p:cNvCxnSpPr/>
            <p:nvPr/>
          </p:nvCxnSpPr>
          <p:spPr>
            <a:xfrm>
              <a:off x="7083287" y="2878532"/>
              <a:ext cx="2056597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F8460F80-4888-4997-AA50-9D447A48F155}"/>
                </a:ext>
              </a:extLst>
            </p:cNvPr>
            <p:cNvSpPr/>
            <p:nvPr/>
          </p:nvSpPr>
          <p:spPr bwMode="auto">
            <a:xfrm>
              <a:off x="4542665" y="6154797"/>
              <a:ext cx="385601" cy="238921"/>
            </a:xfrm>
            <a:prstGeom prst="rect">
              <a:avLst/>
            </a:prstGeom>
            <a:gradFill flip="none" rotWithShape="1">
              <a:gsLst>
                <a:gs pos="0">
                  <a:srgbClr val="F79646">
                    <a:lumMod val="67000"/>
                  </a:srgbClr>
                </a:gs>
                <a:gs pos="48000">
                  <a:srgbClr val="F79646">
                    <a:lumMod val="97000"/>
                    <a:lumOff val="3000"/>
                  </a:srgbClr>
                </a:gs>
                <a:gs pos="100000">
                  <a:srgbClr val="F79646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822B38A5-EBC1-4F15-BC2B-E5D679BC0473}"/>
                </a:ext>
              </a:extLst>
            </p:cNvPr>
            <p:cNvSpPr/>
            <p:nvPr/>
          </p:nvSpPr>
          <p:spPr bwMode="auto">
            <a:xfrm>
              <a:off x="7802185" y="6154797"/>
              <a:ext cx="385601" cy="238921"/>
            </a:xfrm>
            <a:prstGeom prst="rect">
              <a:avLst/>
            </a:prstGeom>
            <a:gradFill flip="none" rotWithShape="1">
              <a:gsLst>
                <a:gs pos="0">
                  <a:srgbClr val="9BBB59">
                    <a:lumMod val="67000"/>
                  </a:srgbClr>
                </a:gs>
                <a:gs pos="48000">
                  <a:srgbClr val="9BBB59">
                    <a:lumMod val="97000"/>
                    <a:lumOff val="3000"/>
                  </a:srgbClr>
                </a:gs>
                <a:gs pos="100000">
                  <a:srgbClr val="9BBB59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44369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ED4FD320-5C7B-41FC-AD2E-1F332E432A35}"/>
              </a:ext>
            </a:extLst>
          </p:cNvPr>
          <p:cNvSpPr/>
          <p:nvPr/>
        </p:nvSpPr>
        <p:spPr>
          <a:xfrm>
            <a:off x="136386" y="975922"/>
            <a:ext cx="5578614" cy="118872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lang="en-IN" dirty="0"/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5EC8328C-4212-447D-A0C4-6C63C28E59F8}"/>
              </a:ext>
            </a:extLst>
          </p:cNvPr>
          <p:cNvSpPr/>
          <p:nvPr/>
        </p:nvSpPr>
        <p:spPr>
          <a:xfrm>
            <a:off x="6444972" y="975922"/>
            <a:ext cx="5578614" cy="118872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E63E3F-8AB5-4815-AAFD-6FDAA0DEEC19}"/>
              </a:ext>
            </a:extLst>
          </p:cNvPr>
          <p:cNvSpPr txBox="1">
            <a:spLocks/>
          </p:cNvSpPr>
          <p:nvPr/>
        </p:nvSpPr>
        <p:spPr>
          <a:xfrm>
            <a:off x="2971802" y="147201"/>
            <a:ext cx="6248397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IN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Cloud Deployment Models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5B269E-C0B3-4707-B526-3B7B9D5704EF}"/>
              </a:ext>
            </a:extLst>
          </p:cNvPr>
          <p:cNvGrpSpPr/>
          <p:nvPr/>
        </p:nvGrpSpPr>
        <p:grpSpPr>
          <a:xfrm>
            <a:off x="6703370" y="2299648"/>
            <a:ext cx="4865247" cy="4133295"/>
            <a:chOff x="6742476" y="2097034"/>
            <a:chExt cx="4865247" cy="413329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8B4EAA8-7366-409C-B685-FE204BED4C75}"/>
                </a:ext>
              </a:extLst>
            </p:cNvPr>
            <p:cNvSpPr/>
            <p:nvPr/>
          </p:nvSpPr>
          <p:spPr bwMode="auto">
            <a:xfrm>
              <a:off x="7028576" y="3328235"/>
              <a:ext cx="3709099" cy="2902094"/>
            </a:xfrm>
            <a:prstGeom prst="rect">
              <a:avLst/>
            </a:prstGeom>
            <a:solidFill>
              <a:sysClr val="window" lastClr="FFFFFF"/>
            </a:solidFill>
            <a:ln w="12700">
              <a:gradFill>
                <a:gsLst>
                  <a:gs pos="0">
                    <a:srgbClr val="C75F09"/>
                  </a:gs>
                  <a:gs pos="50000">
                    <a:srgbClr val="F8A764"/>
                  </a:gs>
                  <a:gs pos="100000">
                    <a:srgbClr val="FAB882"/>
                  </a:gs>
                </a:gsLst>
                <a:lin ang="5400000" scaled="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F5C2547-2CE8-4755-BB8B-5FB8232A09ED}"/>
                </a:ext>
              </a:extLst>
            </p:cNvPr>
            <p:cNvSpPr/>
            <p:nvPr/>
          </p:nvSpPr>
          <p:spPr>
            <a:xfrm>
              <a:off x="8191810" y="2746136"/>
              <a:ext cx="1613579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Legitimate access path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576B3DB-8EFF-4D9C-A257-CEDCB9A8DFF4}"/>
                </a:ext>
              </a:extLst>
            </p:cNvPr>
            <p:cNvGrpSpPr/>
            <p:nvPr/>
          </p:nvGrpSpPr>
          <p:grpSpPr>
            <a:xfrm>
              <a:off x="8060007" y="3205744"/>
              <a:ext cx="1758681" cy="343906"/>
              <a:chOff x="4045980" y="3572145"/>
              <a:chExt cx="3033818" cy="272089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5B839580-BDF0-444F-A561-610386D90C3F}"/>
                  </a:ext>
                </a:extLst>
              </p:cNvPr>
              <p:cNvSpPr/>
              <p:nvPr/>
            </p:nvSpPr>
            <p:spPr bwMode="auto">
              <a:xfrm>
                <a:off x="4045980" y="3572145"/>
                <a:ext cx="3033818" cy="272089"/>
              </a:xfrm>
              <a:prstGeom prst="rect">
                <a:avLst/>
              </a:prstGeom>
              <a:solidFill>
                <a:sysClr val="window" lastClr="FFFFFF"/>
              </a:solidFill>
              <a:ln w="12700">
                <a:solidFill>
                  <a:srgbClr val="4BACC6">
                    <a:lumMod val="60000"/>
                    <a:lumOff val="40000"/>
                  </a:srgb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199CF48-E15C-43A4-8E1A-601CDD28329F}"/>
                  </a:ext>
                </a:extLst>
              </p:cNvPr>
              <p:cNvSpPr txBox="1"/>
              <p:nvPr/>
            </p:nvSpPr>
            <p:spPr>
              <a:xfrm>
                <a:off x="4148053" y="3592509"/>
                <a:ext cx="2783509" cy="23132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Boundary Controller </a:t>
                </a:r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60828C6-66F1-4698-B1CA-F5B623379366}"/>
                </a:ext>
              </a:extLst>
            </p:cNvPr>
            <p:cNvSpPr/>
            <p:nvPr/>
          </p:nvSpPr>
          <p:spPr>
            <a:xfrm>
              <a:off x="7336808" y="3688417"/>
              <a:ext cx="3214664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Subscriber controlled security perimeter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CB61367-AE1B-4D7A-9155-8E665C217643}"/>
                </a:ext>
              </a:extLst>
            </p:cNvPr>
            <p:cNvGrpSpPr/>
            <p:nvPr/>
          </p:nvGrpSpPr>
          <p:grpSpPr>
            <a:xfrm>
              <a:off x="7057704" y="3723242"/>
              <a:ext cx="3520840" cy="1461681"/>
              <a:chOff x="7515710" y="2956455"/>
              <a:chExt cx="3520840" cy="1461681"/>
            </a:xfrm>
          </p:grpSpPr>
          <p:pic>
            <p:nvPicPr>
              <p:cNvPr id="24" name="Picture 23" descr="D:\Shutterstock Diagrams\zcoud.png">
                <a:extLst>
                  <a:ext uri="{FF2B5EF4-FFF2-40B4-BE49-F238E27FC236}">
                    <a16:creationId xmlns:a16="http://schemas.microsoft.com/office/drawing/2014/main" id="{8A56601B-97AF-48AA-806F-EE4AE8DEB9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duotone>
                  <a:srgbClr val="EEECE1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41" t="73048" r="80747" b="11185"/>
              <a:stretch/>
            </p:blipFill>
            <p:spPr bwMode="auto">
              <a:xfrm>
                <a:off x="7515710" y="2956455"/>
                <a:ext cx="3520840" cy="1461681"/>
              </a:xfrm>
              <a:prstGeom prst="rect">
                <a:avLst/>
              </a:prstGeom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15BBCA14-319C-4D61-B442-577E6879432E}"/>
                  </a:ext>
                </a:extLst>
              </p:cNvPr>
              <p:cNvGrpSpPr/>
              <p:nvPr/>
            </p:nvGrpSpPr>
            <p:grpSpPr>
              <a:xfrm>
                <a:off x="8676293" y="3647436"/>
                <a:ext cx="1587102" cy="306258"/>
                <a:chOff x="5010910" y="6016835"/>
                <a:chExt cx="1520894" cy="435078"/>
              </a:xfrm>
            </p:grpSpPr>
            <p:sp>
              <p:nvSpPr>
                <p:cNvPr id="26" name="Rectangle: Rounded Corners 25">
                  <a:extLst>
                    <a:ext uri="{FF2B5EF4-FFF2-40B4-BE49-F238E27FC236}">
                      <a16:creationId xmlns:a16="http://schemas.microsoft.com/office/drawing/2014/main" id="{371A9290-7330-4C42-ABA5-6A27FF0B9EBB}"/>
                    </a:ext>
                  </a:extLst>
                </p:cNvPr>
                <p:cNvSpPr/>
                <p:nvPr/>
              </p:nvSpPr>
              <p:spPr bwMode="auto">
                <a:xfrm>
                  <a:off x="5010910" y="6016835"/>
                  <a:ext cx="1520894" cy="435078"/>
                </a:xfrm>
                <a:prstGeom prst="roundRect">
                  <a:avLst/>
                </a:prstGeom>
                <a:solidFill>
                  <a:sysClr val="window" lastClr="FFFFFF"/>
                </a:solidFill>
                <a:ln w="57150">
                  <a:noFill/>
                </a:ln>
                <a:effectLst>
                  <a:innerShdw blurRad="254000">
                    <a:srgbClr val="FFC000"/>
                  </a:innerShdw>
                </a:effectLst>
              </p:spPr>
              <p:txBody>
                <a:bodyPr wrap="none"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ts val="60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F08DAB33-7702-4E22-9FAB-8BBDD7F04606}"/>
                    </a:ext>
                  </a:extLst>
                </p:cNvPr>
                <p:cNvSpPr txBox="1"/>
                <p:nvPr/>
              </p:nvSpPr>
              <p:spPr>
                <a:xfrm>
                  <a:off x="5010910" y="6036539"/>
                  <a:ext cx="1467697" cy="415374"/>
                </a:xfrm>
                <a:prstGeom prst="rect">
                  <a:avLst/>
                </a:prstGeom>
                <a:solidFill>
                  <a:sysClr val="window" lastClr="FFFFFF"/>
                </a:solidFill>
                <a:ln w="12700">
                  <a:solidFill>
                    <a:srgbClr val="FFFF00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>
                  <a:defPPr>
                    <a:defRPr lang="en-US"/>
                  </a:defPPr>
                  <a:lvl1pPr algn="ctr">
                    <a:defRPr sz="1200">
                      <a:solidFill>
                        <a:prstClr val="black"/>
                      </a:solidFill>
                    </a:defRPr>
                  </a:lvl1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</a:rPr>
                    <a:t>Private cloud</a:t>
                  </a:r>
                </a:p>
              </p:txBody>
            </p:sp>
          </p:grp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10814B4-2E59-4AFA-9A65-86385FD7CA36}"/>
                </a:ext>
              </a:extLst>
            </p:cNvPr>
            <p:cNvSpPr/>
            <p:nvPr/>
          </p:nvSpPr>
          <p:spPr>
            <a:xfrm rot="5400000">
              <a:off x="6536059" y="4473488"/>
              <a:ext cx="1322051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Inside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A43BF40-BD7D-4841-B875-7292AE9FCE47}"/>
                </a:ext>
              </a:extLst>
            </p:cNvPr>
            <p:cNvSpPr/>
            <p:nvPr/>
          </p:nvSpPr>
          <p:spPr>
            <a:xfrm rot="5400000">
              <a:off x="6219950" y="4494096"/>
              <a:ext cx="1322051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Outside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C66C3310-D877-4B7D-A6C6-7F22F73F6AA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63542" y="2945544"/>
              <a:ext cx="0" cy="247580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arrow"/>
            </a:ln>
            <a:effectLst/>
          </p:spPr>
        </p:cxnSp>
        <p:cxnSp>
          <p:nvCxnSpPr>
            <p:cNvPr id="14" name="Elbow Connector 51">
              <a:extLst>
                <a:ext uri="{FF2B5EF4-FFF2-40B4-BE49-F238E27FC236}">
                  <a16:creationId xmlns:a16="http://schemas.microsoft.com/office/drawing/2014/main" id="{B23D1A18-A25B-4604-BF7C-5A85502F05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766695" y="4865006"/>
              <a:ext cx="454884" cy="211274"/>
            </a:xfrm>
            <a:prstGeom prst="bentConnector3">
              <a:avLst>
                <a:gd name="adj1" fmla="val 931"/>
              </a:avLst>
            </a:prstGeom>
            <a:noFill/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  <a:tailEnd type="arrow"/>
            </a:ln>
            <a:effectLst/>
          </p:spPr>
        </p:cxn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320D682-AB6E-4BBE-9FD4-0A251D88B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1276" y="4956123"/>
              <a:ext cx="264075" cy="257904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D955978-679E-46B1-9F82-B05571A550EA}"/>
                </a:ext>
              </a:extLst>
            </p:cNvPr>
            <p:cNvSpPr/>
            <p:nvPr/>
          </p:nvSpPr>
          <p:spPr>
            <a:xfrm>
              <a:off x="10653492" y="5167064"/>
              <a:ext cx="954231" cy="53860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Blocked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access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00CE989-FCB8-46B1-93FF-710B113BCBEC}"/>
                </a:ext>
              </a:extLst>
            </p:cNvPr>
            <p:cNvSpPr/>
            <p:nvPr/>
          </p:nvSpPr>
          <p:spPr>
            <a:xfrm>
              <a:off x="7670803" y="5761499"/>
              <a:ext cx="2424645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Users accessing cloud from within the perimeter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13ABFB3-BB94-4B6F-B350-F88BD8AE4455}"/>
                </a:ext>
              </a:extLst>
            </p:cNvPr>
            <p:cNvGrpSpPr/>
            <p:nvPr/>
          </p:nvGrpSpPr>
          <p:grpSpPr>
            <a:xfrm>
              <a:off x="8200169" y="5076725"/>
              <a:ext cx="1365913" cy="700709"/>
              <a:chOff x="8350872" y="5076725"/>
              <a:chExt cx="1365913" cy="700709"/>
            </a:xfrm>
          </p:grpSpPr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22D809D9-5788-4FD3-8C36-CA5752BBD6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38818" y="5102210"/>
                <a:ext cx="477967" cy="675224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266B98AB-7C82-4123-B5F8-A6216C1FF8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50872" y="5091734"/>
                <a:ext cx="493525" cy="671699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29C19279-EF71-4A07-8C6E-F28AD942A2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01109" y="5076725"/>
                <a:ext cx="493092" cy="700709"/>
              </a:xfrm>
              <a:prstGeom prst="rect">
                <a:avLst/>
              </a:prstGeom>
            </p:spPr>
          </p:pic>
        </p:grp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BAD15DA-FCC1-4271-BB93-6B3D47F284C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36393" y="2097034"/>
              <a:ext cx="524413" cy="738869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61E188A-DA4C-432E-83D4-4002513AE8B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6798" y="4067428"/>
              <a:ext cx="619862" cy="797691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BD6EA3E-3F94-4FC4-A22D-732F28564BD6}"/>
              </a:ext>
            </a:extLst>
          </p:cNvPr>
          <p:cNvGrpSpPr/>
          <p:nvPr/>
        </p:nvGrpSpPr>
        <p:grpSpPr>
          <a:xfrm>
            <a:off x="554850" y="2223448"/>
            <a:ext cx="5058199" cy="4322655"/>
            <a:chOff x="743459" y="2074597"/>
            <a:chExt cx="5058199" cy="4322655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D75E009-54DA-462F-BA8F-CDD8EB57C996}"/>
                </a:ext>
              </a:extLst>
            </p:cNvPr>
            <p:cNvSpPr/>
            <p:nvPr/>
          </p:nvSpPr>
          <p:spPr bwMode="auto">
            <a:xfrm>
              <a:off x="1718389" y="4755838"/>
              <a:ext cx="3114945" cy="1383674"/>
            </a:xfrm>
            <a:prstGeom prst="rect">
              <a:avLst/>
            </a:prstGeom>
            <a:solidFill>
              <a:sysClr val="window" lastClr="FFFFFF"/>
            </a:solidFill>
            <a:ln w="12700">
              <a:gradFill>
                <a:gsLst>
                  <a:gs pos="0">
                    <a:srgbClr val="C75F09"/>
                  </a:gs>
                  <a:gs pos="50000">
                    <a:srgbClr val="F8A764"/>
                  </a:gs>
                  <a:gs pos="100000">
                    <a:srgbClr val="FAB882"/>
                  </a:gs>
                </a:gsLst>
                <a:lin ang="5400000" scaled="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pic>
          <p:nvPicPr>
            <p:cNvPr id="32" name="Picture 31" descr="D:\Shutterstock Diagrams\zcoud.png">
              <a:extLst>
                <a:ext uri="{FF2B5EF4-FFF2-40B4-BE49-F238E27FC236}">
                  <a16:creationId xmlns:a16="http://schemas.microsoft.com/office/drawing/2014/main" id="{45873C2B-3933-4BBE-A9A7-36BED9DD9E8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rgbClr val="EEECE1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1" t="73048" r="80747" b="11185"/>
            <a:stretch/>
          </p:blipFill>
          <p:spPr bwMode="auto">
            <a:xfrm>
              <a:off x="743459" y="2761636"/>
              <a:ext cx="4441925" cy="213413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E2E936E-7CBE-4FCF-8254-0D44ED422E4C}"/>
                </a:ext>
              </a:extLst>
            </p:cNvPr>
            <p:cNvSpPr/>
            <p:nvPr/>
          </p:nvSpPr>
          <p:spPr>
            <a:xfrm>
              <a:off x="2081480" y="2762337"/>
              <a:ext cx="2168415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Users terminating the access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BA6CB52-5550-44FA-A094-30A3010485B0}"/>
                </a:ext>
              </a:extLst>
            </p:cNvPr>
            <p:cNvSpPr/>
            <p:nvPr/>
          </p:nvSpPr>
          <p:spPr>
            <a:xfrm>
              <a:off x="1989605" y="5693266"/>
              <a:ext cx="2370582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Users that access the cloud within the security perimeter</a:t>
              </a:r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829286FB-40CD-4F89-B369-ABBEDD3B142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88642" y="2523799"/>
              <a:ext cx="1059445" cy="621433"/>
            </a:xfrm>
            <a:prstGeom prst="rect">
              <a:avLst/>
            </a:prstGeom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B6A4D10-E721-45A4-9541-8D68FE401696}"/>
                </a:ext>
              </a:extLst>
            </p:cNvPr>
            <p:cNvSpPr/>
            <p:nvPr/>
          </p:nvSpPr>
          <p:spPr>
            <a:xfrm>
              <a:off x="3853891" y="3116314"/>
              <a:ext cx="1728947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Public users accessing the cloud via network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F1CE532-52F1-4D06-B3EE-9382BBD00948}"/>
                </a:ext>
              </a:extLst>
            </p:cNvPr>
            <p:cNvSpPr/>
            <p:nvPr/>
          </p:nvSpPr>
          <p:spPr>
            <a:xfrm>
              <a:off x="1117424" y="3051817"/>
              <a:ext cx="1228756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Users initiating access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52566BC-DA01-44C4-925F-C28E4A51A958}"/>
                </a:ext>
              </a:extLst>
            </p:cNvPr>
            <p:cNvSpPr/>
            <p:nvPr/>
          </p:nvSpPr>
          <p:spPr bwMode="auto">
            <a:xfrm>
              <a:off x="2333384" y="4547475"/>
              <a:ext cx="1719467" cy="326971"/>
            </a:xfrm>
            <a:prstGeom prst="rect">
              <a:avLst/>
            </a:prstGeom>
            <a:solidFill>
              <a:sysClr val="window" lastClr="FFFFFF"/>
            </a:solidFill>
            <a:ln w="12700">
              <a:solidFill>
                <a:srgbClr val="4BACC6">
                  <a:lumMod val="60000"/>
                  <a:lumOff val="40000"/>
                </a:srgb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B120E82-7DF9-4671-A839-5EE3B8A00C09}"/>
                </a:ext>
              </a:extLst>
            </p:cNvPr>
            <p:cNvSpPr txBox="1"/>
            <p:nvPr/>
          </p:nvSpPr>
          <p:spPr>
            <a:xfrm>
              <a:off x="2343932" y="4566609"/>
              <a:ext cx="1660454" cy="2923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Boundary Controller 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808F333-7038-4F16-9D33-9FFAD298E5F2}"/>
                </a:ext>
              </a:extLst>
            </p:cNvPr>
            <p:cNvSpPr/>
            <p:nvPr/>
          </p:nvSpPr>
          <p:spPr>
            <a:xfrm>
              <a:off x="2156183" y="6120253"/>
              <a:ext cx="2055279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Outside subscriber’s facility</a:t>
              </a:r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0D0BB088-C8FB-4877-8D83-38392C1B8828}"/>
                </a:ext>
              </a:extLst>
            </p:cNvPr>
            <p:cNvSpPr/>
            <p:nvPr/>
          </p:nvSpPr>
          <p:spPr bwMode="auto">
            <a:xfrm>
              <a:off x="2307285" y="4173595"/>
              <a:ext cx="1660454" cy="241954"/>
            </a:xfrm>
            <a:prstGeom prst="roundRect">
              <a:avLst/>
            </a:prstGeom>
            <a:solidFill>
              <a:sysClr val="window" lastClr="FFFFFF"/>
            </a:solidFill>
            <a:ln w="12700">
              <a:solidFill>
                <a:srgbClr val="FFFF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3D2D97A-6C97-4B3E-8C87-0E5DD1ABD040}"/>
                </a:ext>
              </a:extLst>
            </p:cNvPr>
            <p:cNvSpPr txBox="1"/>
            <p:nvPr/>
          </p:nvSpPr>
          <p:spPr>
            <a:xfrm>
              <a:off x="2267863" y="4140357"/>
              <a:ext cx="1660454" cy="2923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Cloud provider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85D392C5-A9CA-4085-9437-2CB2B3C516F6}"/>
                </a:ext>
              </a:extLst>
            </p:cNvPr>
            <p:cNvSpPr/>
            <p:nvPr/>
          </p:nvSpPr>
          <p:spPr>
            <a:xfrm>
              <a:off x="804665" y="5613954"/>
              <a:ext cx="971129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New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hardware</a:t>
              </a:r>
            </a:p>
          </p:txBody>
        </p:sp>
        <p:cxnSp>
          <p:nvCxnSpPr>
            <p:cNvPr id="44" name="Elbow Connector 51">
              <a:extLst>
                <a:ext uri="{FF2B5EF4-FFF2-40B4-BE49-F238E27FC236}">
                  <a16:creationId xmlns:a16="http://schemas.microsoft.com/office/drawing/2014/main" id="{64B0B809-F91D-4221-9165-D6458F8E208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361471" y="4251500"/>
              <a:ext cx="953343" cy="748718"/>
            </a:xfrm>
            <a:prstGeom prst="bentConnector3">
              <a:avLst>
                <a:gd name="adj1" fmla="val 931"/>
              </a:avLst>
            </a:prstGeom>
            <a:noFill/>
            <a:ln w="28575" cap="flat" cmpd="sng" algn="ctr">
              <a:solidFill>
                <a:srgbClr val="0070C0"/>
              </a:solidFill>
              <a:prstDash val="solid"/>
              <a:tailEnd type="arrow"/>
            </a:ln>
            <a:effectLst/>
          </p:spPr>
        </p:cxnSp>
        <p:cxnSp>
          <p:nvCxnSpPr>
            <p:cNvPr id="45" name="Elbow Connector 51">
              <a:extLst>
                <a:ext uri="{FF2B5EF4-FFF2-40B4-BE49-F238E27FC236}">
                  <a16:creationId xmlns:a16="http://schemas.microsoft.com/office/drawing/2014/main" id="{50E9126A-8E63-4588-9AFA-17483F40FF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68986" y="4259491"/>
              <a:ext cx="787887" cy="680652"/>
            </a:xfrm>
            <a:prstGeom prst="bentConnector3">
              <a:avLst>
                <a:gd name="adj1" fmla="val 931"/>
              </a:avLst>
            </a:prstGeom>
            <a:noFill/>
            <a:ln w="28575" cap="flat" cmpd="sng" algn="ctr">
              <a:solidFill>
                <a:srgbClr val="0070C0"/>
              </a:solidFill>
              <a:prstDash val="solid"/>
              <a:tailEnd type="arrow"/>
            </a:ln>
            <a:effectLst/>
          </p:spPr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4F8E5AA2-74AC-4FD8-AE70-81B534A2A2CE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151114" y="4371511"/>
              <a:ext cx="0" cy="194263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olid"/>
              <a:tailEnd type="arrow"/>
            </a:ln>
            <a:effectLst/>
          </p:spPr>
        </p:cxnSp>
        <p:cxnSp>
          <p:nvCxnSpPr>
            <p:cNvPr id="47" name="Elbow Connector 51">
              <a:extLst>
                <a:ext uri="{FF2B5EF4-FFF2-40B4-BE49-F238E27FC236}">
                  <a16:creationId xmlns:a16="http://schemas.microsoft.com/office/drawing/2014/main" id="{C0563988-6A8D-43CE-9331-1BF8ABB640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38018" y="3575883"/>
              <a:ext cx="538136" cy="197161"/>
            </a:xfrm>
            <a:prstGeom prst="bentConnector3">
              <a:avLst>
                <a:gd name="adj1" fmla="val 931"/>
              </a:avLst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arrow"/>
            </a:ln>
            <a:effectLst/>
          </p:spPr>
        </p:cxnSp>
        <p:cxnSp>
          <p:nvCxnSpPr>
            <p:cNvPr id="48" name="Elbow Connector 51">
              <a:extLst>
                <a:ext uri="{FF2B5EF4-FFF2-40B4-BE49-F238E27FC236}">
                  <a16:creationId xmlns:a16="http://schemas.microsoft.com/office/drawing/2014/main" id="{EEC58864-D44A-403B-9B44-67D3D02A024B}"/>
                </a:ext>
              </a:extLst>
            </p:cNvPr>
            <p:cNvCxnSpPr>
              <a:cxnSpLocks/>
            </p:cNvCxnSpPr>
            <p:nvPr/>
          </p:nvCxnSpPr>
          <p:spPr>
            <a:xfrm>
              <a:off x="1702915" y="3476196"/>
              <a:ext cx="591950" cy="197161"/>
            </a:xfrm>
            <a:prstGeom prst="bentConnector3">
              <a:avLst>
                <a:gd name="adj1" fmla="val 931"/>
              </a:avLst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arrow"/>
            </a:ln>
            <a:effectLst/>
          </p:spPr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7C607AD2-EF3E-4212-AB9C-442CF18C6A4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40071" y="2990637"/>
              <a:ext cx="0" cy="388328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arrow"/>
            </a:ln>
            <a:effectLst/>
          </p:spPr>
        </p:cxn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156793F-9A4B-4583-A9A1-6E1F9530A508}"/>
                </a:ext>
              </a:extLst>
            </p:cNvPr>
            <p:cNvSpPr/>
            <p:nvPr/>
          </p:nvSpPr>
          <p:spPr>
            <a:xfrm>
              <a:off x="1744426" y="3930426"/>
              <a:ext cx="2931727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Computers in a network providing access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5C3255F9-84E8-440A-9562-C264F2EB74D3}"/>
                </a:ext>
              </a:extLst>
            </p:cNvPr>
            <p:cNvSpPr/>
            <p:nvPr/>
          </p:nvSpPr>
          <p:spPr>
            <a:xfrm>
              <a:off x="1674524" y="4825005"/>
              <a:ext cx="3260526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Optional subscriber-controlled security perimeter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1D73EBBB-3463-4EC5-B50D-D1186C54878E}"/>
                </a:ext>
              </a:extLst>
            </p:cNvPr>
            <p:cNvSpPr/>
            <p:nvPr/>
          </p:nvSpPr>
          <p:spPr>
            <a:xfrm>
              <a:off x="4810696" y="5625147"/>
              <a:ext cx="990962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Old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hardware</a:t>
              </a:r>
            </a:p>
          </p:txBody>
        </p: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F21DFDEE-8960-4384-B894-4AD4FC84CC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7410" y="2074597"/>
              <a:ext cx="1296555" cy="806745"/>
            </a:xfrm>
            <a:prstGeom prst="rect">
              <a:avLst/>
            </a:prstGeom>
          </p:spPr>
        </p:pic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6DD1D2B8-9FB4-4CAD-AC0A-94546052C4E3}"/>
                </a:ext>
              </a:extLst>
            </p:cNvPr>
            <p:cNvGrpSpPr/>
            <p:nvPr/>
          </p:nvGrpSpPr>
          <p:grpSpPr>
            <a:xfrm>
              <a:off x="1333067" y="2442267"/>
              <a:ext cx="797471" cy="665944"/>
              <a:chOff x="1201361" y="2485456"/>
              <a:chExt cx="797471" cy="665944"/>
            </a:xfrm>
          </p:grpSpPr>
          <p:pic>
            <p:nvPicPr>
              <p:cNvPr id="66" name="Picture 65" descr="A close up of a mask&#10;&#10;Description automatically generated">
                <a:extLst>
                  <a:ext uri="{FF2B5EF4-FFF2-40B4-BE49-F238E27FC236}">
                    <a16:creationId xmlns:a16="http://schemas.microsoft.com/office/drawing/2014/main" id="{C56139EC-2DD5-480A-BA3A-3FE8DDDA65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61234" y="2532631"/>
                <a:ext cx="437598" cy="618769"/>
              </a:xfrm>
              <a:prstGeom prst="rect">
                <a:avLst/>
              </a:prstGeom>
            </p:spPr>
          </p:pic>
          <p:pic>
            <p:nvPicPr>
              <p:cNvPr id="67" name="Picture 66" descr="A picture containing toy, doll, food, shirt&#10;&#10;Description automatically generated">
                <a:extLst>
                  <a:ext uri="{FF2B5EF4-FFF2-40B4-BE49-F238E27FC236}">
                    <a16:creationId xmlns:a16="http://schemas.microsoft.com/office/drawing/2014/main" id="{B1307C10-9E50-489A-AEA6-B2E846E71B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01361" y="2485456"/>
                <a:ext cx="450124" cy="644584"/>
              </a:xfrm>
              <a:prstGeom prst="rect">
                <a:avLst/>
              </a:prstGeom>
            </p:spPr>
          </p:pic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FB4DF545-70F3-4270-A499-2E5E3114DD5D}"/>
                </a:ext>
              </a:extLst>
            </p:cNvPr>
            <p:cNvGrpSpPr/>
            <p:nvPr/>
          </p:nvGrpSpPr>
          <p:grpSpPr>
            <a:xfrm>
              <a:off x="2649296" y="5236298"/>
              <a:ext cx="1051200" cy="561148"/>
              <a:chOff x="2910297" y="5226702"/>
              <a:chExt cx="1051200" cy="561148"/>
            </a:xfrm>
          </p:grpSpPr>
          <p:pic>
            <p:nvPicPr>
              <p:cNvPr id="63" name="Picture 62">
                <a:extLst>
                  <a:ext uri="{FF2B5EF4-FFF2-40B4-BE49-F238E27FC236}">
                    <a16:creationId xmlns:a16="http://schemas.microsoft.com/office/drawing/2014/main" id="{FEBA73D4-7702-4540-B5D2-705A171631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66483" y="5226702"/>
                <a:ext cx="395014" cy="558036"/>
              </a:xfrm>
              <a:prstGeom prst="rect">
                <a:avLst/>
              </a:prstGeom>
            </p:spPr>
          </p:pic>
          <p:pic>
            <p:nvPicPr>
              <p:cNvPr id="64" name="Picture 63">
                <a:extLst>
                  <a:ext uri="{FF2B5EF4-FFF2-40B4-BE49-F238E27FC236}">
                    <a16:creationId xmlns:a16="http://schemas.microsoft.com/office/drawing/2014/main" id="{97424617-B37E-4812-BE39-61E7602250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10297" y="5232727"/>
                <a:ext cx="407872" cy="555123"/>
              </a:xfrm>
              <a:prstGeom prst="rect">
                <a:avLst/>
              </a:prstGeom>
            </p:spPr>
          </p:pic>
          <p:pic>
            <p:nvPicPr>
              <p:cNvPr id="65" name="Picture 64">
                <a:extLst>
                  <a:ext uri="{FF2B5EF4-FFF2-40B4-BE49-F238E27FC236}">
                    <a16:creationId xmlns:a16="http://schemas.microsoft.com/office/drawing/2014/main" id="{6AD44DC0-4E22-4A7F-9801-852DD221AE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70957" y="5243919"/>
                <a:ext cx="370467" cy="526453"/>
              </a:xfrm>
              <a:prstGeom prst="rect">
                <a:avLst/>
              </a:prstGeom>
            </p:spPr>
          </p:pic>
        </p:grpSp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9328AB2E-C100-4FEC-B6B7-FEABC08B2E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V="1">
              <a:off x="812654" y="4873392"/>
              <a:ext cx="955150" cy="795958"/>
            </a:xfrm>
            <a:prstGeom prst="rect">
              <a:avLst/>
            </a:prstGeom>
          </p:spPr>
        </p:pic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5BC66D7D-84B3-4D5C-AA32-0E01CCB0B5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3586" y="4783897"/>
              <a:ext cx="905182" cy="905182"/>
            </a:xfrm>
            <a:prstGeom prst="rect">
              <a:avLst/>
            </a:prstGeom>
          </p:spPr>
        </p:pic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8915D6DD-DCE5-41EF-83DD-C46D28EDE897}"/>
                </a:ext>
              </a:extLst>
            </p:cNvPr>
            <p:cNvGrpSpPr/>
            <p:nvPr/>
          </p:nvGrpSpPr>
          <p:grpSpPr>
            <a:xfrm>
              <a:off x="2453790" y="3485241"/>
              <a:ext cx="1550596" cy="494395"/>
              <a:chOff x="-922535" y="3331656"/>
              <a:chExt cx="1550596" cy="494395"/>
            </a:xfrm>
          </p:grpSpPr>
          <p:pic>
            <p:nvPicPr>
              <p:cNvPr id="60" name="Picture 59">
                <a:extLst>
                  <a:ext uri="{FF2B5EF4-FFF2-40B4-BE49-F238E27FC236}">
                    <a16:creationId xmlns:a16="http://schemas.microsoft.com/office/drawing/2014/main" id="{FCC81679-8670-4E68-A47D-3FB9A0CB92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922535" y="3331656"/>
                <a:ext cx="472711" cy="494395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61" name="Picture 60">
                <a:extLst>
                  <a:ext uri="{FF2B5EF4-FFF2-40B4-BE49-F238E27FC236}">
                    <a16:creationId xmlns:a16="http://schemas.microsoft.com/office/drawing/2014/main" id="{35176EA2-B222-4660-9E88-A45B546468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327321" y="3331656"/>
                <a:ext cx="472711" cy="494395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FBE6B35A-E3DF-4CA8-A663-3AAFC186CC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5350" y="3331656"/>
                <a:ext cx="472711" cy="494395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B07C9FB6-D884-47EF-B8E7-84047E3C68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695408" y="3389709"/>
              <a:ext cx="536607" cy="537513"/>
            </a:xfrm>
            <a:prstGeom prst="rect">
              <a:avLst/>
            </a:prstGeom>
          </p:spPr>
        </p:pic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3D77BB66-A7AE-4F9C-9912-99E8FFE1814D}"/>
              </a:ext>
            </a:extLst>
          </p:cNvPr>
          <p:cNvSpPr/>
          <p:nvPr/>
        </p:nvSpPr>
        <p:spPr>
          <a:xfrm>
            <a:off x="1371600" y="1452013"/>
            <a:ext cx="4680237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Services are rendered over a network that is 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open for public use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8525B5E9-FFB4-40BC-8BE0-52228EA3572C}"/>
              </a:ext>
            </a:extLst>
          </p:cNvPr>
          <p:cNvSpPr/>
          <p:nvPr/>
        </p:nvSpPr>
        <p:spPr>
          <a:xfrm>
            <a:off x="2089890" y="1030013"/>
            <a:ext cx="2052606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Public Cloud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85A8D3DC-14C4-4598-B706-D16EA44A7C16}"/>
              </a:ext>
            </a:extLst>
          </p:cNvPr>
          <p:cNvSpPr/>
          <p:nvPr/>
        </p:nvSpPr>
        <p:spPr>
          <a:xfrm>
            <a:off x="8000393" y="1030013"/>
            <a:ext cx="2848772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Private Cloud</a:t>
            </a:r>
            <a:endParaRPr lang="en-US" sz="2000" dirty="0">
              <a:solidFill>
                <a:srgbClr val="0070C0"/>
              </a:solidFill>
              <a:latin typeface="Rockwell" panose="02060603020205020403" pitchFamily="18" charset="0"/>
              <a:cs typeface="Arial" panose="020B0604020202020204" pitchFamily="34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2A07349-543E-4497-A322-99EDE7B32585}"/>
              </a:ext>
            </a:extLst>
          </p:cNvPr>
          <p:cNvSpPr/>
          <p:nvPr/>
        </p:nvSpPr>
        <p:spPr>
          <a:xfrm>
            <a:off x="7673989" y="1452013"/>
            <a:ext cx="4670411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Cloud infrastructure is operated for a 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single organization only 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F7A93287-2775-45C5-9C8D-154CB4BC7CF2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262" y="1318189"/>
            <a:ext cx="784392" cy="519888"/>
          </a:xfrm>
          <a:prstGeom prst="rect">
            <a:avLst/>
          </a:prstGeom>
        </p:spPr>
      </p:pic>
      <p:pic>
        <p:nvPicPr>
          <p:cNvPr id="75" name="Picture 74" descr="Icon&#10;&#10;Description automatically generated">
            <a:extLst>
              <a:ext uri="{FF2B5EF4-FFF2-40B4-BE49-F238E27FC236}">
                <a16:creationId xmlns:a16="http://schemas.microsoft.com/office/drawing/2014/main" id="{BB69B52A-6B7A-40DC-86FD-AF6840C596B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51" y="1266719"/>
            <a:ext cx="860259" cy="591427"/>
          </a:xfrm>
          <a:prstGeom prst="rect">
            <a:avLst/>
          </a:prstGeom>
        </p:spPr>
      </p:pic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BE5DAB99-D550-478C-BD6A-37DCF9D40BFA}"/>
              </a:ext>
            </a:extLst>
          </p:cNvPr>
          <p:cNvCxnSpPr>
            <a:cxnSpLocks/>
          </p:cNvCxnSpPr>
          <p:nvPr/>
        </p:nvCxnSpPr>
        <p:spPr>
          <a:xfrm flipV="1">
            <a:off x="6096000" y="990600"/>
            <a:ext cx="0" cy="544702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37691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CD9CA-2792-483A-B991-E4A0EF9F161B}"/>
              </a:ext>
            </a:extLst>
          </p:cNvPr>
          <p:cNvSpPr txBox="1">
            <a:spLocks/>
          </p:cNvSpPr>
          <p:nvPr/>
        </p:nvSpPr>
        <p:spPr>
          <a:xfrm>
            <a:off x="2019302" y="160337"/>
            <a:ext cx="8153397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I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Cloud Deployment Models (Cont’d)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1831464-F5D3-4326-83C7-58C88CDD49D4}"/>
              </a:ext>
            </a:extLst>
          </p:cNvPr>
          <p:cNvGrpSpPr/>
          <p:nvPr/>
        </p:nvGrpSpPr>
        <p:grpSpPr>
          <a:xfrm>
            <a:off x="838200" y="964407"/>
            <a:ext cx="5120640" cy="1327786"/>
            <a:chOff x="838200" y="909815"/>
            <a:chExt cx="5120640" cy="132778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F5933A4-DC9E-4673-9FF5-1BF64136A3CC}"/>
                </a:ext>
              </a:extLst>
            </p:cNvPr>
            <p:cNvSpPr/>
            <p:nvPr/>
          </p:nvSpPr>
          <p:spPr>
            <a:xfrm>
              <a:off x="838200" y="909815"/>
              <a:ext cx="2611990" cy="4001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Arial" panose="020B0604020202020204" pitchFamily="34" charset="0"/>
                </a:rPr>
                <a:t>Community Cloud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A1288DD-08E8-47A0-9882-5D73C22AE50A}"/>
                </a:ext>
              </a:extLst>
            </p:cNvPr>
            <p:cNvSpPr txBox="1"/>
            <p:nvPr/>
          </p:nvSpPr>
          <p:spPr>
            <a:xfrm>
              <a:off x="838200" y="1314271"/>
              <a:ext cx="5120640" cy="92333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Shared infrastructure between 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several organizations from a specific community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with common concerns (security, compliance, jurisdiction, etc.)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7EE0B70-E023-4D2D-B8BA-B4FDABB3613D}"/>
              </a:ext>
            </a:extLst>
          </p:cNvPr>
          <p:cNvGrpSpPr/>
          <p:nvPr/>
        </p:nvGrpSpPr>
        <p:grpSpPr>
          <a:xfrm>
            <a:off x="7127844" y="964407"/>
            <a:ext cx="5120641" cy="1604785"/>
            <a:chOff x="6806378" y="909815"/>
            <a:chExt cx="5120641" cy="160478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8AA9572-CC19-4F4A-99D6-6E38F0F353F5}"/>
                </a:ext>
              </a:extLst>
            </p:cNvPr>
            <p:cNvSpPr/>
            <p:nvPr/>
          </p:nvSpPr>
          <p:spPr>
            <a:xfrm>
              <a:off x="6806378" y="909815"/>
              <a:ext cx="2009670" cy="4001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Rockwell" panose="02060603020205020403" pitchFamily="18" charset="0"/>
                  <a:ea typeface="+mn-ea"/>
                  <a:cs typeface="Arial" panose="020B0604020202020204" pitchFamily="34" charset="0"/>
                </a:rPr>
                <a:t>Hybrid Cloud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F61665F-B46A-410F-AD91-FECC5BF1FF9C}"/>
                </a:ext>
              </a:extLst>
            </p:cNvPr>
            <p:cNvSpPr/>
            <p:nvPr/>
          </p:nvSpPr>
          <p:spPr>
            <a:xfrm>
              <a:off x="6806379" y="1314271"/>
              <a:ext cx="5120640" cy="120032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Combination of two or more clouds 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(private, community, or public) that remain unique entities but are bound together, thereby offering the benefits of multiple deployment models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9095A62-D3AC-4F4C-B4C9-8E4CA93CA7B3}"/>
              </a:ext>
            </a:extLst>
          </p:cNvPr>
          <p:cNvGrpSpPr/>
          <p:nvPr/>
        </p:nvGrpSpPr>
        <p:grpSpPr>
          <a:xfrm>
            <a:off x="6467603" y="2596853"/>
            <a:ext cx="5463658" cy="3880147"/>
            <a:chOff x="6467603" y="2367639"/>
            <a:chExt cx="5463658" cy="3880147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F414B96-F28A-4DF4-99F0-1A2919835CA1}"/>
                </a:ext>
              </a:extLst>
            </p:cNvPr>
            <p:cNvSpPr/>
            <p:nvPr/>
          </p:nvSpPr>
          <p:spPr bwMode="auto">
            <a:xfrm>
              <a:off x="8072745" y="5093215"/>
              <a:ext cx="2206747" cy="1143902"/>
            </a:xfrm>
            <a:prstGeom prst="rect">
              <a:avLst/>
            </a:prstGeom>
            <a:solidFill>
              <a:sysClr val="window" lastClr="FFFFFF"/>
            </a:solidFill>
            <a:ln w="12700">
              <a:gradFill>
                <a:gsLst>
                  <a:gs pos="0">
                    <a:srgbClr val="92D050"/>
                  </a:gs>
                  <a:gs pos="50000">
                    <a:srgbClr val="BEE296"/>
                  </a:gs>
                  <a:gs pos="100000">
                    <a:srgbClr val="BAE18F"/>
                  </a:gs>
                </a:gsLst>
                <a:lin ang="5400000" scaled="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80F0CA8-C3D7-4396-83B1-43BCB0AED202}"/>
                </a:ext>
              </a:extLst>
            </p:cNvPr>
            <p:cNvSpPr/>
            <p:nvPr/>
          </p:nvSpPr>
          <p:spPr bwMode="auto">
            <a:xfrm>
              <a:off x="6467603" y="2468553"/>
              <a:ext cx="2206747" cy="1143902"/>
            </a:xfrm>
            <a:prstGeom prst="rect">
              <a:avLst/>
            </a:prstGeom>
            <a:solidFill>
              <a:sysClr val="window" lastClr="FFFFFF"/>
            </a:solidFill>
            <a:ln w="12700">
              <a:gradFill>
                <a:gsLst>
                  <a:gs pos="0">
                    <a:srgbClr val="00B0F0"/>
                  </a:gs>
                  <a:gs pos="50000">
                    <a:srgbClr val="57D3FF"/>
                  </a:gs>
                  <a:gs pos="100000">
                    <a:srgbClr val="C1EFFF"/>
                  </a:gs>
                </a:gsLst>
                <a:lin ang="5400000" scaled="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FC4A15E-3D79-4C19-AE9C-B3668D8278BD}"/>
                </a:ext>
              </a:extLst>
            </p:cNvPr>
            <p:cNvSpPr/>
            <p:nvPr/>
          </p:nvSpPr>
          <p:spPr bwMode="auto">
            <a:xfrm>
              <a:off x="9531726" y="2468555"/>
              <a:ext cx="2206747" cy="1143902"/>
            </a:xfrm>
            <a:prstGeom prst="rect">
              <a:avLst/>
            </a:prstGeom>
            <a:solidFill>
              <a:sysClr val="window" lastClr="FFFFFF"/>
            </a:solidFill>
            <a:ln w="12700">
              <a:gradFill>
                <a:gsLst>
                  <a:gs pos="0">
                    <a:srgbClr val="00B0F0"/>
                  </a:gs>
                  <a:gs pos="50000">
                    <a:srgbClr val="57D3FF"/>
                  </a:gs>
                  <a:gs pos="100000">
                    <a:srgbClr val="C1EFFF"/>
                  </a:gs>
                </a:gsLst>
                <a:lin ang="5400000" scaled="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B1706E5-3AE4-41A9-B846-A69CB9E2131C}"/>
                </a:ext>
              </a:extLst>
            </p:cNvPr>
            <p:cNvSpPr/>
            <p:nvPr/>
          </p:nvSpPr>
          <p:spPr bwMode="auto">
            <a:xfrm>
              <a:off x="6467603" y="3813701"/>
              <a:ext cx="2206747" cy="1143902"/>
            </a:xfrm>
            <a:prstGeom prst="rect">
              <a:avLst/>
            </a:prstGeom>
            <a:solidFill>
              <a:sysClr val="window" lastClr="FFFFFF"/>
            </a:solidFill>
            <a:ln w="12700">
              <a:gradFill>
                <a:gsLst>
                  <a:gs pos="0">
                    <a:srgbClr val="C75F09"/>
                  </a:gs>
                  <a:gs pos="50000">
                    <a:srgbClr val="F8A764"/>
                  </a:gs>
                  <a:gs pos="100000">
                    <a:srgbClr val="FAB882"/>
                  </a:gs>
                </a:gsLst>
                <a:lin ang="5400000" scaled="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1A5D5E8-9796-42C4-AF3B-745F9D022EF0}"/>
                </a:ext>
              </a:extLst>
            </p:cNvPr>
            <p:cNvSpPr/>
            <p:nvPr/>
          </p:nvSpPr>
          <p:spPr bwMode="auto">
            <a:xfrm>
              <a:off x="9531727" y="3813702"/>
              <a:ext cx="2206747" cy="1143902"/>
            </a:xfrm>
            <a:prstGeom prst="rect">
              <a:avLst/>
            </a:prstGeom>
            <a:solidFill>
              <a:sysClr val="window" lastClr="FFFFFF"/>
            </a:solidFill>
            <a:ln w="12700">
              <a:gradFill>
                <a:gsLst>
                  <a:gs pos="0">
                    <a:srgbClr val="C75F09"/>
                  </a:gs>
                  <a:gs pos="50000">
                    <a:srgbClr val="F8A764"/>
                  </a:gs>
                  <a:gs pos="100000">
                    <a:srgbClr val="FAB882"/>
                  </a:gs>
                </a:gsLst>
                <a:lin ang="5400000" scaled="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pic>
          <p:nvPicPr>
            <p:cNvPr id="28" name="Picture 27" descr="D:\Shutterstock Diagrams\zcoud.png">
              <a:extLst>
                <a:ext uri="{FF2B5EF4-FFF2-40B4-BE49-F238E27FC236}">
                  <a16:creationId xmlns:a16="http://schemas.microsoft.com/office/drawing/2014/main" id="{24781E7B-74AD-435A-A385-3651C090517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1" t="73048" r="80747" b="11185"/>
            <a:stretch/>
          </p:blipFill>
          <p:spPr bwMode="auto">
            <a:xfrm>
              <a:off x="8163343" y="5146297"/>
              <a:ext cx="1932477" cy="1055236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E5C04349-3F73-458A-B767-EA469DE459AD}"/>
                </a:ext>
              </a:extLst>
            </p:cNvPr>
            <p:cNvGrpSpPr/>
            <p:nvPr/>
          </p:nvGrpSpPr>
          <p:grpSpPr>
            <a:xfrm>
              <a:off x="6507529" y="2516175"/>
              <a:ext cx="1316668" cy="809921"/>
              <a:chOff x="6616262" y="1688371"/>
              <a:chExt cx="1710031" cy="818149"/>
            </a:xfrm>
          </p:grpSpPr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B5E1EF21-AA6A-4377-821E-9221801B252F}"/>
                  </a:ext>
                </a:extLst>
              </p:cNvPr>
              <p:cNvSpPr/>
              <p:nvPr/>
            </p:nvSpPr>
            <p:spPr>
              <a:xfrm>
                <a:off x="6705600" y="1688371"/>
                <a:ext cx="1561098" cy="818149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ysDash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08" name="Picture 107" descr="D:\Shutterstock Diagrams\zcoud.png">
                <a:extLst>
                  <a:ext uri="{FF2B5EF4-FFF2-40B4-BE49-F238E27FC236}">
                    <a16:creationId xmlns:a16="http://schemas.microsoft.com/office/drawing/2014/main" id="{B5A1D745-4903-4FAD-BFAC-3F6FB452EB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41" t="73048" r="80747" b="11185"/>
              <a:stretch/>
            </p:blipFill>
            <p:spPr bwMode="auto">
              <a:xfrm>
                <a:off x="6616262" y="1745680"/>
                <a:ext cx="1710031" cy="709921"/>
              </a:xfrm>
              <a:prstGeom prst="rect">
                <a:avLst/>
              </a:prstGeom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0962F7B5-E45E-4870-8B90-C8698E199E3E}"/>
                </a:ext>
              </a:extLst>
            </p:cNvPr>
            <p:cNvSpPr/>
            <p:nvPr/>
          </p:nvSpPr>
          <p:spPr bwMode="auto">
            <a:xfrm>
              <a:off x="7629009" y="2816818"/>
              <a:ext cx="411616" cy="250467"/>
            </a:xfrm>
            <a:prstGeom prst="roundRect">
              <a:avLst/>
            </a:prstGeom>
            <a:solidFill>
              <a:sysClr val="window" lastClr="FFFFFF"/>
            </a:solidFill>
            <a:ln w="12700">
              <a:solidFill>
                <a:srgbClr val="FFFF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44C7187D-A692-470E-B8BF-5F098BEF2970}"/>
                </a:ext>
              </a:extLst>
            </p:cNvPr>
            <p:cNvSpPr/>
            <p:nvPr/>
          </p:nvSpPr>
          <p:spPr bwMode="auto">
            <a:xfrm>
              <a:off x="8472121" y="2814157"/>
              <a:ext cx="411616" cy="250467"/>
            </a:xfrm>
            <a:prstGeom prst="roundRect">
              <a:avLst/>
            </a:prstGeom>
            <a:solidFill>
              <a:sysClr val="window" lastClr="FFFFFF"/>
            </a:solidFill>
            <a:ln w="12700">
              <a:solidFill>
                <a:srgbClr val="FFFF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E7B1A2D-D03F-4996-BAFD-D58D1509259C}"/>
                </a:ext>
              </a:extLst>
            </p:cNvPr>
            <p:cNvSpPr/>
            <p:nvPr/>
          </p:nvSpPr>
          <p:spPr>
            <a:xfrm>
              <a:off x="7695030" y="3833776"/>
              <a:ext cx="638768" cy="347007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4EF50A1E-9204-4AD4-BBA2-4A459CF09336}"/>
                </a:ext>
              </a:extLst>
            </p:cNvPr>
            <p:cNvSpPr/>
            <p:nvPr/>
          </p:nvSpPr>
          <p:spPr>
            <a:xfrm>
              <a:off x="7693431" y="4103249"/>
              <a:ext cx="638768" cy="347007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B6397BBF-697B-4BE2-95E6-002CAB38B930}"/>
                </a:ext>
              </a:extLst>
            </p:cNvPr>
            <p:cNvSpPr/>
            <p:nvPr/>
          </p:nvSpPr>
          <p:spPr>
            <a:xfrm>
              <a:off x="7711523" y="4364919"/>
              <a:ext cx="638768" cy="347007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9221E377-A67A-4E47-899F-9DE9DBBF5982}"/>
                </a:ext>
              </a:extLst>
            </p:cNvPr>
            <p:cNvSpPr/>
            <p:nvPr/>
          </p:nvSpPr>
          <p:spPr bwMode="auto">
            <a:xfrm>
              <a:off x="7602167" y="4209484"/>
              <a:ext cx="266515" cy="139629"/>
            </a:xfrm>
            <a:prstGeom prst="roundRect">
              <a:avLst/>
            </a:prstGeom>
            <a:solidFill>
              <a:sysClr val="window" lastClr="FFFFFF"/>
            </a:solidFill>
            <a:ln w="12700">
              <a:solidFill>
                <a:srgbClr val="FFFF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C32D54C5-C496-4041-9DC6-0D058C40B16D}"/>
                </a:ext>
              </a:extLst>
            </p:cNvPr>
            <p:cNvSpPr/>
            <p:nvPr/>
          </p:nvSpPr>
          <p:spPr bwMode="auto">
            <a:xfrm>
              <a:off x="7602167" y="3917497"/>
              <a:ext cx="266515" cy="139629"/>
            </a:xfrm>
            <a:prstGeom prst="roundRect">
              <a:avLst/>
            </a:prstGeom>
            <a:solidFill>
              <a:sysClr val="window" lastClr="FFFFFF"/>
            </a:solidFill>
            <a:ln w="12700">
              <a:solidFill>
                <a:srgbClr val="FFFF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D902096C-A5C9-4E9A-95FF-6C85F424B242}"/>
                </a:ext>
              </a:extLst>
            </p:cNvPr>
            <p:cNvSpPr/>
            <p:nvPr/>
          </p:nvSpPr>
          <p:spPr bwMode="auto">
            <a:xfrm>
              <a:off x="7624088" y="4490252"/>
              <a:ext cx="266515" cy="139629"/>
            </a:xfrm>
            <a:prstGeom prst="roundRect">
              <a:avLst/>
            </a:prstGeom>
            <a:solidFill>
              <a:sysClr val="window" lastClr="FFFFFF"/>
            </a:solidFill>
            <a:ln w="12700">
              <a:solidFill>
                <a:srgbClr val="FFFF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5DDB556-2D99-4530-925E-0C01D005F15B}"/>
                </a:ext>
              </a:extLst>
            </p:cNvPr>
            <p:cNvSpPr/>
            <p:nvPr/>
          </p:nvSpPr>
          <p:spPr>
            <a:xfrm>
              <a:off x="6567637" y="3813365"/>
              <a:ext cx="676750" cy="342205"/>
            </a:xfrm>
            <a:prstGeom prst="ellipse">
              <a:avLst/>
            </a:prstGeom>
            <a:solidFill>
              <a:srgbClr val="8064A2">
                <a:lumMod val="20000"/>
                <a:lumOff val="80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9" name="Picture 38" descr="D:\Shutterstock Diagrams\zcoud.png">
              <a:extLst>
                <a:ext uri="{FF2B5EF4-FFF2-40B4-BE49-F238E27FC236}">
                  <a16:creationId xmlns:a16="http://schemas.microsoft.com/office/drawing/2014/main" id="{A7A07ABA-73D9-4ED2-A11E-0CB01D6DD30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1" t="73048" r="80747" b="11185"/>
            <a:stretch/>
          </p:blipFill>
          <p:spPr bwMode="auto">
            <a:xfrm>
              <a:off x="6471583" y="3808493"/>
              <a:ext cx="813320" cy="3257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3D2731E2-4658-4F91-B74F-094F7B8F7F5D}"/>
                </a:ext>
              </a:extLst>
            </p:cNvPr>
            <p:cNvSpPr/>
            <p:nvPr/>
          </p:nvSpPr>
          <p:spPr>
            <a:xfrm>
              <a:off x="6567637" y="4084298"/>
              <a:ext cx="676750" cy="342205"/>
            </a:xfrm>
            <a:prstGeom prst="ellipse">
              <a:avLst/>
            </a:prstGeom>
            <a:solidFill>
              <a:srgbClr val="8064A2">
                <a:lumMod val="20000"/>
                <a:lumOff val="80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41" name="Picture 40" descr="D:\Shutterstock Diagrams\zcoud.png">
              <a:extLst>
                <a:ext uri="{FF2B5EF4-FFF2-40B4-BE49-F238E27FC236}">
                  <a16:creationId xmlns:a16="http://schemas.microsoft.com/office/drawing/2014/main" id="{2A6FCDD0-1E78-4485-A9B2-BDDD26A055E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1" t="73048" r="80747" b="11185"/>
            <a:stretch/>
          </p:blipFill>
          <p:spPr bwMode="auto">
            <a:xfrm>
              <a:off x="6471583" y="4079426"/>
              <a:ext cx="813320" cy="3257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8ADAEE52-2C5A-4252-A180-3EA4AF14F02E}"/>
                </a:ext>
              </a:extLst>
            </p:cNvPr>
            <p:cNvSpPr/>
            <p:nvPr/>
          </p:nvSpPr>
          <p:spPr>
            <a:xfrm>
              <a:off x="6567637" y="4348121"/>
              <a:ext cx="676750" cy="342205"/>
            </a:xfrm>
            <a:prstGeom prst="ellipse">
              <a:avLst/>
            </a:prstGeom>
            <a:solidFill>
              <a:srgbClr val="8064A2">
                <a:lumMod val="20000"/>
                <a:lumOff val="80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43" name="Picture 42" descr="D:\Shutterstock Diagrams\zcoud.png">
              <a:extLst>
                <a:ext uri="{FF2B5EF4-FFF2-40B4-BE49-F238E27FC236}">
                  <a16:creationId xmlns:a16="http://schemas.microsoft.com/office/drawing/2014/main" id="{838D8929-90C2-4B1C-AA8E-E49AE0E4D91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1" t="73048" r="80747" b="11185"/>
            <a:stretch/>
          </p:blipFill>
          <p:spPr bwMode="auto">
            <a:xfrm>
              <a:off x="6471583" y="4343249"/>
              <a:ext cx="813320" cy="32577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4B8529EA-4D30-461A-97EB-ABDE9E63E965}"/>
                </a:ext>
              </a:extLst>
            </p:cNvPr>
            <p:cNvSpPr/>
            <p:nvPr/>
          </p:nvSpPr>
          <p:spPr bwMode="auto">
            <a:xfrm>
              <a:off x="7075147" y="4190702"/>
              <a:ext cx="266515" cy="139629"/>
            </a:xfrm>
            <a:prstGeom prst="roundRect">
              <a:avLst/>
            </a:prstGeom>
            <a:solidFill>
              <a:sysClr val="window" lastClr="FFFFFF"/>
            </a:solidFill>
            <a:ln w="12700">
              <a:solidFill>
                <a:srgbClr val="FFFF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0DA9A6D5-9504-4FD8-81B8-FD78FFA5F150}"/>
                </a:ext>
              </a:extLst>
            </p:cNvPr>
            <p:cNvSpPr/>
            <p:nvPr/>
          </p:nvSpPr>
          <p:spPr bwMode="auto">
            <a:xfrm>
              <a:off x="7049399" y="3915123"/>
              <a:ext cx="266515" cy="139629"/>
            </a:xfrm>
            <a:prstGeom prst="roundRect">
              <a:avLst/>
            </a:prstGeom>
            <a:solidFill>
              <a:sysClr val="window" lastClr="FFFFFF"/>
            </a:solidFill>
            <a:ln w="12700">
              <a:solidFill>
                <a:srgbClr val="FFFF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81772C89-E02C-46E2-B17F-ED73B1291B7F}"/>
                </a:ext>
              </a:extLst>
            </p:cNvPr>
            <p:cNvSpPr/>
            <p:nvPr/>
          </p:nvSpPr>
          <p:spPr bwMode="auto">
            <a:xfrm>
              <a:off x="7045570" y="4487878"/>
              <a:ext cx="266515" cy="139629"/>
            </a:xfrm>
            <a:prstGeom prst="roundRect">
              <a:avLst/>
            </a:prstGeom>
            <a:solidFill>
              <a:sysClr val="window" lastClr="FFFFFF"/>
            </a:solidFill>
            <a:ln w="12700">
              <a:solidFill>
                <a:srgbClr val="FFFF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FD543AFF-AB8F-40BD-A5F9-9EAC383929AA}"/>
                </a:ext>
              </a:extLst>
            </p:cNvPr>
            <p:cNvGrpSpPr/>
            <p:nvPr/>
          </p:nvGrpSpPr>
          <p:grpSpPr>
            <a:xfrm>
              <a:off x="9767738" y="3850611"/>
              <a:ext cx="813320" cy="347077"/>
              <a:chOff x="6484027" y="1676722"/>
              <a:chExt cx="1876133" cy="829798"/>
            </a:xfrm>
          </p:grpSpPr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0EFAB4CD-9CC5-4DD5-9390-E4CB24AE98D4}"/>
                  </a:ext>
                </a:extLst>
              </p:cNvPr>
              <p:cNvSpPr/>
              <p:nvPr/>
            </p:nvSpPr>
            <p:spPr>
              <a:xfrm>
                <a:off x="6705600" y="1688371"/>
                <a:ext cx="1561098" cy="818149"/>
              </a:xfrm>
              <a:prstGeom prst="ellipse">
                <a:avLst/>
              </a:prstGeom>
              <a:solidFill>
                <a:srgbClr val="8064A2">
                  <a:lumMod val="20000"/>
                  <a:lumOff val="80000"/>
                </a:srgbClr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ysDash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06" name="Picture 105" descr="D:\Shutterstock Diagrams\zcoud.png">
                <a:extLst>
                  <a:ext uri="{FF2B5EF4-FFF2-40B4-BE49-F238E27FC236}">
                    <a16:creationId xmlns:a16="http://schemas.microsoft.com/office/drawing/2014/main" id="{F34D9DFC-5363-4EB1-8643-18FD3BBAAA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41" t="73048" r="80747" b="11185"/>
              <a:stretch/>
            </p:blipFill>
            <p:spPr bwMode="auto">
              <a:xfrm>
                <a:off x="6484027" y="1676722"/>
                <a:ext cx="1876133" cy="778879"/>
              </a:xfrm>
              <a:prstGeom prst="rect">
                <a:avLst/>
              </a:prstGeom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16F3742-9697-4326-B76C-C93FEC44070E}"/>
                </a:ext>
              </a:extLst>
            </p:cNvPr>
            <p:cNvGrpSpPr/>
            <p:nvPr/>
          </p:nvGrpSpPr>
          <p:grpSpPr>
            <a:xfrm>
              <a:off x="9767738" y="4121544"/>
              <a:ext cx="813320" cy="347077"/>
              <a:chOff x="6484027" y="1676722"/>
              <a:chExt cx="1876133" cy="829798"/>
            </a:xfrm>
          </p:grpSpPr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6F031249-5E84-4551-A7B6-FE1CD75297AA}"/>
                  </a:ext>
                </a:extLst>
              </p:cNvPr>
              <p:cNvSpPr/>
              <p:nvPr/>
            </p:nvSpPr>
            <p:spPr>
              <a:xfrm>
                <a:off x="6705600" y="1688371"/>
                <a:ext cx="1561098" cy="818149"/>
              </a:xfrm>
              <a:prstGeom prst="ellipse">
                <a:avLst/>
              </a:prstGeom>
              <a:solidFill>
                <a:srgbClr val="8064A2">
                  <a:lumMod val="20000"/>
                  <a:lumOff val="80000"/>
                </a:srgbClr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ysDash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04" name="Picture 103" descr="D:\Shutterstock Diagrams\zcoud.png">
                <a:extLst>
                  <a:ext uri="{FF2B5EF4-FFF2-40B4-BE49-F238E27FC236}">
                    <a16:creationId xmlns:a16="http://schemas.microsoft.com/office/drawing/2014/main" id="{6DFFFC57-895F-4D69-B923-F53EB8630C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41" t="73048" r="80747" b="11185"/>
              <a:stretch/>
            </p:blipFill>
            <p:spPr bwMode="auto">
              <a:xfrm>
                <a:off x="6484027" y="1676722"/>
                <a:ext cx="1876133" cy="778879"/>
              </a:xfrm>
              <a:prstGeom prst="rect">
                <a:avLst/>
              </a:prstGeom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AED3B9BA-5936-4E3B-BFAE-CF0AEA4CB021}"/>
                </a:ext>
              </a:extLst>
            </p:cNvPr>
            <p:cNvGrpSpPr/>
            <p:nvPr/>
          </p:nvGrpSpPr>
          <p:grpSpPr>
            <a:xfrm>
              <a:off x="9767738" y="4385368"/>
              <a:ext cx="813320" cy="347077"/>
              <a:chOff x="6484027" y="1676722"/>
              <a:chExt cx="1876133" cy="829798"/>
            </a:xfrm>
          </p:grpSpPr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3837E867-6921-448D-95EF-83614C1F5B1D}"/>
                  </a:ext>
                </a:extLst>
              </p:cNvPr>
              <p:cNvSpPr/>
              <p:nvPr/>
            </p:nvSpPr>
            <p:spPr>
              <a:xfrm>
                <a:off x="6705600" y="1688371"/>
                <a:ext cx="1561098" cy="818149"/>
              </a:xfrm>
              <a:prstGeom prst="ellipse">
                <a:avLst/>
              </a:prstGeom>
              <a:solidFill>
                <a:srgbClr val="8064A2">
                  <a:lumMod val="20000"/>
                  <a:lumOff val="80000"/>
                </a:srgbClr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ysDash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02" name="Picture 101" descr="D:\Shutterstock Diagrams\zcoud.png">
                <a:extLst>
                  <a:ext uri="{FF2B5EF4-FFF2-40B4-BE49-F238E27FC236}">
                    <a16:creationId xmlns:a16="http://schemas.microsoft.com/office/drawing/2014/main" id="{9AF4617C-A366-430E-B0BE-BFDC7F779C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41" t="73048" r="80747" b="11185"/>
              <a:stretch/>
            </p:blipFill>
            <p:spPr bwMode="auto">
              <a:xfrm>
                <a:off x="6484027" y="1676722"/>
                <a:ext cx="1876133" cy="778879"/>
              </a:xfrm>
              <a:prstGeom prst="rect">
                <a:avLst/>
              </a:prstGeom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45B08436-645F-43DC-A98A-C5B687FD8CF9}"/>
                </a:ext>
              </a:extLst>
            </p:cNvPr>
            <p:cNvSpPr/>
            <p:nvPr/>
          </p:nvSpPr>
          <p:spPr bwMode="auto">
            <a:xfrm>
              <a:off x="10371302" y="4232821"/>
              <a:ext cx="266515" cy="139629"/>
            </a:xfrm>
            <a:prstGeom prst="roundRect">
              <a:avLst/>
            </a:prstGeom>
            <a:solidFill>
              <a:sysClr val="window" lastClr="FFFFFF"/>
            </a:solidFill>
            <a:ln w="12700">
              <a:solidFill>
                <a:srgbClr val="FFFF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8821194C-9ED5-4DED-844B-5E2BF575CB75}"/>
                </a:ext>
              </a:extLst>
            </p:cNvPr>
            <p:cNvSpPr/>
            <p:nvPr/>
          </p:nvSpPr>
          <p:spPr bwMode="auto">
            <a:xfrm>
              <a:off x="10345554" y="3957241"/>
              <a:ext cx="266515" cy="139629"/>
            </a:xfrm>
            <a:prstGeom prst="roundRect">
              <a:avLst/>
            </a:prstGeom>
            <a:solidFill>
              <a:sysClr val="window" lastClr="FFFFFF"/>
            </a:solidFill>
            <a:ln w="12700">
              <a:solidFill>
                <a:srgbClr val="FFFF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5D9F2151-6947-468F-BAB1-23C472EC01D7}"/>
                </a:ext>
              </a:extLst>
            </p:cNvPr>
            <p:cNvSpPr/>
            <p:nvPr/>
          </p:nvSpPr>
          <p:spPr bwMode="auto">
            <a:xfrm>
              <a:off x="10341725" y="4529997"/>
              <a:ext cx="266515" cy="139629"/>
            </a:xfrm>
            <a:prstGeom prst="roundRect">
              <a:avLst/>
            </a:prstGeom>
            <a:solidFill>
              <a:sysClr val="window" lastClr="FFFFFF"/>
            </a:solidFill>
            <a:ln w="12700">
              <a:solidFill>
                <a:srgbClr val="FFFF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BF4FE046-A60F-48DA-8346-C8C358FA6205}"/>
                </a:ext>
              </a:extLst>
            </p:cNvPr>
            <p:cNvSpPr/>
            <p:nvPr/>
          </p:nvSpPr>
          <p:spPr>
            <a:xfrm>
              <a:off x="9953910" y="2781117"/>
              <a:ext cx="676750" cy="342204"/>
            </a:xfrm>
            <a:prstGeom prst="ellipse">
              <a:avLst/>
            </a:prstGeom>
            <a:solidFill>
              <a:srgbClr val="8064A2">
                <a:lumMod val="20000"/>
                <a:lumOff val="80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EEEBE353-8B1F-4606-AA07-A23C29863EC4}"/>
                </a:ext>
              </a:extLst>
            </p:cNvPr>
            <p:cNvSpPr/>
            <p:nvPr/>
          </p:nvSpPr>
          <p:spPr bwMode="auto">
            <a:xfrm>
              <a:off x="10431844" y="2920874"/>
              <a:ext cx="266515" cy="139629"/>
            </a:xfrm>
            <a:prstGeom prst="roundRect">
              <a:avLst/>
            </a:prstGeom>
            <a:solidFill>
              <a:sysClr val="window" lastClr="FFFFFF"/>
            </a:solidFill>
            <a:ln w="12700">
              <a:solidFill>
                <a:srgbClr val="FFFF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2934CB62-10A6-4013-B4B4-B05494CCD9A4}"/>
                </a:ext>
              </a:extLst>
            </p:cNvPr>
            <p:cNvGrpSpPr/>
            <p:nvPr/>
          </p:nvGrpSpPr>
          <p:grpSpPr>
            <a:xfrm>
              <a:off x="10671863" y="2367639"/>
              <a:ext cx="1259398" cy="1110237"/>
              <a:chOff x="10869644" y="1889968"/>
              <a:chExt cx="1656461" cy="1145709"/>
            </a:xfrm>
          </p:grpSpPr>
          <p:pic>
            <p:nvPicPr>
              <p:cNvPr id="98" name="Picture 97" descr="D:\Shutterstock Diagrams\zcoud.png">
                <a:extLst>
                  <a:ext uri="{FF2B5EF4-FFF2-40B4-BE49-F238E27FC236}">
                    <a16:creationId xmlns:a16="http://schemas.microsoft.com/office/drawing/2014/main" id="{E11A049B-E335-46A8-A7B8-2A51568F8A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41" t="73048" r="80747" b="11185"/>
              <a:stretch/>
            </p:blipFill>
            <p:spPr bwMode="auto">
              <a:xfrm>
                <a:off x="10869644" y="1889968"/>
                <a:ext cx="1656461" cy="1145709"/>
              </a:xfrm>
              <a:prstGeom prst="rect">
                <a:avLst/>
              </a:prstGeom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77641EEF-190A-47EC-BD68-0D31BB1A5AC3}"/>
                  </a:ext>
                </a:extLst>
              </p:cNvPr>
              <p:cNvSpPr/>
              <p:nvPr/>
            </p:nvSpPr>
            <p:spPr>
              <a:xfrm>
                <a:off x="11639811" y="2376821"/>
                <a:ext cx="418880" cy="270799"/>
              </a:xfrm>
              <a:prstGeom prst="ellipse">
                <a:avLst/>
              </a:prstGeom>
              <a:noFill/>
              <a:ln w="25400" cap="flat" cmpd="sng" algn="ctr">
                <a:solidFill>
                  <a:srgbClr val="4F81BD">
                    <a:shade val="50000"/>
                  </a:srgbClr>
                </a:solidFill>
                <a:prstDash val="sysDash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0" name="Rectangle: Rounded Corners 99">
                <a:extLst>
                  <a:ext uri="{FF2B5EF4-FFF2-40B4-BE49-F238E27FC236}">
                    <a16:creationId xmlns:a16="http://schemas.microsoft.com/office/drawing/2014/main" id="{7931344E-E8CA-44B3-803A-FEC2EE916FCE}"/>
                  </a:ext>
                </a:extLst>
              </p:cNvPr>
              <p:cNvSpPr/>
              <p:nvPr/>
            </p:nvSpPr>
            <p:spPr bwMode="auto">
              <a:xfrm>
                <a:off x="11390869" y="2444553"/>
                <a:ext cx="350542" cy="144090"/>
              </a:xfrm>
              <a:prstGeom prst="roundRect">
                <a:avLst/>
              </a:prstGeom>
              <a:solidFill>
                <a:sysClr val="window" lastClr="FFFFFF"/>
              </a:solidFill>
              <a:ln w="12700">
                <a:solidFill>
                  <a:srgbClr val="FFFF00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2F6190A4-69FB-4EE3-ABA0-B7C5B17218D5}"/>
                </a:ext>
              </a:extLst>
            </p:cNvPr>
            <p:cNvGrpSpPr/>
            <p:nvPr/>
          </p:nvGrpSpPr>
          <p:grpSpPr>
            <a:xfrm>
              <a:off x="10606905" y="3629316"/>
              <a:ext cx="1259398" cy="1110237"/>
              <a:chOff x="10801139" y="3225821"/>
              <a:chExt cx="1656461" cy="1145709"/>
            </a:xfrm>
          </p:grpSpPr>
          <p:pic>
            <p:nvPicPr>
              <p:cNvPr id="95" name="Picture 94" descr="D:\Shutterstock Diagrams\zcoud.png">
                <a:extLst>
                  <a:ext uri="{FF2B5EF4-FFF2-40B4-BE49-F238E27FC236}">
                    <a16:creationId xmlns:a16="http://schemas.microsoft.com/office/drawing/2014/main" id="{6DE89A44-8767-4504-836E-B9A06692A9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41" t="73048" r="80747" b="11185"/>
              <a:stretch/>
            </p:blipFill>
            <p:spPr bwMode="auto">
              <a:xfrm>
                <a:off x="10801139" y="3225821"/>
                <a:ext cx="1656461" cy="1145709"/>
              </a:xfrm>
              <a:prstGeom prst="rect">
                <a:avLst/>
              </a:prstGeom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49B39444-FC75-4AF7-B445-4CAAC4280F90}"/>
                  </a:ext>
                </a:extLst>
              </p:cNvPr>
              <p:cNvSpPr/>
              <p:nvPr/>
            </p:nvSpPr>
            <p:spPr>
              <a:xfrm>
                <a:off x="11571855" y="3717373"/>
                <a:ext cx="418880" cy="270799"/>
              </a:xfrm>
              <a:prstGeom prst="ellipse">
                <a:avLst/>
              </a:prstGeom>
              <a:noFill/>
              <a:ln w="25400" cap="flat" cmpd="sng" algn="ctr">
                <a:solidFill>
                  <a:srgbClr val="4F81BD">
                    <a:shade val="50000"/>
                  </a:srgbClr>
                </a:solidFill>
                <a:prstDash val="sysDash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7" name="Rectangle: Rounded Corners 96">
                <a:extLst>
                  <a:ext uri="{FF2B5EF4-FFF2-40B4-BE49-F238E27FC236}">
                    <a16:creationId xmlns:a16="http://schemas.microsoft.com/office/drawing/2014/main" id="{44B85142-4ACB-4D80-BCC8-B204B80A1DFB}"/>
                  </a:ext>
                </a:extLst>
              </p:cNvPr>
              <p:cNvSpPr/>
              <p:nvPr/>
            </p:nvSpPr>
            <p:spPr bwMode="auto">
              <a:xfrm>
                <a:off x="11322913" y="3785105"/>
                <a:ext cx="350542" cy="144090"/>
              </a:xfrm>
              <a:prstGeom prst="roundRect">
                <a:avLst/>
              </a:prstGeom>
              <a:solidFill>
                <a:sysClr val="window" lastClr="FFFFFF"/>
              </a:solidFill>
              <a:ln w="12700">
                <a:solidFill>
                  <a:srgbClr val="FFFF00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1F092A6-846E-4969-94DB-A6AE78D472B9}"/>
                </a:ext>
              </a:extLst>
            </p:cNvPr>
            <p:cNvSpPr txBox="1"/>
            <p:nvPr/>
          </p:nvSpPr>
          <p:spPr>
            <a:xfrm>
              <a:off x="6490556" y="3283665"/>
              <a:ext cx="2021532" cy="2923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On-site private cloud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5439967-5FAF-4015-8430-6181FFEE035F}"/>
                </a:ext>
              </a:extLst>
            </p:cNvPr>
            <p:cNvSpPr txBox="1"/>
            <p:nvPr/>
          </p:nvSpPr>
          <p:spPr>
            <a:xfrm>
              <a:off x="9634426" y="3347101"/>
              <a:ext cx="2120980" cy="2923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Outsourced private cloud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5A3DB70-EF98-4677-8683-98A750491A7E}"/>
                </a:ext>
              </a:extLst>
            </p:cNvPr>
            <p:cNvSpPr txBox="1"/>
            <p:nvPr/>
          </p:nvSpPr>
          <p:spPr>
            <a:xfrm>
              <a:off x="9493201" y="4689585"/>
              <a:ext cx="2387711" cy="2923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Outsourced community cloud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839A47E-9197-483D-AA5E-CAEE9B225E22}"/>
                </a:ext>
              </a:extLst>
            </p:cNvPr>
            <p:cNvSpPr txBox="1"/>
            <p:nvPr/>
          </p:nvSpPr>
          <p:spPr>
            <a:xfrm>
              <a:off x="8426748" y="5949538"/>
              <a:ext cx="1564222" cy="2982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Public cloud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75EC359-D701-45E0-9836-CBE4354E841C}"/>
                </a:ext>
              </a:extLst>
            </p:cNvPr>
            <p:cNvSpPr txBox="1"/>
            <p:nvPr/>
          </p:nvSpPr>
          <p:spPr>
            <a:xfrm>
              <a:off x="6515952" y="4701549"/>
              <a:ext cx="2118623" cy="2923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On-site community cloud</a:t>
              </a:r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F2F5380E-7E85-40E4-8BDA-218D45DBE1EC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10604139" y="4028092"/>
              <a:ext cx="399468" cy="199186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3EA3BA36-14F6-45FB-9D60-313FC8E2D886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7338551" y="3966483"/>
              <a:ext cx="230165" cy="275832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556D792B-C049-4CB6-944A-193403EDA94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323347" y="4000730"/>
              <a:ext cx="261731" cy="572353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6D73AEF9-7799-4E2D-81B0-E7A4FC4EFF4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0729433" y="2991277"/>
              <a:ext cx="327869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46FBDDD2-F682-4D01-B014-34281E51B905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7305032" y="3986152"/>
              <a:ext cx="291660" cy="1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7181F39D-AF90-40D4-A314-0C4D17210DE5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7343656" y="4576875"/>
              <a:ext cx="291660" cy="1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FB19BCF0-2CCA-4A71-9AFC-626FD8800E5E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7326193" y="3999556"/>
              <a:ext cx="280967" cy="535324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F5E5D8CF-8802-4846-89BA-F33F804C8F67}"/>
                </a:ext>
              </a:extLst>
            </p:cNvPr>
            <p:cNvCxnSpPr>
              <a:cxnSpLocks/>
              <a:stCxn id="36" idx="1"/>
            </p:cNvCxnSpPr>
            <p:nvPr/>
          </p:nvCxnSpPr>
          <p:spPr bwMode="auto">
            <a:xfrm flipH="1">
              <a:off x="7349096" y="3987312"/>
              <a:ext cx="253072" cy="305221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3870CC4F-251B-4230-9FB5-12E4BC09A01B}"/>
                </a:ext>
              </a:extLst>
            </p:cNvPr>
            <p:cNvCxnSpPr>
              <a:cxnSpLocks/>
              <a:stCxn id="37" idx="1"/>
            </p:cNvCxnSpPr>
            <p:nvPr/>
          </p:nvCxnSpPr>
          <p:spPr bwMode="auto">
            <a:xfrm flipH="1" flipV="1">
              <a:off x="7375043" y="4276754"/>
              <a:ext cx="249045" cy="283312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F297A684-7745-4109-9717-917B0F9B6F3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0671863" y="4273916"/>
              <a:ext cx="331744" cy="45808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572F0595-5B0B-40D2-854F-044548A7106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0658989" y="4273916"/>
              <a:ext cx="331744" cy="332234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2411E7BF-A581-4E73-853A-021F79FA2A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46997" y="2948157"/>
              <a:ext cx="425124" cy="5854"/>
            </a:xfrm>
            <a:prstGeom prst="line">
              <a:avLst/>
            </a:prstGeom>
            <a:noFill/>
            <a:ln w="22225" cap="flat" cmpd="sng" algn="ctr">
              <a:solidFill>
                <a:srgbClr val="0070C0"/>
              </a:solidFill>
              <a:prstDash val="solid"/>
              <a:tailEnd type="none"/>
            </a:ln>
            <a:effectLst/>
          </p:spPr>
        </p:cxnSp>
        <p:cxnSp>
          <p:nvCxnSpPr>
            <p:cNvPr id="74" name="Connector: Elbow 73">
              <a:extLst>
                <a:ext uri="{FF2B5EF4-FFF2-40B4-BE49-F238E27FC236}">
                  <a16:creationId xmlns:a16="http://schemas.microsoft.com/office/drawing/2014/main" id="{0DFB6581-1F03-4369-A864-4C4CE6EE1B91}"/>
                </a:ext>
              </a:extLst>
            </p:cNvPr>
            <p:cNvCxnSpPr>
              <a:cxnSpLocks/>
            </p:cNvCxnSpPr>
            <p:nvPr/>
          </p:nvCxnSpPr>
          <p:spPr>
            <a:xfrm>
              <a:off x="10041375" y="2590047"/>
              <a:ext cx="774067" cy="439604"/>
            </a:xfrm>
            <a:prstGeom prst="bentConnector3">
              <a:avLst>
                <a:gd name="adj1" fmla="val 100345"/>
              </a:avLst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cxnSp>
          <p:nvCxnSpPr>
            <p:cNvPr id="75" name="Connector: Elbow 74">
              <a:extLst>
                <a:ext uri="{FF2B5EF4-FFF2-40B4-BE49-F238E27FC236}">
                  <a16:creationId xmlns:a16="http://schemas.microsoft.com/office/drawing/2014/main" id="{2A8E83C6-1A93-4D54-8D57-82758C9BD3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33975" y="2587158"/>
              <a:ext cx="347171" cy="360999"/>
            </a:xfrm>
            <a:prstGeom prst="bentConnector3">
              <a:avLst>
                <a:gd name="adj1" fmla="val 50000"/>
              </a:avLst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15BA87B4-1259-4D43-880C-27A3167E2064}"/>
                </a:ext>
              </a:extLst>
            </p:cNvPr>
            <p:cNvSpPr/>
            <p:nvPr/>
          </p:nvSpPr>
          <p:spPr bwMode="auto">
            <a:xfrm>
              <a:off x="9402870" y="2797526"/>
              <a:ext cx="411616" cy="250467"/>
            </a:xfrm>
            <a:prstGeom prst="roundRect">
              <a:avLst/>
            </a:prstGeom>
            <a:solidFill>
              <a:sysClr val="window" lastClr="FFFFFF"/>
            </a:solidFill>
            <a:ln w="12700">
              <a:solidFill>
                <a:srgbClr val="FFFF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8E9C41A-C5B2-438A-B836-4FB7966F0E79}"/>
                </a:ext>
              </a:extLst>
            </p:cNvPr>
            <p:cNvCxnSpPr>
              <a:cxnSpLocks/>
            </p:cNvCxnSpPr>
            <p:nvPr/>
          </p:nvCxnSpPr>
          <p:spPr>
            <a:xfrm>
              <a:off x="8897150" y="2970101"/>
              <a:ext cx="505720" cy="1885"/>
            </a:xfrm>
            <a:prstGeom prst="line">
              <a:avLst/>
            </a:prstGeom>
            <a:noFill/>
            <a:ln w="22225" cap="flat" cmpd="sng" algn="ctr">
              <a:solidFill>
                <a:srgbClr val="0070C0"/>
              </a:solidFill>
              <a:prstDash val="solid"/>
              <a:tailEnd type="none"/>
            </a:ln>
            <a:effectLst/>
          </p:spPr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1F1338CC-4504-4FE8-A023-38DC2C80B053}"/>
                </a:ext>
              </a:extLst>
            </p:cNvPr>
            <p:cNvCxnSpPr>
              <a:cxnSpLocks/>
            </p:cNvCxnSpPr>
            <p:nvPr/>
          </p:nvCxnSpPr>
          <p:spPr>
            <a:xfrm>
              <a:off x="8911485" y="2971697"/>
              <a:ext cx="413766" cy="1365148"/>
            </a:xfrm>
            <a:prstGeom prst="line">
              <a:avLst/>
            </a:prstGeom>
            <a:noFill/>
            <a:ln w="22225" cap="flat" cmpd="sng" algn="ctr">
              <a:solidFill>
                <a:srgbClr val="0070C0"/>
              </a:solidFill>
              <a:prstDash val="solid"/>
              <a:tailEnd type="none"/>
            </a:ln>
            <a:effectLst/>
          </p:spPr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96A42925-B10B-4595-B42D-6927AB01F911}"/>
                </a:ext>
              </a:extLst>
            </p:cNvPr>
            <p:cNvCxnSpPr>
              <a:cxnSpLocks/>
              <a:endCxn id="91" idx="3"/>
            </p:cNvCxnSpPr>
            <p:nvPr/>
          </p:nvCxnSpPr>
          <p:spPr>
            <a:xfrm flipH="1">
              <a:off x="8899324" y="2955524"/>
              <a:ext cx="488314" cy="1386169"/>
            </a:xfrm>
            <a:prstGeom prst="line">
              <a:avLst/>
            </a:prstGeom>
            <a:noFill/>
            <a:ln w="22225" cap="flat" cmpd="sng" algn="ctr">
              <a:solidFill>
                <a:srgbClr val="0070C0"/>
              </a:solidFill>
              <a:prstDash val="solid"/>
              <a:tailEnd type="none"/>
            </a:ln>
            <a:effectLst/>
          </p:spPr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73649DB7-3563-4506-8548-AE8C47872EFC}"/>
                </a:ext>
              </a:extLst>
            </p:cNvPr>
            <p:cNvCxnSpPr>
              <a:cxnSpLocks/>
            </p:cNvCxnSpPr>
            <p:nvPr/>
          </p:nvCxnSpPr>
          <p:spPr>
            <a:xfrm>
              <a:off x="8898611" y="3016540"/>
              <a:ext cx="243845" cy="1731235"/>
            </a:xfrm>
            <a:prstGeom prst="line">
              <a:avLst/>
            </a:prstGeom>
            <a:noFill/>
            <a:ln w="22225" cap="flat" cmpd="sng" algn="ctr">
              <a:solidFill>
                <a:srgbClr val="0070C0"/>
              </a:solidFill>
              <a:prstDash val="solid"/>
              <a:tailEnd type="none"/>
            </a:ln>
            <a:effectLst/>
          </p:spPr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65984785-FB93-44D2-83BD-5A03DCC544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16546" y="3002019"/>
              <a:ext cx="283724" cy="1728167"/>
            </a:xfrm>
            <a:prstGeom prst="line">
              <a:avLst/>
            </a:prstGeom>
            <a:noFill/>
            <a:ln w="22225" cap="flat" cmpd="sng" algn="ctr">
              <a:solidFill>
                <a:srgbClr val="0070C0"/>
              </a:solidFill>
              <a:prstDash val="solid"/>
              <a:tailEnd type="none"/>
            </a:ln>
            <a:effectLst/>
          </p:spPr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B55CCC3B-172C-4149-AFCB-B82C1E64412E}"/>
                </a:ext>
              </a:extLst>
            </p:cNvPr>
            <p:cNvCxnSpPr>
              <a:cxnSpLocks/>
              <a:endCxn id="88" idx="1"/>
            </p:cNvCxnSpPr>
            <p:nvPr/>
          </p:nvCxnSpPr>
          <p:spPr>
            <a:xfrm flipH="1">
              <a:off x="9338125" y="3067285"/>
              <a:ext cx="88056" cy="1269560"/>
            </a:xfrm>
            <a:prstGeom prst="line">
              <a:avLst/>
            </a:prstGeom>
            <a:noFill/>
            <a:ln w="22225" cap="flat" cmpd="sng" algn="ctr">
              <a:solidFill>
                <a:srgbClr val="0070C0"/>
              </a:solidFill>
              <a:prstDash val="solid"/>
              <a:tailEnd type="none"/>
            </a:ln>
            <a:effectLst/>
          </p:spPr>
        </p:cxnSp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AB983EF8-D8E0-45AB-B8AF-B35AF9B8C34C}"/>
                </a:ext>
              </a:extLst>
            </p:cNvPr>
            <p:cNvSpPr/>
            <p:nvPr/>
          </p:nvSpPr>
          <p:spPr bwMode="auto">
            <a:xfrm rot="16200000">
              <a:off x="8880142" y="4862606"/>
              <a:ext cx="524628" cy="196513"/>
            </a:xfrm>
            <a:prstGeom prst="roundRect">
              <a:avLst/>
            </a:prstGeom>
            <a:solidFill>
              <a:sysClr val="window" lastClr="FFFFFF"/>
            </a:solidFill>
            <a:ln w="12700">
              <a:solidFill>
                <a:srgbClr val="FFFF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F00D6A3F-109B-4250-A1BA-6363FF4D4777}"/>
                </a:ext>
              </a:extLst>
            </p:cNvPr>
            <p:cNvCxnSpPr>
              <a:cxnSpLocks/>
            </p:cNvCxnSpPr>
            <p:nvPr/>
          </p:nvCxnSpPr>
          <p:spPr>
            <a:xfrm>
              <a:off x="8860116" y="3053576"/>
              <a:ext cx="0" cy="1183280"/>
            </a:xfrm>
            <a:prstGeom prst="line">
              <a:avLst/>
            </a:prstGeom>
            <a:noFill/>
            <a:ln w="22225" cap="flat" cmpd="sng" algn="ctr">
              <a:solidFill>
                <a:srgbClr val="0070C0"/>
              </a:solidFill>
              <a:prstDash val="solid"/>
              <a:tailEnd type="none"/>
            </a:ln>
            <a:effectLst/>
          </p:spPr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73CF930E-2CA3-4432-8D19-C5EE8F0CD111}"/>
                </a:ext>
              </a:extLst>
            </p:cNvPr>
            <p:cNvCxnSpPr>
              <a:cxnSpLocks/>
            </p:cNvCxnSpPr>
            <p:nvPr/>
          </p:nvCxnSpPr>
          <p:spPr>
            <a:xfrm>
              <a:off x="8868676" y="4348510"/>
              <a:ext cx="459746" cy="1885"/>
            </a:xfrm>
            <a:prstGeom prst="line">
              <a:avLst/>
            </a:prstGeom>
            <a:noFill/>
            <a:ln w="22225" cap="flat" cmpd="sng" algn="ctr">
              <a:solidFill>
                <a:srgbClr val="0070C0"/>
              </a:solidFill>
              <a:prstDash val="solid"/>
              <a:tailEnd type="none"/>
            </a:ln>
            <a:effectLst/>
          </p:spPr>
        </p:cxnSp>
        <p:cxnSp>
          <p:nvCxnSpPr>
            <p:cNvPr id="86" name="Connector: Elbow 85">
              <a:extLst>
                <a:ext uri="{FF2B5EF4-FFF2-40B4-BE49-F238E27FC236}">
                  <a16:creationId xmlns:a16="http://schemas.microsoft.com/office/drawing/2014/main" id="{10CD2A12-A2DD-4B17-91B4-95B963A79A68}"/>
                </a:ext>
              </a:extLst>
            </p:cNvPr>
            <p:cNvCxnSpPr>
              <a:cxnSpLocks/>
            </p:cNvCxnSpPr>
            <p:nvPr/>
          </p:nvCxnSpPr>
          <p:spPr>
            <a:xfrm>
              <a:off x="10065017" y="3853789"/>
              <a:ext cx="1133312" cy="439604"/>
            </a:xfrm>
            <a:prstGeom prst="bentConnector3">
              <a:avLst>
                <a:gd name="adj1" fmla="val 100345"/>
              </a:avLst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cxnSp>
          <p:nvCxnSpPr>
            <p:cNvPr id="87" name="Connector: Elbow 86">
              <a:extLst>
                <a:ext uri="{FF2B5EF4-FFF2-40B4-BE49-F238E27FC236}">
                  <a16:creationId xmlns:a16="http://schemas.microsoft.com/office/drawing/2014/main" id="{83E6C9CA-E80E-49F0-AED7-42637910BB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65369" y="3856789"/>
              <a:ext cx="508293" cy="480490"/>
            </a:xfrm>
            <a:prstGeom prst="bentConnector3">
              <a:avLst>
                <a:gd name="adj1" fmla="val 44934"/>
              </a:avLst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6C92FBC0-6B90-41BB-BE1A-C1ABD86D306C}"/>
                </a:ext>
              </a:extLst>
            </p:cNvPr>
            <p:cNvSpPr/>
            <p:nvPr/>
          </p:nvSpPr>
          <p:spPr bwMode="auto">
            <a:xfrm>
              <a:off x="9338125" y="4211611"/>
              <a:ext cx="411616" cy="250467"/>
            </a:xfrm>
            <a:prstGeom prst="roundRect">
              <a:avLst/>
            </a:prstGeom>
            <a:solidFill>
              <a:sysClr val="window" lastClr="FFFFFF"/>
            </a:solidFill>
            <a:ln w="12700">
              <a:solidFill>
                <a:srgbClr val="FFFF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cxnSp>
          <p:nvCxnSpPr>
            <p:cNvPr id="89" name="Connector: Elbow 88">
              <a:extLst>
                <a:ext uri="{FF2B5EF4-FFF2-40B4-BE49-F238E27FC236}">
                  <a16:creationId xmlns:a16="http://schemas.microsoft.com/office/drawing/2014/main" id="{9B48D49F-D7C0-40E3-8907-227AC4FD9F6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67913" y="3800336"/>
              <a:ext cx="774067" cy="707985"/>
            </a:xfrm>
            <a:prstGeom prst="bentConnector3">
              <a:avLst>
                <a:gd name="adj1" fmla="val 100345"/>
              </a:avLst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cxnSp>
          <p:nvCxnSpPr>
            <p:cNvPr id="90" name="Connector: Elbow 89">
              <a:extLst>
                <a:ext uri="{FF2B5EF4-FFF2-40B4-BE49-F238E27FC236}">
                  <a16:creationId xmlns:a16="http://schemas.microsoft.com/office/drawing/2014/main" id="{11E1AB78-BA1F-4273-B691-C00FA018B0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236074" y="3795684"/>
              <a:ext cx="347171" cy="581391"/>
            </a:xfrm>
            <a:prstGeom prst="bentConnector3">
              <a:avLst>
                <a:gd name="adj1" fmla="val 50000"/>
              </a:avLst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C0143257-B54D-46E8-AD01-BF26E60EF8B1}"/>
                </a:ext>
              </a:extLst>
            </p:cNvPr>
            <p:cNvSpPr/>
            <p:nvPr/>
          </p:nvSpPr>
          <p:spPr bwMode="auto">
            <a:xfrm>
              <a:off x="8487708" y="4216459"/>
              <a:ext cx="411616" cy="250467"/>
            </a:xfrm>
            <a:prstGeom prst="roundRect">
              <a:avLst/>
            </a:prstGeom>
            <a:solidFill>
              <a:sysClr val="window" lastClr="FFFFFF"/>
            </a:solidFill>
            <a:ln w="12700">
              <a:solidFill>
                <a:srgbClr val="FFFF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B6671852-A955-4366-8231-F62D97F93E9B}"/>
                </a:ext>
              </a:extLst>
            </p:cNvPr>
            <p:cNvGrpSpPr/>
            <p:nvPr/>
          </p:nvGrpSpPr>
          <p:grpSpPr>
            <a:xfrm>
              <a:off x="8880051" y="5588741"/>
              <a:ext cx="753417" cy="371446"/>
              <a:chOff x="6832658" y="5504959"/>
              <a:chExt cx="753417" cy="371446"/>
            </a:xfrm>
          </p:grpSpPr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F7A302B6-6548-4243-B369-773121BD41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32658" y="5504959"/>
                <a:ext cx="355155" cy="371446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94" name="Picture 93">
                <a:extLst>
                  <a:ext uri="{FF2B5EF4-FFF2-40B4-BE49-F238E27FC236}">
                    <a16:creationId xmlns:a16="http://schemas.microsoft.com/office/drawing/2014/main" id="{AA603F36-825B-4249-933B-3B70DF0588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30920" y="5504959"/>
                <a:ext cx="355155" cy="371446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1DB61655-3819-4BBB-A9F4-EC3E6545E7BC}"/>
              </a:ext>
            </a:extLst>
          </p:cNvPr>
          <p:cNvGrpSpPr/>
          <p:nvPr/>
        </p:nvGrpSpPr>
        <p:grpSpPr>
          <a:xfrm>
            <a:off x="226288" y="2430440"/>
            <a:ext cx="5619355" cy="4124600"/>
            <a:chOff x="224568" y="2273902"/>
            <a:chExt cx="5619355" cy="4124600"/>
          </a:xfrm>
        </p:grpSpPr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32A10B1E-94C9-42BB-A4A7-477B89297182}"/>
                </a:ext>
              </a:extLst>
            </p:cNvPr>
            <p:cNvSpPr/>
            <p:nvPr/>
          </p:nvSpPr>
          <p:spPr bwMode="auto">
            <a:xfrm>
              <a:off x="4085645" y="2924504"/>
              <a:ext cx="1669528" cy="1386891"/>
            </a:xfrm>
            <a:prstGeom prst="rect">
              <a:avLst/>
            </a:prstGeom>
            <a:solidFill>
              <a:sysClr val="window" lastClr="FFFFFF"/>
            </a:solidFill>
            <a:ln w="12700">
              <a:gradFill>
                <a:gsLst>
                  <a:gs pos="0">
                    <a:srgbClr val="C75F09"/>
                  </a:gs>
                  <a:gs pos="50000">
                    <a:srgbClr val="F8A764"/>
                  </a:gs>
                  <a:gs pos="100000">
                    <a:srgbClr val="FAB882"/>
                  </a:gs>
                </a:gsLst>
                <a:lin ang="5400000" scaled="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94922F77-B380-4470-83D0-1EF7D49445E0}"/>
                </a:ext>
              </a:extLst>
            </p:cNvPr>
            <p:cNvSpPr/>
            <p:nvPr/>
          </p:nvSpPr>
          <p:spPr bwMode="auto">
            <a:xfrm>
              <a:off x="3908293" y="3331397"/>
              <a:ext cx="1669528" cy="1386891"/>
            </a:xfrm>
            <a:prstGeom prst="rect">
              <a:avLst/>
            </a:prstGeom>
            <a:solidFill>
              <a:sysClr val="window" lastClr="FFFFFF"/>
            </a:solidFill>
            <a:ln w="12700">
              <a:gradFill>
                <a:gsLst>
                  <a:gs pos="0">
                    <a:srgbClr val="00B0F0"/>
                  </a:gs>
                  <a:gs pos="50000">
                    <a:srgbClr val="57D3FF"/>
                  </a:gs>
                  <a:gs pos="100000">
                    <a:srgbClr val="C1EFFF"/>
                  </a:gs>
                </a:gsLst>
                <a:lin ang="5400000" scaled="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5AA0CBA2-C87E-49EE-BE11-7824EFDCE4E8}"/>
                </a:ext>
              </a:extLst>
            </p:cNvPr>
            <p:cNvSpPr/>
            <p:nvPr/>
          </p:nvSpPr>
          <p:spPr bwMode="auto">
            <a:xfrm>
              <a:off x="3694681" y="3716977"/>
              <a:ext cx="1669528" cy="1386891"/>
            </a:xfrm>
            <a:prstGeom prst="rect">
              <a:avLst/>
            </a:prstGeom>
            <a:solidFill>
              <a:sysClr val="window" lastClr="FFFFFF"/>
            </a:solidFill>
            <a:ln w="12700">
              <a:gradFill>
                <a:gsLst>
                  <a:gs pos="0">
                    <a:srgbClr val="92D050"/>
                  </a:gs>
                  <a:gs pos="50000">
                    <a:srgbClr val="BEE296"/>
                  </a:gs>
                  <a:gs pos="100000">
                    <a:srgbClr val="BAE18F"/>
                  </a:gs>
                </a:gsLst>
                <a:lin ang="5400000" scaled="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18C6018A-E387-4081-879A-ED4EF558EBBF}"/>
                </a:ext>
              </a:extLst>
            </p:cNvPr>
            <p:cNvSpPr/>
            <p:nvPr/>
          </p:nvSpPr>
          <p:spPr bwMode="auto">
            <a:xfrm>
              <a:off x="471394" y="2924504"/>
              <a:ext cx="1669528" cy="1386891"/>
            </a:xfrm>
            <a:prstGeom prst="rect">
              <a:avLst/>
            </a:prstGeom>
            <a:solidFill>
              <a:sysClr val="window" lastClr="FFFFFF"/>
            </a:solidFill>
            <a:ln w="12700">
              <a:gradFill>
                <a:gsLst>
                  <a:gs pos="0">
                    <a:srgbClr val="C75F09"/>
                  </a:gs>
                  <a:gs pos="50000">
                    <a:srgbClr val="F8A764"/>
                  </a:gs>
                  <a:gs pos="100000">
                    <a:srgbClr val="FAB882"/>
                  </a:gs>
                </a:gsLst>
                <a:lin ang="5400000" scaled="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26292ACD-626C-4468-A01C-6A8A315241E4}"/>
                </a:ext>
              </a:extLst>
            </p:cNvPr>
            <p:cNvSpPr/>
            <p:nvPr/>
          </p:nvSpPr>
          <p:spPr bwMode="auto">
            <a:xfrm>
              <a:off x="654889" y="3331397"/>
              <a:ext cx="1669528" cy="1386891"/>
            </a:xfrm>
            <a:prstGeom prst="rect">
              <a:avLst/>
            </a:prstGeom>
            <a:solidFill>
              <a:sysClr val="window" lastClr="FFFFFF"/>
            </a:solidFill>
            <a:ln w="12700">
              <a:gradFill>
                <a:gsLst>
                  <a:gs pos="0">
                    <a:srgbClr val="00B0F0"/>
                  </a:gs>
                  <a:gs pos="50000">
                    <a:srgbClr val="57D3FF"/>
                  </a:gs>
                  <a:gs pos="100000">
                    <a:srgbClr val="C1EFFF"/>
                  </a:gs>
                </a:gsLst>
                <a:lin ang="5400000" scaled="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6DD7E1CD-A4F1-421F-9E23-7B38F0D972F7}"/>
                </a:ext>
              </a:extLst>
            </p:cNvPr>
            <p:cNvSpPr/>
            <p:nvPr/>
          </p:nvSpPr>
          <p:spPr bwMode="auto">
            <a:xfrm>
              <a:off x="849093" y="3719525"/>
              <a:ext cx="1669528" cy="1386891"/>
            </a:xfrm>
            <a:prstGeom prst="rect">
              <a:avLst/>
            </a:prstGeom>
            <a:solidFill>
              <a:sysClr val="window" lastClr="FFFFFF"/>
            </a:solidFill>
            <a:ln w="12700">
              <a:gradFill>
                <a:gsLst>
                  <a:gs pos="0">
                    <a:srgbClr val="92D050"/>
                  </a:gs>
                  <a:gs pos="50000">
                    <a:srgbClr val="BEE296"/>
                  </a:gs>
                  <a:gs pos="100000">
                    <a:srgbClr val="BAE18F"/>
                  </a:gs>
                </a:gsLst>
                <a:lin ang="5400000" scaled="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CB2684E1-4AB2-4336-AE98-1B492076FDAF}"/>
                </a:ext>
              </a:extLst>
            </p:cNvPr>
            <p:cNvSpPr/>
            <p:nvPr/>
          </p:nvSpPr>
          <p:spPr bwMode="auto">
            <a:xfrm>
              <a:off x="1927726" y="2986270"/>
              <a:ext cx="541390" cy="258469"/>
            </a:xfrm>
            <a:prstGeom prst="roundRect">
              <a:avLst/>
            </a:prstGeom>
            <a:solidFill>
              <a:sysClr val="window" lastClr="FFFFFF"/>
            </a:solidFill>
            <a:ln w="12700">
              <a:solidFill>
                <a:srgbClr val="FFFF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9F353868-AF0B-4CA6-A034-3D4FADA98365}"/>
                </a:ext>
              </a:extLst>
            </p:cNvPr>
            <p:cNvSpPr/>
            <p:nvPr/>
          </p:nvSpPr>
          <p:spPr bwMode="auto">
            <a:xfrm>
              <a:off x="2105469" y="3384703"/>
              <a:ext cx="541390" cy="258469"/>
            </a:xfrm>
            <a:prstGeom prst="roundRect">
              <a:avLst/>
            </a:prstGeom>
            <a:solidFill>
              <a:sysClr val="window" lastClr="FFFFFF"/>
            </a:solidFill>
            <a:ln w="12700">
              <a:solidFill>
                <a:srgbClr val="FFFF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173E277D-BDAC-49B4-9094-54D27E224ABD}"/>
                </a:ext>
              </a:extLst>
            </p:cNvPr>
            <p:cNvSpPr/>
            <p:nvPr/>
          </p:nvSpPr>
          <p:spPr bwMode="auto">
            <a:xfrm>
              <a:off x="3608649" y="3394113"/>
              <a:ext cx="541390" cy="258469"/>
            </a:xfrm>
            <a:prstGeom prst="roundRect">
              <a:avLst/>
            </a:prstGeom>
            <a:solidFill>
              <a:sysClr val="window" lastClr="FFFFFF"/>
            </a:solidFill>
            <a:ln w="12700">
              <a:solidFill>
                <a:srgbClr val="FFFF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9" name="Rectangle: Rounded Corners 118">
              <a:extLst>
                <a:ext uri="{FF2B5EF4-FFF2-40B4-BE49-F238E27FC236}">
                  <a16:creationId xmlns:a16="http://schemas.microsoft.com/office/drawing/2014/main" id="{09F3882D-C5A7-4E85-B218-B3B44CEA7295}"/>
                </a:ext>
              </a:extLst>
            </p:cNvPr>
            <p:cNvSpPr/>
            <p:nvPr/>
          </p:nvSpPr>
          <p:spPr bwMode="auto">
            <a:xfrm>
              <a:off x="3795632" y="2992820"/>
              <a:ext cx="541390" cy="258469"/>
            </a:xfrm>
            <a:prstGeom prst="roundRect">
              <a:avLst/>
            </a:prstGeom>
            <a:solidFill>
              <a:sysClr val="window" lastClr="FFFFFF"/>
            </a:solidFill>
            <a:ln w="12700">
              <a:solidFill>
                <a:srgbClr val="FFFF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pic>
          <p:nvPicPr>
            <p:cNvPr id="120" name="Picture 119" descr="D:\Shutterstock Diagrams\zcoud.png">
              <a:extLst>
                <a:ext uri="{FF2B5EF4-FFF2-40B4-BE49-F238E27FC236}">
                  <a16:creationId xmlns:a16="http://schemas.microsoft.com/office/drawing/2014/main" id="{4FF1EE24-B5E3-4C96-A5E9-4C0935EBD88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1" t="73048" r="80747" b="11185"/>
            <a:stretch/>
          </p:blipFill>
          <p:spPr bwMode="auto">
            <a:xfrm>
              <a:off x="645165" y="3902073"/>
              <a:ext cx="1456560" cy="96765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8D7CF19C-8DD0-41C6-844B-58620AEF5B2A}"/>
                </a:ext>
              </a:extLst>
            </p:cNvPr>
            <p:cNvSpPr/>
            <p:nvPr/>
          </p:nvSpPr>
          <p:spPr bwMode="auto">
            <a:xfrm>
              <a:off x="1494461" y="4148491"/>
              <a:ext cx="541390" cy="258469"/>
            </a:xfrm>
            <a:prstGeom prst="roundRect">
              <a:avLst/>
            </a:prstGeom>
            <a:solidFill>
              <a:sysClr val="window" lastClr="FFFFFF"/>
            </a:solidFill>
            <a:ln w="12700">
              <a:solidFill>
                <a:srgbClr val="FFFF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0CA9583D-F6E9-45F6-8F51-2C7BEBAA8FFD}"/>
                </a:ext>
              </a:extLst>
            </p:cNvPr>
            <p:cNvSpPr/>
            <p:nvPr/>
          </p:nvSpPr>
          <p:spPr>
            <a:xfrm>
              <a:off x="464123" y="4804498"/>
              <a:ext cx="1322051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Inside</a:t>
              </a: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847D87B7-F2FD-4163-9319-9DFC9AA5546F}"/>
                </a:ext>
              </a:extLst>
            </p:cNvPr>
            <p:cNvSpPr/>
            <p:nvPr/>
          </p:nvSpPr>
          <p:spPr>
            <a:xfrm>
              <a:off x="474573" y="5082280"/>
              <a:ext cx="1322051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Outside</a:t>
              </a: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3458430D-E25F-4281-A5EF-3FA99F2CEF0E}"/>
                </a:ext>
              </a:extLst>
            </p:cNvPr>
            <p:cNvSpPr/>
            <p:nvPr/>
          </p:nvSpPr>
          <p:spPr>
            <a:xfrm>
              <a:off x="4377348" y="4897258"/>
              <a:ext cx="1322051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Inside</a:t>
              </a: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CCF4C8AD-E60F-4F62-8BBA-E6AD23736212}"/>
                </a:ext>
              </a:extLst>
            </p:cNvPr>
            <p:cNvSpPr/>
            <p:nvPr/>
          </p:nvSpPr>
          <p:spPr>
            <a:xfrm>
              <a:off x="4387798" y="5118768"/>
              <a:ext cx="1322051" cy="27699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Outside</a:t>
              </a:r>
            </a:p>
          </p:txBody>
        </p:sp>
        <p:sp>
          <p:nvSpPr>
            <p:cNvPr id="126" name="Right Brace 125">
              <a:extLst>
                <a:ext uri="{FF2B5EF4-FFF2-40B4-BE49-F238E27FC236}">
                  <a16:creationId xmlns:a16="http://schemas.microsoft.com/office/drawing/2014/main" id="{58017B56-691B-4247-BA40-5475FC22574C}"/>
                </a:ext>
              </a:extLst>
            </p:cNvPr>
            <p:cNvSpPr/>
            <p:nvPr/>
          </p:nvSpPr>
          <p:spPr>
            <a:xfrm rot="5400000">
              <a:off x="1517458" y="4578130"/>
              <a:ext cx="291865" cy="2560385"/>
            </a:xfrm>
            <a:prstGeom prst="rightBrace">
              <a:avLst/>
            </a:prstGeom>
            <a:noFill/>
            <a:ln w="28575" cap="flat" cmpd="sng" algn="ctr">
              <a:solidFill>
                <a:srgbClr val="0070C0"/>
              </a:solidFill>
              <a:prstDash val="solid"/>
              <a:tailEnd type="none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7" name="Right Brace 126">
              <a:extLst>
                <a:ext uri="{FF2B5EF4-FFF2-40B4-BE49-F238E27FC236}">
                  <a16:creationId xmlns:a16="http://schemas.microsoft.com/office/drawing/2014/main" id="{5BFFB1B5-EC1B-4071-A758-B3E191B2733B}"/>
                </a:ext>
              </a:extLst>
            </p:cNvPr>
            <p:cNvSpPr/>
            <p:nvPr/>
          </p:nvSpPr>
          <p:spPr>
            <a:xfrm rot="5400000">
              <a:off x="4338647" y="4655874"/>
              <a:ext cx="291865" cy="2327623"/>
            </a:xfrm>
            <a:prstGeom prst="rightBrace">
              <a:avLst/>
            </a:prstGeom>
            <a:noFill/>
            <a:ln w="28575" cap="flat" cmpd="sng" algn="ctr">
              <a:solidFill>
                <a:srgbClr val="0070C0"/>
              </a:solidFill>
              <a:prstDash val="solid"/>
              <a:tailEnd type="none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B0FBD6AA-0E5D-4AC2-9486-C0F6159B2EE7}"/>
                </a:ext>
              </a:extLst>
            </p:cNvPr>
            <p:cNvSpPr/>
            <p:nvPr/>
          </p:nvSpPr>
          <p:spPr>
            <a:xfrm>
              <a:off x="471394" y="5936837"/>
              <a:ext cx="2510494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Community companies that provide and consume cloud resources</a:t>
              </a: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FF6206F8-CE24-498B-BF28-348679FCB8E7}"/>
                </a:ext>
              </a:extLst>
            </p:cNvPr>
            <p:cNvSpPr/>
            <p:nvPr/>
          </p:nvSpPr>
          <p:spPr>
            <a:xfrm>
              <a:off x="3620244" y="5912155"/>
              <a:ext cx="1818401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Community companies that consume resources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2070A468-DD7A-44B3-A7D2-5869BE98FFFF}"/>
                </a:ext>
              </a:extLst>
            </p:cNvPr>
            <p:cNvSpPr txBox="1"/>
            <p:nvPr/>
          </p:nvSpPr>
          <p:spPr>
            <a:xfrm>
              <a:off x="273016" y="2950320"/>
              <a:ext cx="1613579" cy="2923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Organization A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AAD8EBB1-6F6F-4942-A6E6-BC6E58773B14}"/>
                </a:ext>
              </a:extLst>
            </p:cNvPr>
            <p:cNvSpPr txBox="1"/>
            <p:nvPr/>
          </p:nvSpPr>
          <p:spPr>
            <a:xfrm>
              <a:off x="4230344" y="2958901"/>
              <a:ext cx="1613579" cy="2923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Organization A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0BE02214-DD35-4691-A836-2E4DEFD34FF2}"/>
                </a:ext>
              </a:extLst>
            </p:cNvPr>
            <p:cNvSpPr txBox="1"/>
            <p:nvPr/>
          </p:nvSpPr>
          <p:spPr>
            <a:xfrm>
              <a:off x="587668" y="3357213"/>
              <a:ext cx="1613579" cy="2923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Organization B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3C386082-9F40-4410-8C74-3EF1A960058F}"/>
                </a:ext>
              </a:extLst>
            </p:cNvPr>
            <p:cNvSpPr txBox="1"/>
            <p:nvPr/>
          </p:nvSpPr>
          <p:spPr>
            <a:xfrm>
              <a:off x="3944917" y="3342760"/>
              <a:ext cx="1613579" cy="2923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Organization B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74DCB143-C106-4480-8D37-06D9391CF6B7}"/>
                </a:ext>
              </a:extLst>
            </p:cNvPr>
            <p:cNvSpPr txBox="1"/>
            <p:nvPr/>
          </p:nvSpPr>
          <p:spPr>
            <a:xfrm>
              <a:off x="3481069" y="3712725"/>
              <a:ext cx="1613579" cy="2923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Organization C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6DC634E2-CEE4-422A-8D39-C04B35E12F44}"/>
                </a:ext>
              </a:extLst>
            </p:cNvPr>
            <p:cNvSpPr txBox="1"/>
            <p:nvPr/>
          </p:nvSpPr>
          <p:spPr>
            <a:xfrm>
              <a:off x="1034444" y="3738871"/>
              <a:ext cx="1613579" cy="2923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Organization C</a:t>
              </a:r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9AE458FE-FF31-43C4-8B12-42F1272DA3E3}"/>
                </a:ext>
              </a:extLst>
            </p:cNvPr>
            <p:cNvSpPr/>
            <p:nvPr/>
          </p:nvSpPr>
          <p:spPr>
            <a:xfrm>
              <a:off x="224568" y="5575340"/>
              <a:ext cx="2838954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Users accessing remote cloud resources</a:t>
              </a:r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3D53438F-645D-4751-A0D1-D83B69CCAB63}"/>
                </a:ext>
              </a:extLst>
            </p:cNvPr>
            <p:cNvSpPr/>
            <p:nvPr/>
          </p:nvSpPr>
          <p:spPr bwMode="auto">
            <a:xfrm>
              <a:off x="2280554" y="2273902"/>
              <a:ext cx="1758681" cy="368350"/>
            </a:xfrm>
            <a:prstGeom prst="rect">
              <a:avLst/>
            </a:prstGeom>
            <a:solidFill>
              <a:sysClr val="window" lastClr="FFFFFF"/>
            </a:solidFill>
            <a:ln w="12700">
              <a:solidFill>
                <a:srgbClr val="4BACC6">
                  <a:lumMod val="60000"/>
                  <a:lumOff val="40000"/>
                </a:srgb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A988863F-70F6-48E0-A298-9F5C6B812156}"/>
                </a:ext>
              </a:extLst>
            </p:cNvPr>
            <p:cNvSpPr txBox="1"/>
            <p:nvPr/>
          </p:nvSpPr>
          <p:spPr>
            <a:xfrm>
              <a:off x="2339725" y="2306800"/>
              <a:ext cx="1613579" cy="2923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Security perimeters</a:t>
              </a:r>
            </a:p>
          </p:txBody>
        </p:sp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CF4EA0AB-1CE5-4D86-995C-17CD0856D65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44140" y="3523347"/>
              <a:ext cx="973123" cy="0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arrow"/>
            </a:ln>
            <a:effectLst/>
          </p:spPr>
        </p:cxnSp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AEE1AA45-6796-4349-AB11-4B74FC1B066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652943" y="2639281"/>
              <a:ext cx="1514296" cy="246980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olid"/>
              <a:tailEnd type="arrow"/>
            </a:ln>
            <a:effectLst/>
          </p:spPr>
        </p:cxnSp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306F68BB-76CD-4CE4-B058-3E727EBA44B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67239" y="2639281"/>
              <a:ext cx="1214438" cy="258469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olid"/>
              <a:tailEnd type="arrow"/>
            </a:ln>
            <a:effectLst/>
          </p:spPr>
        </p:cxnSp>
        <p:cxnSp>
          <p:nvCxnSpPr>
            <p:cNvPr id="142" name="Straight Arrow Connector 141">
              <a:extLst>
                <a:ext uri="{FF2B5EF4-FFF2-40B4-BE49-F238E27FC236}">
                  <a16:creationId xmlns:a16="http://schemas.microsoft.com/office/drawing/2014/main" id="{67426981-2F0C-488C-B870-8223292F635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489219" y="3081898"/>
              <a:ext cx="1267745" cy="3800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89BFE66B-124B-4B75-BD84-4ED676772A03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2486958" y="3146764"/>
              <a:ext cx="1220602" cy="253678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B3DB0CDB-6AFD-4146-8DE2-F2870D92659F}"/>
                </a:ext>
              </a:extLst>
            </p:cNvPr>
            <p:cNvCxnSpPr>
              <a:cxnSpLocks/>
              <a:stCxn id="149" idx="0"/>
            </p:cNvCxnSpPr>
            <p:nvPr/>
          </p:nvCxnSpPr>
          <p:spPr bwMode="auto">
            <a:xfrm flipH="1" flipV="1">
              <a:off x="2474079" y="3235277"/>
              <a:ext cx="1094744" cy="911576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cxnSp>
          <p:nvCxnSpPr>
            <p:cNvPr id="145" name="Straight Arrow Connector 144">
              <a:extLst>
                <a:ext uri="{FF2B5EF4-FFF2-40B4-BE49-F238E27FC236}">
                  <a16:creationId xmlns:a16="http://schemas.microsoft.com/office/drawing/2014/main" id="{4181A3F9-84B0-4B40-9E60-4EBF091E219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928061" y="3124335"/>
              <a:ext cx="892464" cy="1141432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cxnSp>
          <p:nvCxnSpPr>
            <p:cNvPr id="146" name="Straight Arrow Connector 145">
              <a:extLst>
                <a:ext uri="{FF2B5EF4-FFF2-40B4-BE49-F238E27FC236}">
                  <a16:creationId xmlns:a16="http://schemas.microsoft.com/office/drawing/2014/main" id="{F0E1668E-6FC4-45FF-A988-241DCFB5666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894350" y="3686793"/>
              <a:ext cx="768400" cy="630480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cxnSp>
          <p:nvCxnSpPr>
            <p:cNvPr id="147" name="Straight Arrow Connector 146">
              <a:extLst>
                <a:ext uri="{FF2B5EF4-FFF2-40B4-BE49-F238E27FC236}">
                  <a16:creationId xmlns:a16="http://schemas.microsoft.com/office/drawing/2014/main" id="{FE392FB5-E7F4-41B1-BC1F-F3E275E757EF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2957022" y="4288195"/>
              <a:ext cx="383615" cy="1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none"/>
            </a:ln>
            <a:effectLst/>
          </p:spPr>
        </p:cxnSp>
        <p:sp>
          <p:nvSpPr>
            <p:cNvPr id="148" name="Rectangle: Rounded Corners 147">
              <a:extLst>
                <a:ext uri="{FF2B5EF4-FFF2-40B4-BE49-F238E27FC236}">
                  <a16:creationId xmlns:a16="http://schemas.microsoft.com/office/drawing/2014/main" id="{3490B8C3-683A-41D2-8404-481DB49BF97E}"/>
                </a:ext>
              </a:extLst>
            </p:cNvPr>
            <p:cNvSpPr/>
            <p:nvPr/>
          </p:nvSpPr>
          <p:spPr bwMode="auto">
            <a:xfrm>
              <a:off x="2399550" y="4149411"/>
              <a:ext cx="541390" cy="258469"/>
            </a:xfrm>
            <a:prstGeom prst="roundRect">
              <a:avLst/>
            </a:prstGeom>
            <a:solidFill>
              <a:sysClr val="window" lastClr="FFFFFF"/>
            </a:solidFill>
            <a:ln w="12700">
              <a:solidFill>
                <a:srgbClr val="FFFF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49" name="Rectangle: Rounded Corners 148">
              <a:extLst>
                <a:ext uri="{FF2B5EF4-FFF2-40B4-BE49-F238E27FC236}">
                  <a16:creationId xmlns:a16="http://schemas.microsoft.com/office/drawing/2014/main" id="{E84D278C-89C4-4535-8F4A-88910DDBAAE1}"/>
                </a:ext>
              </a:extLst>
            </p:cNvPr>
            <p:cNvSpPr/>
            <p:nvPr/>
          </p:nvSpPr>
          <p:spPr bwMode="auto">
            <a:xfrm>
              <a:off x="3298128" y="4146853"/>
              <a:ext cx="541390" cy="258469"/>
            </a:xfrm>
            <a:prstGeom prst="roundRect">
              <a:avLst/>
            </a:prstGeom>
            <a:solidFill>
              <a:sysClr val="window" lastClr="FFFFFF"/>
            </a:solidFill>
            <a:ln w="12700">
              <a:solidFill>
                <a:srgbClr val="FFFF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cxnSp>
          <p:nvCxnSpPr>
            <p:cNvPr id="150" name="Straight Arrow Connector 149">
              <a:extLst>
                <a:ext uri="{FF2B5EF4-FFF2-40B4-BE49-F238E27FC236}">
                  <a16:creationId xmlns:a16="http://schemas.microsoft.com/office/drawing/2014/main" id="{95573BC2-88C5-4F5B-A1A4-49788B67D4BA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1936446" y="4447975"/>
              <a:ext cx="246501" cy="229416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olid"/>
              <a:tailEnd type="arrow"/>
            </a:ln>
            <a:effectLst/>
          </p:spPr>
        </p:cxnSp>
        <p:cxnSp>
          <p:nvCxnSpPr>
            <p:cNvPr id="151" name="Straight Arrow Connector 150">
              <a:extLst>
                <a:ext uri="{FF2B5EF4-FFF2-40B4-BE49-F238E27FC236}">
                  <a16:creationId xmlns:a16="http://schemas.microsoft.com/office/drawing/2014/main" id="{F8DC9998-B939-4C88-B278-1E47D5E1C9B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016233" y="4278646"/>
              <a:ext cx="391535" cy="4225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olid"/>
              <a:headEnd type="arrow"/>
              <a:tailEnd type="arrow"/>
            </a:ln>
            <a:effectLst/>
          </p:spPr>
        </p:cxn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A398FB95-DB53-4856-BBDA-B5AB4CD7EABB}"/>
                </a:ext>
              </a:extLst>
            </p:cNvPr>
            <p:cNvSpPr/>
            <p:nvPr/>
          </p:nvSpPr>
          <p:spPr>
            <a:xfrm>
              <a:off x="3491320" y="5351123"/>
              <a:ext cx="2086501" cy="40011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User that access the cloud from within their perimeters</a:t>
              </a:r>
            </a:p>
          </p:txBody>
        </p: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903BEC6D-04FE-4D38-99B5-781419F8BA4D}"/>
                </a:ext>
              </a:extLst>
            </p:cNvPr>
            <p:cNvGrpSpPr/>
            <p:nvPr/>
          </p:nvGrpSpPr>
          <p:grpSpPr>
            <a:xfrm rot="5400000">
              <a:off x="4169633" y="4589792"/>
              <a:ext cx="745932" cy="877235"/>
              <a:chOff x="2624697" y="4810069"/>
              <a:chExt cx="745932" cy="877235"/>
            </a:xfrm>
          </p:grpSpPr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836DCA6A-3743-4E8A-A329-C14064E184E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16200000">
                <a:off x="3122743" y="5014595"/>
                <a:ext cx="6816" cy="488957"/>
              </a:xfrm>
              <a:prstGeom prst="line">
                <a:avLst/>
              </a:prstGeom>
              <a:noFill/>
              <a:ln w="28575" cap="flat" cmpd="sng" algn="ctr">
                <a:solidFill>
                  <a:srgbClr val="0070C0"/>
                </a:solidFill>
                <a:prstDash val="sysDot"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165" name="Elbow Connector 70">
                <a:extLst>
                  <a:ext uri="{FF2B5EF4-FFF2-40B4-BE49-F238E27FC236}">
                    <a16:creationId xmlns:a16="http://schemas.microsoft.com/office/drawing/2014/main" id="{DEAE5A32-2D6D-4CAD-817C-662A73078B6A}"/>
                  </a:ext>
                </a:extLst>
              </p:cNvPr>
              <p:cNvCxnSpPr/>
              <p:nvPr/>
            </p:nvCxnSpPr>
            <p:spPr>
              <a:xfrm flipH="1">
                <a:off x="2624697" y="4810069"/>
                <a:ext cx="4706" cy="877235"/>
              </a:xfrm>
              <a:prstGeom prst="bentConnector3">
                <a:avLst>
                  <a:gd name="adj1" fmla="val -5817361"/>
                </a:avLst>
              </a:prstGeom>
              <a:noFill/>
              <a:ln w="28575" cap="flat" cmpd="sng" algn="ctr">
                <a:solidFill>
                  <a:srgbClr val="0070C0"/>
                </a:solidFill>
                <a:prstDash val="sysDot"/>
                <a:headEnd type="arrow" w="med" len="med"/>
                <a:tailEnd type="arrow" w="med" len="med"/>
              </a:ln>
              <a:effectLst/>
            </p:spPr>
          </p:cxnSp>
        </p:grp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A7A63B45-AC9A-4FF6-BA55-9468C12A074C}"/>
                </a:ext>
              </a:extLst>
            </p:cNvPr>
            <p:cNvSpPr/>
            <p:nvPr/>
          </p:nvSpPr>
          <p:spPr>
            <a:xfrm>
              <a:off x="543681" y="5361465"/>
              <a:ext cx="2990218" cy="24622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Users accessing local cloud resources</a:t>
              </a:r>
            </a:p>
          </p:txBody>
        </p:sp>
        <p:cxnSp>
          <p:nvCxnSpPr>
            <p:cNvPr id="155" name="Elbow Connector 51">
              <a:extLst>
                <a:ext uri="{FF2B5EF4-FFF2-40B4-BE49-F238E27FC236}">
                  <a16:creationId xmlns:a16="http://schemas.microsoft.com/office/drawing/2014/main" id="{48F736EC-9187-4146-9F03-8DEE9D82F3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5966" y="4056487"/>
              <a:ext cx="310692" cy="1421349"/>
            </a:xfrm>
            <a:prstGeom prst="bentConnector3">
              <a:avLst>
                <a:gd name="adj1" fmla="val 183321"/>
              </a:avLst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arrow"/>
            </a:ln>
            <a:effectLst/>
          </p:spPr>
        </p:cxnSp>
        <p:cxnSp>
          <p:nvCxnSpPr>
            <p:cNvPr id="156" name="Elbow Connector 51">
              <a:extLst>
                <a:ext uri="{FF2B5EF4-FFF2-40B4-BE49-F238E27FC236}">
                  <a16:creationId xmlns:a16="http://schemas.microsoft.com/office/drawing/2014/main" id="{4875FC45-5DE5-42F2-A38D-7DDC64E90E11}"/>
                </a:ext>
              </a:extLst>
            </p:cNvPr>
            <p:cNvCxnSpPr>
              <a:cxnSpLocks/>
            </p:cNvCxnSpPr>
            <p:nvPr/>
          </p:nvCxnSpPr>
          <p:spPr>
            <a:xfrm>
              <a:off x="2292711" y="4888160"/>
              <a:ext cx="454884" cy="802314"/>
            </a:xfrm>
            <a:prstGeom prst="bentConnector3">
              <a:avLst>
                <a:gd name="adj1" fmla="val 183321"/>
              </a:avLst>
            </a:prstGeom>
            <a:noFill/>
            <a:ln w="28575" cap="flat" cmpd="sng" algn="ctr">
              <a:solidFill>
                <a:srgbClr val="0070C0"/>
              </a:solidFill>
              <a:prstDash val="sysDot"/>
              <a:tailEnd type="arrow"/>
            </a:ln>
            <a:effectLst/>
          </p:spPr>
        </p:cxn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069988D1-D5F0-46CE-8E77-D695F21E2982}"/>
                </a:ext>
              </a:extLst>
            </p:cNvPr>
            <p:cNvGrpSpPr/>
            <p:nvPr/>
          </p:nvGrpSpPr>
          <p:grpSpPr>
            <a:xfrm>
              <a:off x="3868662" y="3951840"/>
              <a:ext cx="1365913" cy="700709"/>
              <a:chOff x="8350872" y="5076725"/>
              <a:chExt cx="1365913" cy="700709"/>
            </a:xfrm>
          </p:grpSpPr>
          <p:pic>
            <p:nvPicPr>
              <p:cNvPr id="161" name="Picture 160">
                <a:extLst>
                  <a:ext uri="{FF2B5EF4-FFF2-40B4-BE49-F238E27FC236}">
                    <a16:creationId xmlns:a16="http://schemas.microsoft.com/office/drawing/2014/main" id="{61F6585E-AF65-4642-BE45-AC4A27431E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38818" y="5102210"/>
                <a:ext cx="477967" cy="675224"/>
              </a:xfrm>
              <a:prstGeom prst="rect">
                <a:avLst/>
              </a:prstGeom>
            </p:spPr>
          </p:pic>
          <p:pic>
            <p:nvPicPr>
              <p:cNvPr id="162" name="Picture 161">
                <a:extLst>
                  <a:ext uri="{FF2B5EF4-FFF2-40B4-BE49-F238E27FC236}">
                    <a16:creationId xmlns:a16="http://schemas.microsoft.com/office/drawing/2014/main" id="{6D29176E-AF6E-465F-AE3F-A26813742A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50872" y="5091734"/>
                <a:ext cx="493525" cy="671699"/>
              </a:xfrm>
              <a:prstGeom prst="rect">
                <a:avLst/>
              </a:prstGeom>
            </p:spPr>
          </p:pic>
          <p:pic>
            <p:nvPicPr>
              <p:cNvPr id="163" name="Picture 162">
                <a:extLst>
                  <a:ext uri="{FF2B5EF4-FFF2-40B4-BE49-F238E27FC236}">
                    <a16:creationId xmlns:a16="http://schemas.microsoft.com/office/drawing/2014/main" id="{23818033-8303-4B1C-AC01-0E1744F357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01109" y="5076725"/>
                <a:ext cx="493092" cy="700709"/>
              </a:xfrm>
              <a:prstGeom prst="rect">
                <a:avLst/>
              </a:prstGeom>
            </p:spPr>
          </p:pic>
        </p:grpSp>
        <p:pic>
          <p:nvPicPr>
            <p:cNvPr id="158" name="Picture 157">
              <a:extLst>
                <a:ext uri="{FF2B5EF4-FFF2-40B4-BE49-F238E27FC236}">
                  <a16:creationId xmlns:a16="http://schemas.microsoft.com/office/drawing/2014/main" id="{E808D637-7C9E-498F-B6BD-3297F7B04C9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2010" y="4588331"/>
              <a:ext cx="358116" cy="460854"/>
            </a:xfrm>
            <a:prstGeom prst="rect">
              <a:avLst/>
            </a:prstGeom>
          </p:spPr>
        </p:pic>
        <p:pic>
          <p:nvPicPr>
            <p:cNvPr id="159" name="Picture 158">
              <a:extLst>
                <a:ext uri="{FF2B5EF4-FFF2-40B4-BE49-F238E27FC236}">
                  <a16:creationId xmlns:a16="http://schemas.microsoft.com/office/drawing/2014/main" id="{94AD7D00-A26A-42D6-B4E2-84F09B2323B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489" y="3733478"/>
              <a:ext cx="358181" cy="504657"/>
            </a:xfrm>
            <a:prstGeom prst="rect">
              <a:avLst/>
            </a:prstGeom>
          </p:spPr>
        </p:pic>
        <p:pic>
          <p:nvPicPr>
            <p:cNvPr id="160" name="Picture 159">
              <a:extLst>
                <a:ext uri="{FF2B5EF4-FFF2-40B4-BE49-F238E27FC236}">
                  <a16:creationId xmlns:a16="http://schemas.microsoft.com/office/drawing/2014/main" id="{9CF87843-9D80-4B86-BDE8-18915C273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2943" y="4310289"/>
              <a:ext cx="293516" cy="30698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309D76F-3D44-4560-B804-C72B3E63BB52}"/>
              </a:ext>
            </a:extLst>
          </p:cNvPr>
          <p:cNvGrpSpPr/>
          <p:nvPr/>
        </p:nvGrpSpPr>
        <p:grpSpPr>
          <a:xfrm>
            <a:off x="122086" y="1253668"/>
            <a:ext cx="639914" cy="640080"/>
            <a:chOff x="65739" y="1315120"/>
            <a:chExt cx="639914" cy="64008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72AD5A2-8CAD-4E99-A987-699645E1422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739" y="1315120"/>
              <a:ext cx="639914" cy="6400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algn="ctr" defTabSz="914217">
                <a:spcBef>
                  <a:spcPts val="600"/>
                </a:spcBef>
                <a:defRPr/>
              </a:pPr>
              <a:endParaRPr lang="bg-BG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66" name="Freeform 135">
              <a:extLst>
                <a:ext uri="{FF2B5EF4-FFF2-40B4-BE49-F238E27FC236}">
                  <a16:creationId xmlns:a16="http://schemas.microsoft.com/office/drawing/2014/main" id="{1547E1D4-9906-49E8-BEFD-EC73C5850E6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199594" y="1460837"/>
              <a:ext cx="372204" cy="348646"/>
            </a:xfrm>
            <a:custGeom>
              <a:avLst/>
              <a:gdLst>
                <a:gd name="T0" fmla="*/ 44667 w 73"/>
                <a:gd name="T1" fmla="*/ 134751 h 68"/>
                <a:gd name="T2" fmla="*/ 27488 w 73"/>
                <a:gd name="T3" fmla="*/ 134751 h 68"/>
                <a:gd name="T4" fmla="*/ 0 w 73"/>
                <a:gd name="T5" fmla="*/ 114020 h 68"/>
                <a:gd name="T6" fmla="*/ 17180 w 73"/>
                <a:gd name="T7" fmla="*/ 65648 h 68"/>
                <a:gd name="T8" fmla="*/ 51539 w 73"/>
                <a:gd name="T9" fmla="*/ 76013 h 68"/>
                <a:gd name="T10" fmla="*/ 68719 w 73"/>
                <a:gd name="T11" fmla="*/ 72558 h 68"/>
                <a:gd name="T12" fmla="*/ 68719 w 73"/>
                <a:gd name="T13" fmla="*/ 82924 h 68"/>
                <a:gd name="T14" fmla="*/ 79027 w 73"/>
                <a:gd name="T15" fmla="*/ 117475 h 68"/>
                <a:gd name="T16" fmla="*/ 44667 w 73"/>
                <a:gd name="T17" fmla="*/ 134751 h 68"/>
                <a:gd name="T18" fmla="*/ 51539 w 73"/>
                <a:gd name="T19" fmla="*/ 65648 h 68"/>
                <a:gd name="T20" fmla="*/ 17180 w 73"/>
                <a:gd name="T21" fmla="*/ 31096 h 68"/>
                <a:gd name="T22" fmla="*/ 51539 w 73"/>
                <a:gd name="T23" fmla="*/ 0 h 68"/>
                <a:gd name="T24" fmla="*/ 85899 w 73"/>
                <a:gd name="T25" fmla="*/ 31096 h 68"/>
                <a:gd name="T26" fmla="*/ 51539 w 73"/>
                <a:gd name="T27" fmla="*/ 65648 h 68"/>
                <a:gd name="T28" fmla="*/ 182106 w 73"/>
                <a:gd name="T29" fmla="*/ 234950 h 68"/>
                <a:gd name="T30" fmla="*/ 68719 w 73"/>
                <a:gd name="T31" fmla="*/ 234950 h 68"/>
                <a:gd name="T32" fmla="*/ 34360 w 73"/>
                <a:gd name="T33" fmla="*/ 200399 h 68"/>
                <a:gd name="T34" fmla="*/ 79027 w 73"/>
                <a:gd name="T35" fmla="*/ 124385 h 68"/>
                <a:gd name="T36" fmla="*/ 127130 w 73"/>
                <a:gd name="T37" fmla="*/ 141661 h 68"/>
                <a:gd name="T38" fmla="*/ 171798 w 73"/>
                <a:gd name="T39" fmla="*/ 124385 h 68"/>
                <a:gd name="T40" fmla="*/ 219901 w 73"/>
                <a:gd name="T41" fmla="*/ 200399 h 68"/>
                <a:gd name="T42" fmla="*/ 182106 w 73"/>
                <a:gd name="T43" fmla="*/ 234950 h 68"/>
                <a:gd name="T44" fmla="*/ 127130 w 73"/>
                <a:gd name="T45" fmla="*/ 134751 h 68"/>
                <a:gd name="T46" fmla="*/ 75591 w 73"/>
                <a:gd name="T47" fmla="*/ 82924 h 68"/>
                <a:gd name="T48" fmla="*/ 127130 w 73"/>
                <a:gd name="T49" fmla="*/ 31096 h 68"/>
                <a:gd name="T50" fmla="*/ 175234 w 73"/>
                <a:gd name="T51" fmla="*/ 82924 h 68"/>
                <a:gd name="T52" fmla="*/ 127130 w 73"/>
                <a:gd name="T53" fmla="*/ 134751 h 68"/>
                <a:gd name="T54" fmla="*/ 202722 w 73"/>
                <a:gd name="T55" fmla="*/ 65648 h 68"/>
                <a:gd name="T56" fmla="*/ 168362 w 73"/>
                <a:gd name="T57" fmla="*/ 31096 h 68"/>
                <a:gd name="T58" fmla="*/ 202722 w 73"/>
                <a:gd name="T59" fmla="*/ 0 h 68"/>
                <a:gd name="T60" fmla="*/ 233645 w 73"/>
                <a:gd name="T61" fmla="*/ 31096 h 68"/>
                <a:gd name="T62" fmla="*/ 202722 w 73"/>
                <a:gd name="T63" fmla="*/ 65648 h 68"/>
                <a:gd name="T64" fmla="*/ 226773 w 73"/>
                <a:gd name="T65" fmla="*/ 134751 h 68"/>
                <a:gd name="T66" fmla="*/ 209593 w 73"/>
                <a:gd name="T67" fmla="*/ 134751 h 68"/>
                <a:gd name="T68" fmla="*/ 175234 w 73"/>
                <a:gd name="T69" fmla="*/ 117475 h 68"/>
                <a:gd name="T70" fmla="*/ 185542 w 73"/>
                <a:gd name="T71" fmla="*/ 82924 h 68"/>
                <a:gd name="T72" fmla="*/ 185542 w 73"/>
                <a:gd name="T73" fmla="*/ 72558 h 68"/>
                <a:gd name="T74" fmla="*/ 202722 w 73"/>
                <a:gd name="T75" fmla="*/ 76013 h 68"/>
                <a:gd name="T76" fmla="*/ 237081 w 73"/>
                <a:gd name="T77" fmla="*/ 65648 h 68"/>
                <a:gd name="T78" fmla="*/ 250825 w 73"/>
                <a:gd name="T79" fmla="*/ 114020 h 68"/>
                <a:gd name="T80" fmla="*/ 226773 w 73"/>
                <a:gd name="T81" fmla="*/ 134751 h 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>
                <a:spcBef>
                  <a:spcPts val="600"/>
                </a:spcBef>
              </a:pPr>
              <a:endParaRPr lang="en-US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8C4EAEE-10D9-468D-BAA9-AAA2238F76DB}"/>
              </a:ext>
            </a:extLst>
          </p:cNvPr>
          <p:cNvGrpSpPr/>
          <p:nvPr/>
        </p:nvGrpSpPr>
        <p:grpSpPr>
          <a:xfrm>
            <a:off x="6387152" y="1392167"/>
            <a:ext cx="639914" cy="640080"/>
            <a:chOff x="6141886" y="1315120"/>
            <a:chExt cx="639914" cy="64008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2C13E4B1-FAE6-4187-8050-F7DC580B24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41886" y="1315120"/>
              <a:ext cx="639914" cy="6400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9710" tIns="54855" rIns="109710" bIns="54855" rtlCol="0" anchor="ctr"/>
            <a:lstStyle/>
            <a:p>
              <a:pPr algn="ctr" defTabSz="914217">
                <a:spcBef>
                  <a:spcPts val="600"/>
                </a:spcBef>
                <a:defRPr/>
              </a:pPr>
              <a:endParaRPr lang="bg-BG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67" name="Freeform 54">
              <a:extLst>
                <a:ext uri="{FF2B5EF4-FFF2-40B4-BE49-F238E27FC236}">
                  <a16:creationId xmlns:a16="http://schemas.microsoft.com/office/drawing/2014/main" id="{6295AAAA-49B3-4F35-8EC1-56D9BF700E0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244284" y="1473841"/>
              <a:ext cx="435119" cy="322639"/>
            </a:xfrm>
            <a:custGeom>
              <a:avLst/>
              <a:gdLst>
                <a:gd name="T0" fmla="*/ 188749 w 68"/>
                <a:gd name="T1" fmla="*/ 173037 h 50"/>
                <a:gd name="T2" fmla="*/ 54909 w 68"/>
                <a:gd name="T3" fmla="*/ 173037 h 50"/>
                <a:gd name="T4" fmla="*/ 0 w 68"/>
                <a:gd name="T5" fmla="*/ 117665 h 50"/>
                <a:gd name="T6" fmla="*/ 30886 w 68"/>
                <a:gd name="T7" fmla="*/ 69215 h 50"/>
                <a:gd name="T8" fmla="*/ 30886 w 68"/>
                <a:gd name="T9" fmla="*/ 62293 h 50"/>
                <a:gd name="T10" fmla="*/ 92658 w 68"/>
                <a:gd name="T11" fmla="*/ 0 h 50"/>
                <a:gd name="T12" fmla="*/ 150999 w 68"/>
                <a:gd name="T13" fmla="*/ 38068 h 50"/>
                <a:gd name="T14" fmla="*/ 171590 w 68"/>
                <a:gd name="T15" fmla="*/ 31147 h 50"/>
                <a:gd name="T16" fmla="*/ 202476 w 68"/>
                <a:gd name="T17" fmla="*/ 62293 h 50"/>
                <a:gd name="T18" fmla="*/ 199044 w 68"/>
                <a:gd name="T19" fmla="*/ 79597 h 50"/>
                <a:gd name="T20" fmla="*/ 233362 w 68"/>
                <a:gd name="T21" fmla="*/ 124587 h 50"/>
                <a:gd name="T22" fmla="*/ 188749 w 68"/>
                <a:gd name="T23" fmla="*/ 173037 h 50"/>
                <a:gd name="T24" fmla="*/ 154431 w 68"/>
                <a:gd name="T25" fmla="*/ 86519 h 50"/>
                <a:gd name="T26" fmla="*/ 113249 w 68"/>
                <a:gd name="T27" fmla="*/ 44990 h 50"/>
                <a:gd name="T28" fmla="*/ 109817 w 68"/>
                <a:gd name="T29" fmla="*/ 41529 h 50"/>
                <a:gd name="T30" fmla="*/ 106386 w 68"/>
                <a:gd name="T31" fmla="*/ 44990 h 50"/>
                <a:gd name="T32" fmla="*/ 61772 w 68"/>
                <a:gd name="T33" fmla="*/ 86519 h 50"/>
                <a:gd name="T34" fmla="*/ 61772 w 68"/>
                <a:gd name="T35" fmla="*/ 89979 h 50"/>
                <a:gd name="T36" fmla="*/ 65204 w 68"/>
                <a:gd name="T37" fmla="*/ 93440 h 50"/>
                <a:gd name="T38" fmla="*/ 92658 w 68"/>
                <a:gd name="T39" fmla="*/ 93440 h 50"/>
                <a:gd name="T40" fmla="*/ 92658 w 68"/>
                <a:gd name="T41" fmla="*/ 138430 h 50"/>
                <a:gd name="T42" fmla="*/ 96090 w 68"/>
                <a:gd name="T43" fmla="*/ 141890 h 50"/>
                <a:gd name="T44" fmla="*/ 120113 w 68"/>
                <a:gd name="T45" fmla="*/ 141890 h 50"/>
                <a:gd name="T46" fmla="*/ 123545 w 68"/>
                <a:gd name="T47" fmla="*/ 138430 h 50"/>
                <a:gd name="T48" fmla="*/ 123545 w 68"/>
                <a:gd name="T49" fmla="*/ 93440 h 50"/>
                <a:gd name="T50" fmla="*/ 150999 w 68"/>
                <a:gd name="T51" fmla="*/ 93440 h 50"/>
                <a:gd name="T52" fmla="*/ 154431 w 68"/>
                <a:gd name="T53" fmla="*/ 89979 h 50"/>
                <a:gd name="T54" fmla="*/ 154431 w 68"/>
                <a:gd name="T55" fmla="*/ 86519 h 5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3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4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  <a:moveTo>
                    <a:pt x="45" y="25"/>
                  </a:moveTo>
                  <a:cubicBezTo>
                    <a:pt x="33" y="13"/>
                    <a:pt x="33" y="13"/>
                    <a:pt x="33" y="13"/>
                  </a:cubicBezTo>
                  <a:cubicBezTo>
                    <a:pt x="32" y="13"/>
                    <a:pt x="32" y="12"/>
                    <a:pt x="32" y="12"/>
                  </a:cubicBezTo>
                  <a:cubicBezTo>
                    <a:pt x="31" y="12"/>
                    <a:pt x="31" y="13"/>
                    <a:pt x="31" y="13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7"/>
                    <a:pt x="19" y="27"/>
                    <a:pt x="19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41"/>
                    <a:pt x="28" y="41"/>
                    <a:pt x="28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6" y="41"/>
                    <a:pt x="36" y="41"/>
                    <a:pt x="36" y="40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5" y="27"/>
                    <a:pt x="45" y="27"/>
                    <a:pt x="45" y="26"/>
                  </a:cubicBezTo>
                  <a:cubicBezTo>
                    <a:pt x="45" y="26"/>
                    <a:pt x="45" y="26"/>
                    <a:pt x="45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>
                <a:spcBef>
                  <a:spcPts val="600"/>
                </a:spcBef>
              </a:pPr>
              <a:endParaRPr lang="en-US" dirty="0"/>
            </a:p>
          </p:txBody>
        </p:sp>
      </p:grp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BE5DAB99-D550-478C-BD6A-37DCF9D40BFA}"/>
              </a:ext>
            </a:extLst>
          </p:cNvPr>
          <p:cNvCxnSpPr>
            <a:cxnSpLocks/>
          </p:cNvCxnSpPr>
          <p:nvPr/>
        </p:nvCxnSpPr>
        <p:spPr>
          <a:xfrm flipV="1">
            <a:off x="6096000" y="990600"/>
            <a:ext cx="0" cy="544702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88575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4CB0D5CF-72DD-4B44-803F-C9D34AC7025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71" r="25221"/>
          <a:stretch/>
        </p:blipFill>
        <p:spPr>
          <a:xfrm>
            <a:off x="6956425" y="0"/>
            <a:ext cx="5235575" cy="6553200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361A757-C36C-4363-A1D7-A8FEA8630DC5}"/>
              </a:ext>
            </a:extLst>
          </p:cNvPr>
          <p:cNvSpPr>
            <a:spLocks noGrp="1"/>
          </p:cNvSpPr>
          <p:nvPr/>
        </p:nvSpPr>
        <p:spPr>
          <a:xfrm>
            <a:off x="914400" y="1529"/>
            <a:ext cx="5603875" cy="120032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Cloud Deployment Models (Cont’d)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FC5ADB6-7F60-47FB-BEC5-77FA72BA4972}"/>
              </a:ext>
            </a:extLst>
          </p:cNvPr>
          <p:cNvGrpSpPr/>
          <p:nvPr/>
        </p:nvGrpSpPr>
        <p:grpSpPr>
          <a:xfrm>
            <a:off x="76200" y="1968336"/>
            <a:ext cx="6315794" cy="4497197"/>
            <a:chOff x="5334000" y="1413451"/>
            <a:chExt cx="6315794" cy="449719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2080F92-AAAE-4359-AD85-6C170FBFA064}"/>
                </a:ext>
              </a:extLst>
            </p:cNvPr>
            <p:cNvSpPr/>
            <p:nvPr/>
          </p:nvSpPr>
          <p:spPr bwMode="auto">
            <a:xfrm>
              <a:off x="7575059" y="4297431"/>
              <a:ext cx="2156368" cy="1613217"/>
            </a:xfrm>
            <a:prstGeom prst="rect">
              <a:avLst/>
            </a:prstGeom>
            <a:solidFill>
              <a:sysClr val="window" lastClr="FFFFFF"/>
            </a:solidFill>
            <a:ln w="12700">
              <a:gradFill>
                <a:gsLst>
                  <a:gs pos="0">
                    <a:srgbClr val="C75F09"/>
                  </a:gs>
                  <a:gs pos="50000">
                    <a:srgbClr val="F8A764"/>
                  </a:gs>
                  <a:gs pos="100000">
                    <a:srgbClr val="FAB882"/>
                  </a:gs>
                </a:gsLst>
                <a:lin ang="5400000" scaled="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pic>
          <p:nvPicPr>
            <p:cNvPr id="10" name="Picture 9" descr="D:\Shutterstock Diagrams\zcoud.png">
              <a:extLst>
                <a:ext uri="{FF2B5EF4-FFF2-40B4-BE49-F238E27FC236}">
                  <a16:creationId xmlns:a16="http://schemas.microsoft.com/office/drawing/2014/main" id="{9E07C74E-330F-49E8-8CAD-77CBDCE7DDE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rgbClr val="EEECE1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1" t="73048" r="80747" b="11185"/>
            <a:stretch/>
          </p:blipFill>
          <p:spPr bwMode="auto">
            <a:xfrm>
              <a:off x="5334000" y="2716476"/>
              <a:ext cx="3006266" cy="1280018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0" descr="D:\Shutterstock Diagrams\zcoud.png">
              <a:extLst>
                <a:ext uri="{FF2B5EF4-FFF2-40B4-BE49-F238E27FC236}">
                  <a16:creationId xmlns:a16="http://schemas.microsoft.com/office/drawing/2014/main" id="{C0CC4449-7398-42C7-81B3-1F162B532FB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rgbClr val="EEECE1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1" t="73048" r="80747" b="11185"/>
            <a:stretch/>
          </p:blipFill>
          <p:spPr bwMode="auto">
            <a:xfrm>
              <a:off x="5987324" y="1416994"/>
              <a:ext cx="3006266" cy="1280018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3BD65BB-5145-4811-9E86-429CAC8AB788}"/>
                </a:ext>
              </a:extLst>
            </p:cNvPr>
            <p:cNvSpPr txBox="1"/>
            <p:nvPr/>
          </p:nvSpPr>
          <p:spPr>
            <a:xfrm>
              <a:off x="6164296" y="3468993"/>
              <a:ext cx="1481383" cy="2923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Application Data</a:t>
              </a:r>
            </a:p>
          </p:txBody>
        </p:sp>
        <p:pic>
          <p:nvPicPr>
            <p:cNvPr id="13" name="Picture 12" descr="D:\Shutterstock Diagrams\zcoud.png">
              <a:extLst>
                <a:ext uri="{FF2B5EF4-FFF2-40B4-BE49-F238E27FC236}">
                  <a16:creationId xmlns:a16="http://schemas.microsoft.com/office/drawing/2014/main" id="{EACF259E-A31A-43E5-B7BA-BBA3C968BC6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rgbClr val="EEECE1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1" t="73048" r="80747" b="11185"/>
            <a:stretch/>
          </p:blipFill>
          <p:spPr bwMode="auto">
            <a:xfrm>
              <a:off x="8643528" y="2680749"/>
              <a:ext cx="3006266" cy="1280018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3" descr="D:\Shutterstock Diagrams\zcoud.png">
              <a:extLst>
                <a:ext uri="{FF2B5EF4-FFF2-40B4-BE49-F238E27FC236}">
                  <a16:creationId xmlns:a16="http://schemas.microsoft.com/office/drawing/2014/main" id="{6BD7EF47-F701-4F0B-85BB-CFEE200D263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rgbClr val="EEECE1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1" t="73048" r="80747" b="11185"/>
            <a:stretch/>
          </p:blipFill>
          <p:spPr bwMode="auto">
            <a:xfrm>
              <a:off x="8038725" y="1413451"/>
              <a:ext cx="3006266" cy="1280018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63DE4A1-AA0F-4F24-A65A-70C813B8D99B}"/>
                </a:ext>
              </a:extLst>
            </p:cNvPr>
            <p:cNvGrpSpPr/>
            <p:nvPr/>
          </p:nvGrpSpPr>
          <p:grpSpPr>
            <a:xfrm>
              <a:off x="9576879" y="3742453"/>
              <a:ext cx="1346711" cy="307777"/>
              <a:chOff x="8995750" y="3785766"/>
              <a:chExt cx="1587102" cy="356749"/>
            </a:xfrm>
          </p:grpSpPr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BBE7C90C-6FDE-4A00-8AC7-C10065A1E419}"/>
                  </a:ext>
                </a:extLst>
              </p:cNvPr>
              <p:cNvSpPr/>
              <p:nvPr/>
            </p:nvSpPr>
            <p:spPr bwMode="auto">
              <a:xfrm>
                <a:off x="8995750" y="3804075"/>
                <a:ext cx="1587102" cy="306258"/>
              </a:xfrm>
              <a:prstGeom prst="roundRect">
                <a:avLst/>
              </a:prstGeom>
              <a:solidFill>
                <a:sysClr val="window" lastClr="FFFFFF"/>
              </a:solidFill>
              <a:ln w="12700">
                <a:solidFill>
                  <a:srgbClr val="FFFF00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DB2F2E04-01A1-4A3E-97FA-407897D632F9}"/>
                  </a:ext>
                </a:extLst>
              </p:cNvPr>
              <p:cNvSpPr txBox="1"/>
              <p:nvPr/>
            </p:nvSpPr>
            <p:spPr>
              <a:xfrm>
                <a:off x="9065369" y="3785766"/>
                <a:ext cx="1392352" cy="35674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Private cloud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AAE1B20-A8F1-47A7-8BC3-55982CA7D334}"/>
                </a:ext>
              </a:extLst>
            </p:cNvPr>
            <p:cNvGrpSpPr/>
            <p:nvPr/>
          </p:nvGrpSpPr>
          <p:grpSpPr>
            <a:xfrm>
              <a:off x="8711061" y="2351684"/>
              <a:ext cx="1346711" cy="523219"/>
              <a:chOff x="8768700" y="4194990"/>
              <a:chExt cx="1587102" cy="606472"/>
            </a:xfrm>
          </p:grpSpPr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05573DDE-5D72-4CFF-9AD1-1C6BB6511648}"/>
                  </a:ext>
                </a:extLst>
              </p:cNvPr>
              <p:cNvSpPr/>
              <p:nvPr/>
            </p:nvSpPr>
            <p:spPr bwMode="auto">
              <a:xfrm>
                <a:off x="8768700" y="4338162"/>
                <a:ext cx="1587102" cy="306258"/>
              </a:xfrm>
              <a:prstGeom prst="roundRect">
                <a:avLst/>
              </a:prstGeom>
              <a:solidFill>
                <a:sysClr val="window" lastClr="FFFFFF"/>
              </a:solidFill>
              <a:ln w="12700">
                <a:solidFill>
                  <a:srgbClr val="FFFF00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745DBE6B-6976-4847-B92B-6D99FE789EB9}"/>
                  </a:ext>
                </a:extLst>
              </p:cNvPr>
              <p:cNvSpPr txBox="1"/>
              <p:nvPr/>
            </p:nvSpPr>
            <p:spPr>
              <a:xfrm>
                <a:off x="8864076" y="4194990"/>
                <a:ext cx="1392354" cy="60647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Public cloud</a:t>
                </a:r>
              </a:p>
            </p:txBody>
          </p:sp>
        </p:grp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EEA957A4-3CD1-43CE-B4C3-E3DCC1A56291}"/>
                </a:ext>
              </a:extLst>
            </p:cNvPr>
            <p:cNvSpPr/>
            <p:nvPr/>
          </p:nvSpPr>
          <p:spPr bwMode="auto">
            <a:xfrm>
              <a:off x="7136396" y="2481106"/>
              <a:ext cx="1346711" cy="264217"/>
            </a:xfrm>
            <a:prstGeom prst="roundRect">
              <a:avLst/>
            </a:prstGeom>
            <a:solidFill>
              <a:sysClr val="window" lastClr="FFFFFF"/>
            </a:solidFill>
            <a:ln w="12700">
              <a:solidFill>
                <a:srgbClr val="FFFF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3554FA3-D918-4744-8789-D6B436543660}"/>
                </a:ext>
              </a:extLst>
            </p:cNvPr>
            <p:cNvSpPr txBox="1"/>
            <p:nvPr/>
          </p:nvSpPr>
          <p:spPr>
            <a:xfrm>
              <a:off x="7158252" y="2357588"/>
              <a:ext cx="1299607" cy="5232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Public cloud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9EF702CD-9FFF-4442-BFF6-2EB641E0430C}"/>
                </a:ext>
              </a:extLst>
            </p:cNvPr>
            <p:cNvSpPr/>
            <p:nvPr/>
          </p:nvSpPr>
          <p:spPr bwMode="auto">
            <a:xfrm>
              <a:off x="6232794" y="3781559"/>
              <a:ext cx="1346711" cy="264216"/>
            </a:xfrm>
            <a:prstGeom prst="roundRect">
              <a:avLst/>
            </a:prstGeom>
            <a:solidFill>
              <a:sysClr val="window" lastClr="FFFFFF"/>
            </a:solidFill>
            <a:ln w="12700">
              <a:solidFill>
                <a:srgbClr val="FFFF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03EC70E-9525-4F7B-B847-5290ABEB3099}"/>
                </a:ext>
              </a:extLst>
            </p:cNvPr>
            <p:cNvSpPr txBox="1"/>
            <p:nvPr/>
          </p:nvSpPr>
          <p:spPr>
            <a:xfrm>
              <a:off x="6254647" y="3757215"/>
              <a:ext cx="1299612" cy="32487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Public cloud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A0FBA87-C519-42F8-8D88-77E9C8E2220B}"/>
                </a:ext>
              </a:extLst>
            </p:cNvPr>
            <p:cNvSpPr txBox="1"/>
            <p:nvPr/>
          </p:nvSpPr>
          <p:spPr>
            <a:xfrm>
              <a:off x="6773396" y="2176336"/>
              <a:ext cx="1629520" cy="2923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Application Data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C232129-14CA-491B-A0EC-3B35E93742A9}"/>
                </a:ext>
              </a:extLst>
            </p:cNvPr>
            <p:cNvSpPr txBox="1"/>
            <p:nvPr/>
          </p:nvSpPr>
          <p:spPr>
            <a:xfrm>
              <a:off x="8859556" y="2151146"/>
              <a:ext cx="1481383" cy="2923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Application Data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D94FD95-10DB-4A6C-A4C3-4A5A0ABC6853}"/>
                </a:ext>
              </a:extLst>
            </p:cNvPr>
            <p:cNvSpPr txBox="1"/>
            <p:nvPr/>
          </p:nvSpPr>
          <p:spPr>
            <a:xfrm>
              <a:off x="9458850" y="3417979"/>
              <a:ext cx="1629520" cy="2923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Application Data</a:t>
              </a:r>
            </a:p>
          </p:txBody>
        </p:sp>
        <p:pic>
          <p:nvPicPr>
            <p:cNvPr id="24" name="Picture 24" descr="Related image">
              <a:extLst>
                <a:ext uri="{FF2B5EF4-FFF2-40B4-BE49-F238E27FC236}">
                  <a16:creationId xmlns:a16="http://schemas.microsoft.com/office/drawing/2014/main" id="{B6668B74-867D-4081-87A0-E03C7E45BD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9166" y="2993384"/>
              <a:ext cx="1051864" cy="54661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30" descr="Related image">
              <a:extLst>
                <a:ext uri="{FF2B5EF4-FFF2-40B4-BE49-F238E27FC236}">
                  <a16:creationId xmlns:a16="http://schemas.microsoft.com/office/drawing/2014/main" id="{F43FA0FE-2539-4CDE-9967-07133460F6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22226" y="1811928"/>
              <a:ext cx="1100754" cy="51379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38" descr="Related image">
              <a:extLst>
                <a:ext uri="{FF2B5EF4-FFF2-40B4-BE49-F238E27FC236}">
                  <a16:creationId xmlns:a16="http://schemas.microsoft.com/office/drawing/2014/main" id="{91108C7C-7CD6-410F-B272-C496848A79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39159" y="1602848"/>
              <a:ext cx="1028323" cy="6456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7F00F3F-2CC8-41A4-AD22-BE9E17826ABA}"/>
                </a:ext>
              </a:extLst>
            </p:cNvPr>
            <p:cNvSpPr/>
            <p:nvPr/>
          </p:nvSpPr>
          <p:spPr>
            <a:xfrm>
              <a:off x="7464200" y="5411771"/>
              <a:ext cx="2336436" cy="49244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Companies/users consuming cloud resources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83694149-A975-4681-BFF4-A444F5E4BDDE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8020406" y="2741226"/>
              <a:ext cx="1" cy="1581962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olid"/>
              <a:headEnd type="arrow"/>
              <a:tailEnd type="none"/>
            </a:ln>
            <a:effectLst/>
          </p:spPr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9E81C7B1-FC92-40C3-845F-B73ED010FB3A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9086155" y="2738991"/>
              <a:ext cx="1" cy="1581962"/>
            </a:xfrm>
            <a:prstGeom prst="straightConnector1">
              <a:avLst/>
            </a:prstGeom>
            <a:noFill/>
            <a:ln w="28575" cap="flat" cmpd="sng" algn="ctr">
              <a:solidFill>
                <a:srgbClr val="0070C0"/>
              </a:solidFill>
              <a:prstDash val="solid"/>
              <a:headEnd type="arrow"/>
              <a:tailEnd type="none"/>
            </a:ln>
            <a:effectLst/>
          </p:spPr>
        </p:cxnSp>
        <p:cxnSp>
          <p:nvCxnSpPr>
            <p:cNvPr id="30" name="Elbow Connector 51">
              <a:extLst>
                <a:ext uri="{FF2B5EF4-FFF2-40B4-BE49-F238E27FC236}">
                  <a16:creationId xmlns:a16="http://schemas.microsoft.com/office/drawing/2014/main" id="{B1E6F0D4-B276-4D2D-B009-3D6631B10B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41309" y="4034871"/>
              <a:ext cx="538136" cy="748718"/>
            </a:xfrm>
            <a:prstGeom prst="bentConnector3">
              <a:avLst>
                <a:gd name="adj1" fmla="val 931"/>
              </a:avLst>
            </a:prstGeom>
            <a:noFill/>
            <a:ln w="28575" cap="flat" cmpd="sng" algn="ctr">
              <a:solidFill>
                <a:srgbClr val="0070C0"/>
              </a:solidFill>
              <a:prstDash val="solid"/>
              <a:tailEnd type="arrow"/>
            </a:ln>
            <a:effectLst/>
          </p:spPr>
        </p:cxnSp>
        <p:cxnSp>
          <p:nvCxnSpPr>
            <p:cNvPr id="31" name="Elbow Connector 51">
              <a:extLst>
                <a:ext uri="{FF2B5EF4-FFF2-40B4-BE49-F238E27FC236}">
                  <a16:creationId xmlns:a16="http://schemas.microsoft.com/office/drawing/2014/main" id="{10807D94-47DB-40F5-B922-1932ECED77DE}"/>
                </a:ext>
              </a:extLst>
            </p:cNvPr>
            <p:cNvCxnSpPr>
              <a:cxnSpLocks/>
            </p:cNvCxnSpPr>
            <p:nvPr/>
          </p:nvCxnSpPr>
          <p:spPr>
            <a:xfrm>
              <a:off x="7047478" y="4045602"/>
              <a:ext cx="538136" cy="748718"/>
            </a:xfrm>
            <a:prstGeom prst="bentConnector3">
              <a:avLst>
                <a:gd name="adj1" fmla="val 931"/>
              </a:avLst>
            </a:prstGeom>
            <a:noFill/>
            <a:ln w="28575" cap="flat" cmpd="sng" algn="ctr">
              <a:solidFill>
                <a:srgbClr val="0070C0"/>
              </a:solidFill>
              <a:prstDash val="solid"/>
              <a:tailEnd type="arrow"/>
            </a:ln>
            <a:effectLst/>
          </p:spPr>
        </p:cxn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C6D23697-B85C-47EB-B94C-E8C40FB0168B}"/>
                </a:ext>
              </a:extLst>
            </p:cNvPr>
            <p:cNvGrpSpPr/>
            <p:nvPr/>
          </p:nvGrpSpPr>
          <p:grpSpPr>
            <a:xfrm>
              <a:off x="10101714" y="2930520"/>
              <a:ext cx="628730" cy="592920"/>
              <a:chOff x="6422167" y="3746584"/>
              <a:chExt cx="628730" cy="592920"/>
            </a:xfrm>
          </p:grpSpPr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4EECD867-4A3F-4EED-A038-D0995226F0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22167" y="3746584"/>
                <a:ext cx="523716" cy="509935"/>
              </a:xfrm>
              <a:prstGeom prst="rect">
                <a:avLst/>
              </a:prstGeom>
            </p:spPr>
          </p:pic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0D3AB5FE-E393-42DD-BDFA-0F06EE1E7D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81234" y="3949018"/>
                <a:ext cx="369663" cy="390486"/>
              </a:xfrm>
              <a:prstGeom prst="rect">
                <a:avLst/>
              </a:prstGeom>
            </p:spPr>
          </p:pic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D84D6BC-FB08-4321-A7AB-26EFE466D366}"/>
                </a:ext>
              </a:extLst>
            </p:cNvPr>
            <p:cNvGrpSpPr/>
            <p:nvPr/>
          </p:nvGrpSpPr>
          <p:grpSpPr>
            <a:xfrm>
              <a:off x="7855953" y="4367974"/>
              <a:ext cx="1402900" cy="561148"/>
              <a:chOff x="2424208" y="5236298"/>
              <a:chExt cx="1402900" cy="561148"/>
            </a:xfrm>
          </p:grpSpPr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20207E75-FB7C-4CEC-8C87-5B2DDFBE95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32094" y="5236298"/>
                <a:ext cx="395014" cy="558036"/>
              </a:xfrm>
              <a:prstGeom prst="rect">
                <a:avLst/>
              </a:prstGeom>
            </p:spPr>
          </p:pic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4E1BAB82-285C-4B23-BD39-489AE51B4F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24208" y="5242323"/>
                <a:ext cx="407872" cy="555123"/>
              </a:xfrm>
              <a:prstGeom prst="rect">
                <a:avLst/>
              </a:prstGeom>
            </p:spPr>
          </p:pic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45310636-F96F-4529-8282-71C11638B1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67752" y="5253515"/>
                <a:ext cx="370467" cy="526453"/>
              </a:xfrm>
              <a:prstGeom prst="rect">
                <a:avLst/>
              </a:prstGeom>
            </p:spPr>
          </p:pic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7EFCB3A6-5EBB-4812-BF22-BC61DC1C3B68}"/>
                </a:ext>
              </a:extLst>
            </p:cNvPr>
            <p:cNvGrpSpPr/>
            <p:nvPr/>
          </p:nvGrpSpPr>
          <p:grpSpPr>
            <a:xfrm>
              <a:off x="7823533" y="4950935"/>
              <a:ext cx="1494324" cy="494395"/>
              <a:chOff x="2597178" y="5328546"/>
              <a:chExt cx="1494324" cy="494395"/>
            </a:xfrm>
          </p:grpSpPr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7DE8958D-A639-4A3E-85BE-FEF8243C8F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97178" y="5328546"/>
                <a:ext cx="472711" cy="494395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F456B967-30D7-4488-9FEE-1210AB82B0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07984" y="5328546"/>
                <a:ext cx="472711" cy="494395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3984ED53-2D2F-42A3-AC35-B79485AC14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18791" y="5328546"/>
                <a:ext cx="472711" cy="494395"/>
              </a:xfrm>
              <a:prstGeom prst="rect">
                <a:avLst/>
              </a:prstGeo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sp>
        <p:nvSpPr>
          <p:cNvPr id="51" name="Freeform 5">
            <a:extLst>
              <a:ext uri="{FF2B5EF4-FFF2-40B4-BE49-F238E27FC236}">
                <a16:creationId xmlns:a16="http://schemas.microsoft.com/office/drawing/2014/main" id="{35C16EA5-615B-4201-A6F7-F6BC6087A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565" y="390332"/>
            <a:ext cx="590147" cy="1196975"/>
          </a:xfrm>
          <a:custGeom>
            <a:avLst/>
            <a:gdLst>
              <a:gd name="T0" fmla="*/ 890 w 891"/>
              <a:gd name="T1" fmla="*/ 0 h 3650"/>
              <a:gd name="T2" fmla="*/ 0 w 891"/>
              <a:gd name="T3" fmla="*/ 1128 h 3650"/>
              <a:gd name="T4" fmla="*/ 0 w 891"/>
              <a:gd name="T5" fmla="*/ 3649 h 3650"/>
              <a:gd name="T6" fmla="*/ 890 w 891"/>
              <a:gd name="T7" fmla="*/ 2184 h 3650"/>
              <a:gd name="T8" fmla="*/ 890 w 891"/>
              <a:gd name="T9" fmla="*/ 0 h 3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1" h="3650">
                <a:moveTo>
                  <a:pt x="890" y="0"/>
                </a:moveTo>
                <a:lnTo>
                  <a:pt x="0" y="1128"/>
                </a:lnTo>
                <a:lnTo>
                  <a:pt x="0" y="3649"/>
                </a:lnTo>
                <a:lnTo>
                  <a:pt x="890" y="2184"/>
                </a:lnTo>
                <a:lnTo>
                  <a:pt x="890" y="0"/>
                </a:ln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 6">
            <a:extLst>
              <a:ext uri="{FF2B5EF4-FFF2-40B4-BE49-F238E27FC236}">
                <a16:creationId xmlns:a16="http://schemas.microsoft.com/office/drawing/2014/main" id="{AEB255AC-AF4D-48A3-B611-AA92EB7C53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565" y="743068"/>
            <a:ext cx="2038016" cy="1280018"/>
          </a:xfrm>
          <a:custGeom>
            <a:avLst/>
            <a:gdLst>
              <a:gd name="T0" fmla="*/ 3649 w 3650"/>
              <a:gd name="T1" fmla="*/ 290 h 2522"/>
              <a:gd name="T2" fmla="*/ 0 w 3650"/>
              <a:gd name="T3" fmla="*/ 0 h 2522"/>
              <a:gd name="T4" fmla="*/ 0 w 3650"/>
              <a:gd name="T5" fmla="*/ 2521 h 2522"/>
              <a:gd name="T6" fmla="*/ 3649 w 3650"/>
              <a:gd name="T7" fmla="*/ 2103 h 2522"/>
              <a:gd name="T8" fmla="*/ 3649 w 3650"/>
              <a:gd name="T9" fmla="*/ 290 h 2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50" h="2522">
                <a:moveTo>
                  <a:pt x="3649" y="290"/>
                </a:moveTo>
                <a:lnTo>
                  <a:pt x="0" y="0"/>
                </a:lnTo>
                <a:lnTo>
                  <a:pt x="0" y="2521"/>
                </a:lnTo>
                <a:lnTo>
                  <a:pt x="3649" y="2103"/>
                </a:lnTo>
                <a:lnTo>
                  <a:pt x="3649" y="29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Freeform 7">
            <a:extLst>
              <a:ext uri="{FF2B5EF4-FFF2-40B4-BE49-F238E27FC236}">
                <a16:creationId xmlns:a16="http://schemas.microsoft.com/office/drawing/2014/main" id="{45875A5B-EC8B-464B-9613-87C2B5DA73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974" y="914400"/>
            <a:ext cx="2416047" cy="1108686"/>
          </a:xfrm>
          <a:custGeom>
            <a:avLst/>
            <a:gdLst>
              <a:gd name="T0" fmla="*/ 4450 w 4451"/>
              <a:gd name="T1" fmla="*/ 0 h 2778"/>
              <a:gd name="T2" fmla="*/ 0 w 4451"/>
              <a:gd name="T3" fmla="*/ 720 h 2778"/>
              <a:gd name="T4" fmla="*/ 0 w 4451"/>
              <a:gd name="T5" fmla="*/ 2777 h 2778"/>
              <a:gd name="T6" fmla="*/ 4450 w 4451"/>
              <a:gd name="T7" fmla="*/ 1813 h 2778"/>
              <a:gd name="T8" fmla="*/ 4450 w 4451"/>
              <a:gd name="T9" fmla="*/ 0 h 27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51" h="2778">
                <a:moveTo>
                  <a:pt x="4450" y="0"/>
                </a:moveTo>
                <a:lnTo>
                  <a:pt x="0" y="720"/>
                </a:lnTo>
                <a:lnTo>
                  <a:pt x="0" y="2777"/>
                </a:lnTo>
                <a:lnTo>
                  <a:pt x="4450" y="1813"/>
                </a:lnTo>
                <a:lnTo>
                  <a:pt x="4450" y="0"/>
                </a:ln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Freeform 8">
            <a:extLst>
              <a:ext uri="{FF2B5EF4-FFF2-40B4-BE49-F238E27FC236}">
                <a16:creationId xmlns:a16="http://schemas.microsoft.com/office/drawing/2014/main" id="{EE6A2DBC-70E9-4B7B-B2CB-DB9A422775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6571"/>
            <a:ext cx="12182984" cy="1170583"/>
          </a:xfrm>
          <a:custGeom>
            <a:avLst/>
            <a:gdLst>
              <a:gd name="T0" fmla="*/ 0 w 12724"/>
              <a:gd name="T1" fmla="*/ 2480 h 2958"/>
              <a:gd name="T2" fmla="*/ 12723 w 12724"/>
              <a:gd name="T3" fmla="*/ 2957 h 2958"/>
              <a:gd name="T4" fmla="*/ 12723 w 12724"/>
              <a:gd name="T5" fmla="*/ 0 h 2958"/>
              <a:gd name="T6" fmla="*/ 0 w 12724"/>
              <a:gd name="T7" fmla="*/ 424 h 2958"/>
              <a:gd name="T8" fmla="*/ 0 w 12724"/>
              <a:gd name="T9" fmla="*/ 2480 h 29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724" h="2958">
                <a:moveTo>
                  <a:pt x="0" y="2480"/>
                </a:moveTo>
                <a:lnTo>
                  <a:pt x="12723" y="2957"/>
                </a:lnTo>
                <a:lnTo>
                  <a:pt x="12723" y="0"/>
                </a:lnTo>
                <a:lnTo>
                  <a:pt x="0" y="424"/>
                </a:lnTo>
                <a:lnTo>
                  <a:pt x="0" y="2480"/>
                </a:ln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TextBox 94">
            <a:extLst>
              <a:ext uri="{FF2B5EF4-FFF2-40B4-BE49-F238E27FC236}">
                <a16:creationId xmlns:a16="http://schemas.microsoft.com/office/drawing/2014/main" id="{FC941682-E496-454C-AEE0-2A3EEA1D0BBF}"/>
              </a:ext>
            </a:extLst>
          </p:cNvPr>
          <p:cNvSpPr txBox="1"/>
          <p:nvPr/>
        </p:nvSpPr>
        <p:spPr bwMode="auto">
          <a:xfrm>
            <a:off x="271861" y="1427202"/>
            <a:ext cx="1860375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Arial" panose="020B0604020202020204" pitchFamily="34" charset="0"/>
              </a:rPr>
              <a:t>Multi Cloud</a:t>
            </a:r>
          </a:p>
        </p:txBody>
      </p:sp>
      <p:sp>
        <p:nvSpPr>
          <p:cNvPr id="58" name="TextBox 95">
            <a:extLst>
              <a:ext uri="{FF2B5EF4-FFF2-40B4-BE49-F238E27FC236}">
                <a16:creationId xmlns:a16="http://schemas.microsoft.com/office/drawing/2014/main" id="{695D7F89-C9E1-4141-BD76-01F40C9C7565}"/>
              </a:ext>
            </a:extLst>
          </p:cNvPr>
          <p:cNvSpPr txBox="1"/>
          <p:nvPr/>
        </p:nvSpPr>
        <p:spPr bwMode="auto">
          <a:xfrm>
            <a:off x="2306998" y="1273314"/>
            <a:ext cx="9427802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Dynamic heterogeneous environment that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combines workloads across multiple cloud vendors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, managed via one proprietary interface to achieve long term business goals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0006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picture containing text&#10;&#10;Description automatically generated">
            <a:extLst>
              <a:ext uri="{FF2B5EF4-FFF2-40B4-BE49-F238E27FC236}">
                <a16:creationId xmlns:a16="http://schemas.microsoft.com/office/drawing/2014/main" id="{401EC837-CD13-4819-A33B-962AC40C9BD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7" r="21347"/>
          <a:stretch>
            <a:fillRect/>
          </a:stretch>
        </p:blipFill>
        <p:spPr>
          <a:xfrm>
            <a:off x="5715000" y="0"/>
            <a:ext cx="6477000" cy="6353175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0AA7A19-D81E-4550-A0DC-61BE4E5B305C}"/>
              </a:ext>
            </a:extLst>
          </p:cNvPr>
          <p:cNvSpPr txBox="1"/>
          <p:nvPr/>
        </p:nvSpPr>
        <p:spPr>
          <a:xfrm>
            <a:off x="197069" y="9070"/>
            <a:ext cx="6019800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Bef>
                <a:spcPts val="600"/>
              </a:spcBef>
            </a:pPr>
            <a:r>
              <a:rPr kumimoji="0" lang="en-I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On-premises vs. Hosted vs. Cloud</a:t>
            </a:r>
            <a:endParaRPr lang="en-IN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BB4DAA6-E1BC-4282-868C-A8343352FA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225328"/>
              </p:ext>
            </p:extLst>
          </p:nvPr>
        </p:nvGraphicFramePr>
        <p:xfrm>
          <a:off x="191810" y="1324302"/>
          <a:ext cx="10171389" cy="5046738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487714">
                  <a:extLst>
                    <a:ext uri="{9D8B030D-6E8A-4147-A177-3AD203B41FA5}">
                      <a16:colId xmlns:a16="http://schemas.microsoft.com/office/drawing/2014/main" val="2885108964"/>
                    </a:ext>
                  </a:extLst>
                </a:gridCol>
                <a:gridCol w="2863646">
                  <a:extLst>
                    <a:ext uri="{9D8B030D-6E8A-4147-A177-3AD203B41FA5}">
                      <a16:colId xmlns:a16="http://schemas.microsoft.com/office/drawing/2014/main" val="3777718633"/>
                    </a:ext>
                  </a:extLst>
                </a:gridCol>
                <a:gridCol w="2925096">
                  <a:extLst>
                    <a:ext uri="{9D8B030D-6E8A-4147-A177-3AD203B41FA5}">
                      <a16:colId xmlns:a16="http://schemas.microsoft.com/office/drawing/2014/main" val="3840300902"/>
                    </a:ext>
                  </a:extLst>
                </a:gridCol>
                <a:gridCol w="2894933">
                  <a:extLst>
                    <a:ext uri="{9D8B030D-6E8A-4147-A177-3AD203B41FA5}">
                      <a16:colId xmlns:a16="http://schemas.microsoft.com/office/drawing/2014/main" val="3474749450"/>
                    </a:ext>
                  </a:extLst>
                </a:gridCol>
              </a:tblGrid>
              <a:tr h="4177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IN" sz="1400" dirty="0">
                          <a:effectLst/>
                        </a:rPr>
                        <a:t>Parameters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IN" sz="1400" dirty="0">
                          <a:effectLst/>
                        </a:rPr>
                        <a:t>On-premises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IN" sz="1400" dirty="0">
                          <a:effectLst/>
                        </a:rPr>
                        <a:t>Cloud</a:t>
                      </a:r>
                      <a:endParaRPr lang="en-IN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IN" sz="1400" dirty="0">
                          <a:effectLst/>
                        </a:rPr>
                        <a:t>Hosted</a:t>
                      </a:r>
                      <a:endParaRPr lang="en-IN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extLst>
                  <a:ext uri="{0D108BD9-81ED-4DB2-BD59-A6C34878D82A}">
                    <a16:rowId xmlns:a16="http://schemas.microsoft.com/office/drawing/2014/main" val="509875941"/>
                  </a:ext>
                </a:extLst>
              </a:tr>
              <a:tr h="7985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IN" sz="1400" dirty="0">
                          <a:effectLst/>
                        </a:rPr>
                        <a:t>Ownership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sz="1300" dirty="0">
                          <a:effectLst/>
                        </a:rPr>
                        <a:t>The organization establishes the infrastructure and runs all the business operations</a:t>
                      </a:r>
                      <a:endParaRPr lang="en-IN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sz="1300" dirty="0">
                          <a:effectLst/>
                        </a:rPr>
                        <a:t>A third party owns the infrastructure and runs the business operations for the organization</a:t>
                      </a:r>
                      <a:endParaRPr lang="en-IN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sz="1300" dirty="0">
                          <a:effectLst/>
                        </a:rPr>
                        <a:t>A third party owns the platform; the enterprise uses the resources based on the requirement</a:t>
                      </a:r>
                      <a:endParaRPr lang="en-IN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extLst>
                  <a:ext uri="{0D108BD9-81ED-4DB2-BD59-A6C34878D82A}">
                    <a16:rowId xmlns:a16="http://schemas.microsoft.com/office/drawing/2014/main" val="515481922"/>
                  </a:ext>
                </a:extLst>
              </a:tr>
              <a:tr h="6374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IN" sz="1400" dirty="0">
                          <a:effectLst/>
                        </a:rPr>
                        <a:t>Deployment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sz="1300" dirty="0">
                          <a:effectLst/>
                        </a:rPr>
                        <a:t>The software or application is installed on internal physical servers</a:t>
                      </a:r>
                      <a:endParaRPr lang="en-IN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sz="1300" dirty="0">
                          <a:effectLst/>
                        </a:rPr>
                        <a:t>The cloud provider installs the software or application on virtual servers</a:t>
                      </a:r>
                      <a:endParaRPr lang="en-IN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sz="1300" dirty="0">
                          <a:effectLst/>
                        </a:rPr>
                        <a:t>A third party sets up the entire cloud hosting center or data center</a:t>
                      </a:r>
                      <a:endParaRPr lang="en-IN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extLst>
                  <a:ext uri="{0D108BD9-81ED-4DB2-BD59-A6C34878D82A}">
                    <a16:rowId xmlns:a16="http://schemas.microsoft.com/office/drawing/2014/main" val="2867842277"/>
                  </a:ext>
                </a:extLst>
              </a:tr>
              <a:tr h="6266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IN" sz="1400" dirty="0">
                          <a:effectLst/>
                        </a:rPr>
                        <a:t>Performance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sz="1300" dirty="0">
                          <a:effectLst/>
                        </a:rPr>
                        <a:t>Depends on the skills of internal employees</a:t>
                      </a:r>
                      <a:endParaRPr lang="en-IN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sz="1300" dirty="0">
                          <a:effectLst/>
                        </a:rPr>
                        <a:t>Depends on the Internet speed </a:t>
                      </a:r>
                      <a:endParaRPr lang="en-IN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sz="1300" dirty="0">
                          <a:effectLst/>
                        </a:rPr>
                        <a:t>Performance can be optimized by working with the service provider</a:t>
                      </a:r>
                      <a:endParaRPr lang="en-IN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extLst>
                  <a:ext uri="{0D108BD9-81ED-4DB2-BD59-A6C34878D82A}">
                    <a16:rowId xmlns:a16="http://schemas.microsoft.com/office/drawing/2014/main" val="3402857294"/>
                  </a:ext>
                </a:extLst>
              </a:tr>
              <a:tr h="4845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IN" sz="1400" dirty="0">
                          <a:effectLst/>
                        </a:rPr>
                        <a:t>Cost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sz="1300" dirty="0">
                          <a:effectLst/>
                        </a:rPr>
                        <a:t>Physical infrastructure and initial setup are expensive</a:t>
                      </a:r>
                      <a:endParaRPr lang="en-IN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sz="1300" dirty="0">
                          <a:effectLst/>
                        </a:rPr>
                        <a:t>Virtual infrastructure is paid for as per usage</a:t>
                      </a:r>
                      <a:endParaRPr lang="en-IN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sz="1300" dirty="0">
                          <a:effectLst/>
                        </a:rPr>
                        <a:t>Rented private infrastructure is relatively expensive for the organization</a:t>
                      </a:r>
                      <a:endParaRPr lang="en-IN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extLst>
                  <a:ext uri="{0D108BD9-81ED-4DB2-BD59-A6C34878D82A}">
                    <a16:rowId xmlns:a16="http://schemas.microsoft.com/office/drawing/2014/main" val="1430612846"/>
                  </a:ext>
                </a:extLst>
              </a:tr>
              <a:tr h="5764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IN" sz="1400" dirty="0">
                          <a:effectLst/>
                        </a:rPr>
                        <a:t>Connectivity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sz="1300" dirty="0">
                          <a:effectLst/>
                        </a:rPr>
                        <a:t>Systems can work without the Internet</a:t>
                      </a:r>
                      <a:endParaRPr lang="en-IN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IN" sz="1300" dirty="0">
                          <a:effectLst/>
                        </a:rPr>
                        <a:t>Active Internet service is mandatory</a:t>
                      </a:r>
                      <a:endParaRPr lang="en-IN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sz="1300" dirty="0">
                          <a:effectLst/>
                        </a:rPr>
                        <a:t>The platform can perform communication with both a private internal network and the Internet</a:t>
                      </a:r>
                      <a:endParaRPr lang="en-IN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extLst>
                  <a:ext uri="{0D108BD9-81ED-4DB2-BD59-A6C34878D82A}">
                    <a16:rowId xmlns:a16="http://schemas.microsoft.com/office/drawing/2014/main" val="1179534377"/>
                  </a:ext>
                </a:extLst>
              </a:tr>
              <a:tr h="6374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IN" sz="1400" dirty="0">
                          <a:effectLst/>
                        </a:rPr>
                        <a:t>Security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sz="1300" dirty="0">
                          <a:effectLst/>
                        </a:rPr>
                        <a:t>Depends on the skills of the administration team</a:t>
                      </a:r>
                      <a:endParaRPr lang="en-IN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sz="1300" dirty="0">
                          <a:effectLst/>
                        </a:rPr>
                        <a:t>Less secure than other options as it is completely operated off-site</a:t>
                      </a:r>
                      <a:endParaRPr lang="en-IN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sz="1300" dirty="0">
                          <a:effectLst/>
                        </a:rPr>
                        <a:t>Security is under the organization’s control; all systems must be up to date and patched constantly</a:t>
                      </a:r>
                      <a:endParaRPr lang="en-IN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extLst>
                  <a:ext uri="{0D108BD9-81ED-4DB2-BD59-A6C34878D82A}">
                    <a16:rowId xmlns:a16="http://schemas.microsoft.com/office/drawing/2014/main" val="3836551960"/>
                  </a:ext>
                </a:extLst>
              </a:tr>
              <a:tr h="4249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IN" sz="1400" dirty="0">
                          <a:effectLst/>
                        </a:rPr>
                        <a:t>Maintenance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sz="1300" dirty="0">
                          <a:effectLst/>
                        </a:rPr>
                        <a:t>Maintained by an internal team</a:t>
                      </a:r>
                      <a:endParaRPr lang="en-IN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sz="1300" dirty="0">
                          <a:effectLst/>
                        </a:rPr>
                        <a:t>Maintained by the cloud provider</a:t>
                      </a:r>
                      <a:endParaRPr lang="en-IN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sz="1300" dirty="0">
                          <a:effectLst/>
                        </a:rPr>
                        <a:t>Maintained by a third-party hosting agency</a:t>
                      </a:r>
                      <a:endParaRPr lang="en-IN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extLst>
                  <a:ext uri="{0D108BD9-81ED-4DB2-BD59-A6C34878D82A}">
                    <a16:rowId xmlns:a16="http://schemas.microsoft.com/office/drawing/2014/main" val="866450035"/>
                  </a:ext>
                </a:extLst>
              </a:tr>
              <a:tr h="4249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IN" sz="1400" dirty="0">
                          <a:effectLst/>
                        </a:rPr>
                        <a:t>Scalability</a:t>
                      </a:r>
                      <a:endParaRPr lang="en-IN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IN" sz="1300" dirty="0">
                          <a:effectLst/>
                        </a:rPr>
                        <a:t>Offers limited scalability</a:t>
                      </a:r>
                      <a:endParaRPr lang="en-IN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IN" sz="1300" dirty="0">
                          <a:effectLst/>
                        </a:rPr>
                        <a:t>Easily and highly scalable</a:t>
                      </a:r>
                      <a:endParaRPr lang="en-IN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sz="1300" dirty="0">
                          <a:effectLst/>
                        </a:rPr>
                        <a:t>Scalability depends on the availability of applications on the cloud</a:t>
                      </a:r>
                      <a:endParaRPr lang="en-IN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Gautami" panose="020B0502040204020203" pitchFamily="34" charset="0"/>
                      </a:endParaRPr>
                    </a:p>
                  </a:txBody>
                  <a:tcPr marL="43327" marR="43327" marT="0" marB="0" anchor="ctr"/>
                </a:tc>
                <a:extLst>
                  <a:ext uri="{0D108BD9-81ED-4DB2-BD59-A6C34878D82A}">
                    <a16:rowId xmlns:a16="http://schemas.microsoft.com/office/drawing/2014/main" val="37511471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99958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le 2">
            <a:extLst>
              <a:ext uri="{FF2B5EF4-FFF2-40B4-BE49-F238E27FC236}">
                <a16:creationId xmlns:a16="http://schemas.microsoft.com/office/drawing/2014/main" id="{502E29AA-236B-41D3-B675-C2DCB6E34197}"/>
              </a:ext>
            </a:extLst>
          </p:cNvPr>
          <p:cNvSpPr>
            <a:spLocks noGrp="1"/>
          </p:cNvSpPr>
          <p:nvPr/>
        </p:nvSpPr>
        <p:spPr>
          <a:xfrm>
            <a:off x="609600" y="152400"/>
            <a:ext cx="10972800" cy="58477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NIST Cloud Deployment Reference Architecture</a:t>
            </a:r>
            <a:endParaRPr kumimoji="0" lang="en-IN" sz="3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sp>
        <p:nvSpPr>
          <p:cNvPr id="184" name="Freeform 81">
            <a:extLst>
              <a:ext uri="{FF2B5EF4-FFF2-40B4-BE49-F238E27FC236}">
                <a16:creationId xmlns:a16="http://schemas.microsoft.com/office/drawing/2014/main" id="{665C2B20-E15F-4953-A016-659CEBB725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56450"/>
            <a:ext cx="12191999" cy="674663"/>
          </a:xfrm>
          <a:custGeom>
            <a:avLst/>
            <a:gdLst>
              <a:gd name="T0" fmla="*/ 7817 w 8504"/>
              <a:gd name="T1" fmla="*/ 1895 h 1896"/>
              <a:gd name="T2" fmla="*/ 8503 w 8504"/>
              <a:gd name="T3" fmla="*/ 946 h 1896"/>
              <a:gd name="T4" fmla="*/ 7817 w 8504"/>
              <a:gd name="T5" fmla="*/ 0 h 1896"/>
              <a:gd name="T6" fmla="*/ 0 w 8504"/>
              <a:gd name="T7" fmla="*/ 0 h 1896"/>
              <a:gd name="T8" fmla="*/ 0 w 8504"/>
              <a:gd name="T9" fmla="*/ 1895 h 1896"/>
              <a:gd name="T10" fmla="*/ 7817 w 8504"/>
              <a:gd name="T11" fmla="*/ 1895 h 1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04" h="1896">
                <a:moveTo>
                  <a:pt x="7817" y="1895"/>
                </a:moveTo>
                <a:lnTo>
                  <a:pt x="8503" y="946"/>
                </a:lnTo>
                <a:lnTo>
                  <a:pt x="7817" y="0"/>
                </a:lnTo>
                <a:lnTo>
                  <a:pt x="0" y="0"/>
                </a:lnTo>
                <a:lnTo>
                  <a:pt x="0" y="1895"/>
                </a:lnTo>
                <a:lnTo>
                  <a:pt x="7817" y="1895"/>
                </a:lnTo>
              </a:path>
            </a:pathLst>
          </a:custGeom>
          <a:solidFill>
            <a:srgbClr val="9BBB59">
              <a:lumMod val="20000"/>
              <a:lumOff val="80000"/>
            </a:srgb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197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FB9DF473-42B7-4173-A733-9EA9F2315419}"/>
              </a:ext>
            </a:extLst>
          </p:cNvPr>
          <p:cNvSpPr/>
          <p:nvPr/>
        </p:nvSpPr>
        <p:spPr>
          <a:xfrm>
            <a:off x="832816" y="1020995"/>
            <a:ext cx="7255774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NIST cloud computing reference architecture defines five major actors:</a:t>
            </a:r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944F8433-9D68-4D4F-9075-767C24A82C07}"/>
              </a:ext>
            </a:extLst>
          </p:cNvPr>
          <p:cNvGrpSpPr/>
          <p:nvPr/>
        </p:nvGrpSpPr>
        <p:grpSpPr>
          <a:xfrm>
            <a:off x="4523991" y="2024674"/>
            <a:ext cx="7534656" cy="4087368"/>
            <a:chOff x="4487047" y="1685174"/>
            <a:chExt cx="7534656" cy="4087368"/>
          </a:xfrm>
        </p:grpSpPr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2B9CDFB3-8E4D-4EC7-978F-B6FF0465539E}"/>
                </a:ext>
              </a:extLst>
            </p:cNvPr>
            <p:cNvSpPr/>
            <p:nvPr/>
          </p:nvSpPr>
          <p:spPr bwMode="auto">
            <a:xfrm>
              <a:off x="4487047" y="1685174"/>
              <a:ext cx="7534656" cy="4087368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05E5F43A-5C72-4A80-B317-440125AC9A1D}"/>
                </a:ext>
              </a:extLst>
            </p:cNvPr>
            <p:cNvSpPr/>
            <p:nvPr/>
          </p:nvSpPr>
          <p:spPr bwMode="auto">
            <a:xfrm>
              <a:off x="4536964" y="5216281"/>
              <a:ext cx="7450367" cy="500560"/>
            </a:xfrm>
            <a:prstGeom prst="rect">
              <a:avLst/>
            </a:prstGeom>
            <a:noFill/>
            <a:ln w="28575" cap="sq">
              <a:solidFill>
                <a:sysClr val="window" lastClr="FFFFFF">
                  <a:lumMod val="50000"/>
                </a:sysClr>
              </a:solidFill>
              <a:miter lim="800000"/>
            </a:ln>
            <a:effectLst>
              <a:innerShdw blurRad="254000">
                <a:srgbClr val="92D050"/>
              </a:inn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81092D6E-DAF4-4D9A-A455-45BB472BB197}"/>
                </a:ext>
              </a:extLst>
            </p:cNvPr>
            <p:cNvSpPr txBox="1"/>
            <p:nvPr/>
          </p:nvSpPr>
          <p:spPr>
            <a:xfrm>
              <a:off x="7627790" y="5307876"/>
              <a:ext cx="1383237" cy="2923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Cloud Carrier</a:t>
              </a:r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E5D18CAF-18E9-4A58-85F8-82CCE6AD1088}"/>
                </a:ext>
              </a:extLst>
            </p:cNvPr>
            <p:cNvSpPr/>
            <p:nvPr/>
          </p:nvSpPr>
          <p:spPr bwMode="auto">
            <a:xfrm rot="5400000">
              <a:off x="8241120" y="3272222"/>
              <a:ext cx="3437813" cy="354779"/>
            </a:xfrm>
            <a:prstGeom prst="rect">
              <a:avLst/>
            </a:prstGeom>
            <a:noFill/>
            <a:ln w="28575">
              <a:solidFill>
                <a:srgbClr val="FBF9AD"/>
              </a:solidFill>
            </a:ln>
            <a:effectLst>
              <a:innerShdw blurRad="254000">
                <a:srgbClr val="FFC000"/>
              </a:inn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40D529A8-097C-4B05-BA54-7AA4892DE883}"/>
                </a:ext>
              </a:extLst>
            </p:cNvPr>
            <p:cNvSpPr txBox="1"/>
            <p:nvPr/>
          </p:nvSpPr>
          <p:spPr>
            <a:xfrm rot="16200000">
              <a:off x="9554452" y="3303421"/>
              <a:ext cx="811151" cy="2923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sz="1000" b="1"/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Security</a:t>
              </a:r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D63C5864-0A89-40BF-B966-D5784E294644}"/>
                </a:ext>
              </a:extLst>
            </p:cNvPr>
            <p:cNvSpPr/>
            <p:nvPr/>
          </p:nvSpPr>
          <p:spPr bwMode="auto">
            <a:xfrm rot="5400000">
              <a:off x="8648435" y="3273996"/>
              <a:ext cx="3437813" cy="351232"/>
            </a:xfrm>
            <a:prstGeom prst="rect">
              <a:avLst/>
            </a:prstGeom>
            <a:noFill/>
            <a:ln w="28575">
              <a:solidFill>
                <a:srgbClr val="FBF9AD"/>
              </a:solidFill>
            </a:ln>
            <a:effectLst>
              <a:innerShdw blurRad="254000">
                <a:srgbClr val="FFC000"/>
              </a:inn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23F664B5-DD31-4751-8984-17E0A0F02BF2}"/>
                </a:ext>
              </a:extLst>
            </p:cNvPr>
            <p:cNvSpPr txBox="1"/>
            <p:nvPr/>
          </p:nvSpPr>
          <p:spPr>
            <a:xfrm rot="16200000">
              <a:off x="9957710" y="3303419"/>
              <a:ext cx="819261" cy="2923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sz="1000" b="1"/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Privacy</a:t>
              </a:r>
            </a:p>
          </p:txBody>
        </p:sp>
        <p:sp>
          <p:nvSpPr>
            <p:cNvPr id="194" name="AutoShape 53">
              <a:extLst>
                <a:ext uri="{FF2B5EF4-FFF2-40B4-BE49-F238E27FC236}">
                  <a16:creationId xmlns:a16="http://schemas.microsoft.com/office/drawing/2014/main" id="{B4862ECE-4F69-43C7-8E8A-18B7C094B86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975500" y="1730705"/>
              <a:ext cx="3752828" cy="3434552"/>
            </a:xfrm>
            <a:prstGeom prst="rect">
              <a:avLst/>
            </a:prstGeom>
            <a:noFill/>
            <a:ln w="28575">
              <a:solidFill>
                <a:srgbClr val="F79646">
                  <a:lumMod val="40000"/>
                  <a:lumOff val="60000"/>
                </a:srgbClr>
              </a:solidFill>
            </a:ln>
            <a:effectLst>
              <a:innerShdw blurRad="254000">
                <a:srgbClr val="F79646">
                  <a:lumMod val="75000"/>
                </a:srgbClr>
              </a:inn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27055D7D-DF8F-449F-B7DF-2AEEFDC806F4}"/>
                </a:ext>
              </a:extLst>
            </p:cNvPr>
            <p:cNvSpPr/>
            <p:nvPr/>
          </p:nvSpPr>
          <p:spPr>
            <a:xfrm>
              <a:off x="8088590" y="2090984"/>
              <a:ext cx="1462349" cy="2933661"/>
            </a:xfrm>
            <a:prstGeom prst="rect">
              <a:avLst/>
            </a:prstGeom>
            <a:solidFill>
              <a:srgbClr val="F79646">
                <a:lumMod val="20000"/>
                <a:lumOff val="80000"/>
                <a:alpha val="65000"/>
              </a:srgbClr>
            </a:solidFill>
            <a:ln w="6350" cap="flat" cmpd="sng" algn="ctr">
              <a:solidFill>
                <a:srgbClr val="EA8704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69868170-1136-48B3-8104-C641928F2979}"/>
                </a:ext>
              </a:extLst>
            </p:cNvPr>
            <p:cNvSpPr/>
            <p:nvPr/>
          </p:nvSpPr>
          <p:spPr>
            <a:xfrm>
              <a:off x="6119679" y="2090984"/>
              <a:ext cx="1873482" cy="1339068"/>
            </a:xfrm>
            <a:prstGeom prst="rect">
              <a:avLst/>
            </a:prstGeom>
            <a:solidFill>
              <a:srgbClr val="8064A2">
                <a:lumMod val="20000"/>
                <a:lumOff val="80000"/>
                <a:alpha val="65000"/>
              </a:srgbClr>
            </a:solidFill>
            <a:ln w="6350" cap="sq" cmpd="sng" algn="ctr">
              <a:solidFill>
                <a:srgbClr val="8064A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433B64D7-2B18-4D3F-9EC8-D5062AD9CE97}"/>
                </a:ext>
              </a:extLst>
            </p:cNvPr>
            <p:cNvSpPr txBox="1"/>
            <p:nvPr/>
          </p:nvSpPr>
          <p:spPr>
            <a:xfrm>
              <a:off x="6980280" y="1779601"/>
              <a:ext cx="1714583" cy="2923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Cloud Provider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F8926653-1499-433F-B195-C45EACEFD956}"/>
                </a:ext>
              </a:extLst>
            </p:cNvPr>
            <p:cNvSpPr txBox="1"/>
            <p:nvPr/>
          </p:nvSpPr>
          <p:spPr>
            <a:xfrm>
              <a:off x="6526336" y="2102049"/>
              <a:ext cx="106016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Service Layer</a:t>
              </a:r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D679ED69-099C-4985-8A18-70F6BFAA9581}"/>
                </a:ext>
              </a:extLst>
            </p:cNvPr>
            <p:cNvSpPr/>
            <p:nvPr/>
          </p:nvSpPr>
          <p:spPr bwMode="auto">
            <a:xfrm>
              <a:off x="6203201" y="2441873"/>
              <a:ext cx="675422" cy="276999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rgbClr val="4F81BD">
                  <a:shade val="50000"/>
                </a:srgbClr>
              </a:solidFill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BE6CCA87-44E6-4450-8A66-2DE386EA9702}"/>
                </a:ext>
              </a:extLst>
            </p:cNvPr>
            <p:cNvSpPr txBox="1"/>
            <p:nvPr/>
          </p:nvSpPr>
          <p:spPr>
            <a:xfrm>
              <a:off x="6267765" y="2461744"/>
              <a:ext cx="550724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SaaS</a:t>
              </a:r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E4E26CD9-2796-4C83-A06F-7B5082A0D323}"/>
                </a:ext>
              </a:extLst>
            </p:cNvPr>
            <p:cNvSpPr/>
            <p:nvPr/>
          </p:nvSpPr>
          <p:spPr bwMode="auto">
            <a:xfrm>
              <a:off x="6203201" y="2716029"/>
              <a:ext cx="675422" cy="276999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rgbClr val="4F81BD">
                  <a:shade val="50000"/>
                </a:srgbClr>
              </a:solidFill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2D092FF7-228D-44D1-9296-898807897E7D}"/>
                </a:ext>
              </a:extLst>
            </p:cNvPr>
            <p:cNvSpPr/>
            <p:nvPr/>
          </p:nvSpPr>
          <p:spPr bwMode="auto">
            <a:xfrm>
              <a:off x="6203201" y="2991178"/>
              <a:ext cx="675422" cy="276999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rgbClr val="4F81BD">
                  <a:shade val="50000"/>
                </a:srgbClr>
              </a:solidFill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BD4FB63D-CD14-40A9-A837-4089A33E895F}"/>
                </a:ext>
              </a:extLst>
            </p:cNvPr>
            <p:cNvSpPr txBox="1"/>
            <p:nvPr/>
          </p:nvSpPr>
          <p:spPr>
            <a:xfrm>
              <a:off x="6265551" y="2740728"/>
              <a:ext cx="550724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PaaS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63112EA3-45D0-4850-ADDC-DEAF71EF57D5}"/>
                </a:ext>
              </a:extLst>
            </p:cNvPr>
            <p:cNvSpPr txBox="1"/>
            <p:nvPr/>
          </p:nvSpPr>
          <p:spPr>
            <a:xfrm>
              <a:off x="6265551" y="3011050"/>
              <a:ext cx="550724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IaaS</a:t>
              </a:r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C82DE248-E4E6-4300-95B2-BDFD8A91DE58}"/>
                </a:ext>
              </a:extLst>
            </p:cNvPr>
            <p:cNvSpPr/>
            <p:nvPr/>
          </p:nvSpPr>
          <p:spPr bwMode="auto">
            <a:xfrm>
              <a:off x="6119679" y="3465087"/>
              <a:ext cx="1873235" cy="459774"/>
            </a:xfrm>
            <a:prstGeom prst="rect">
              <a:avLst/>
            </a:prstGeom>
            <a:solidFill>
              <a:srgbClr val="C0504D">
                <a:lumMod val="20000"/>
                <a:lumOff val="80000"/>
                <a:alpha val="64706"/>
              </a:srgbClr>
            </a:solidFill>
            <a:ln w="6350" cap="flat" cmpd="sng" algn="ctr">
              <a:solidFill>
                <a:srgbClr val="D60093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B451ACCE-B69E-4A51-9E06-8F19CB09D21F}"/>
                </a:ext>
              </a:extLst>
            </p:cNvPr>
            <p:cNvSpPr txBox="1"/>
            <p:nvPr/>
          </p:nvSpPr>
          <p:spPr>
            <a:xfrm>
              <a:off x="6288854" y="3464142"/>
              <a:ext cx="153488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Resource Abstraction and Control Layer</a:t>
              </a:r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E8186999-1001-4491-9520-0CEDC3111833}"/>
                </a:ext>
              </a:extLst>
            </p:cNvPr>
            <p:cNvSpPr/>
            <p:nvPr/>
          </p:nvSpPr>
          <p:spPr>
            <a:xfrm>
              <a:off x="6119679" y="3965189"/>
              <a:ext cx="1873482" cy="1042095"/>
            </a:xfrm>
            <a:prstGeom prst="rect">
              <a:avLst/>
            </a:prstGeom>
            <a:solidFill>
              <a:srgbClr val="4BACC6">
                <a:lumMod val="20000"/>
                <a:lumOff val="80000"/>
                <a:alpha val="64706"/>
              </a:srgbClr>
            </a:solidFill>
            <a:ln w="6350" cap="sq" cmpd="sng" algn="ctr">
              <a:solidFill>
                <a:srgbClr val="0CE3EE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8D8CB18F-C8B5-46CC-9F7F-877A2D64F46B}"/>
                </a:ext>
              </a:extLst>
            </p:cNvPr>
            <p:cNvSpPr txBox="1"/>
            <p:nvPr/>
          </p:nvSpPr>
          <p:spPr>
            <a:xfrm>
              <a:off x="6193090" y="3939936"/>
              <a:ext cx="172666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Physical Resource Layer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E48A9527-04E1-48E8-8466-29F9835C8A17}"/>
                </a:ext>
              </a:extLst>
            </p:cNvPr>
            <p:cNvSpPr txBox="1"/>
            <p:nvPr/>
          </p:nvSpPr>
          <p:spPr>
            <a:xfrm>
              <a:off x="8228820" y="2117495"/>
              <a:ext cx="1181889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Cloud Service Management</a:t>
              </a:r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8F390EF5-57EB-475C-AD00-855FD9B4F340}"/>
                </a:ext>
              </a:extLst>
            </p:cNvPr>
            <p:cNvSpPr/>
            <p:nvPr/>
          </p:nvSpPr>
          <p:spPr bwMode="auto">
            <a:xfrm>
              <a:off x="8131018" y="2623100"/>
              <a:ext cx="1377492" cy="479495"/>
            </a:xfrm>
            <a:prstGeom prst="rect">
              <a:avLst/>
            </a:prstGeom>
            <a:solidFill>
              <a:sysClr val="window" lastClr="FFFFFF"/>
            </a:solidFill>
            <a:ln w="6350" cap="flat" cmpd="sng" algn="ctr">
              <a:solidFill>
                <a:srgbClr val="EA8704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C19BB4E4-EC92-48FA-AA02-E5EF4DF43BE1}"/>
                </a:ext>
              </a:extLst>
            </p:cNvPr>
            <p:cNvSpPr/>
            <p:nvPr/>
          </p:nvSpPr>
          <p:spPr bwMode="auto">
            <a:xfrm>
              <a:off x="8131018" y="3239173"/>
              <a:ext cx="1377492" cy="479495"/>
            </a:xfrm>
            <a:prstGeom prst="rect">
              <a:avLst/>
            </a:prstGeom>
            <a:solidFill>
              <a:sysClr val="window" lastClr="FFFFFF"/>
            </a:solidFill>
            <a:ln w="6350" cap="flat" cmpd="sng" algn="ctr">
              <a:solidFill>
                <a:srgbClr val="EA8704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21E98EA0-7CD9-4892-B065-41226A0463E8}"/>
                </a:ext>
              </a:extLst>
            </p:cNvPr>
            <p:cNvSpPr/>
            <p:nvPr/>
          </p:nvSpPr>
          <p:spPr bwMode="auto">
            <a:xfrm>
              <a:off x="8131018" y="3855248"/>
              <a:ext cx="1377492" cy="479495"/>
            </a:xfrm>
            <a:prstGeom prst="rect">
              <a:avLst/>
            </a:prstGeom>
            <a:solidFill>
              <a:sysClr val="window" lastClr="FFFFFF"/>
            </a:solidFill>
            <a:ln w="6350" cap="flat" cmpd="sng" algn="ctr">
              <a:solidFill>
                <a:srgbClr val="EA8704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820C3C4E-4DD1-4166-9594-87F030F932C2}"/>
                </a:ext>
              </a:extLst>
            </p:cNvPr>
            <p:cNvSpPr txBox="1"/>
            <p:nvPr/>
          </p:nvSpPr>
          <p:spPr>
            <a:xfrm>
              <a:off x="8219084" y="2724659"/>
              <a:ext cx="1201360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sz="1000" b="1"/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Business Support</a:t>
              </a: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F34693B3-B59D-482F-A57F-D0D5618CE3CF}"/>
                </a:ext>
              </a:extLst>
            </p:cNvPr>
            <p:cNvSpPr txBox="1"/>
            <p:nvPr/>
          </p:nvSpPr>
          <p:spPr>
            <a:xfrm>
              <a:off x="8293645" y="3265831"/>
              <a:ext cx="1052239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sz="1000" b="1"/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Provisioning/</a:t>
              </a:r>
              <a:b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</a:b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Configuration</a:t>
              </a:r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D908CEEA-0A74-4C6E-8798-BBF4C864E58C}"/>
                </a:ext>
              </a:extLst>
            </p:cNvPr>
            <p:cNvSpPr txBox="1"/>
            <p:nvPr/>
          </p:nvSpPr>
          <p:spPr>
            <a:xfrm>
              <a:off x="8246065" y="3881904"/>
              <a:ext cx="1147398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sz="1000" b="1"/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Portability/</a:t>
              </a:r>
              <a:b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</a:b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Interoperability</a:t>
              </a:r>
            </a:p>
          </p:txBody>
        </p:sp>
        <p:pic>
          <p:nvPicPr>
            <p:cNvPr id="216" name="Picture 6" descr="C:\Users\Swapna\Desktop\Icons\Web2.0 PNG Icons\Layers.png">
              <a:extLst>
                <a:ext uri="{FF2B5EF4-FFF2-40B4-BE49-F238E27FC236}">
                  <a16:creationId xmlns:a16="http://schemas.microsoft.com/office/drawing/2014/main" id="{CF876FD4-62F5-4982-8801-E2773AC3C9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7075" y="2421543"/>
              <a:ext cx="838661" cy="8386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DB67FEBE-C277-47C5-9B7C-D0762C0291AA}"/>
                </a:ext>
              </a:extLst>
            </p:cNvPr>
            <p:cNvSpPr/>
            <p:nvPr/>
          </p:nvSpPr>
          <p:spPr bwMode="auto">
            <a:xfrm>
              <a:off x="6306470" y="4265956"/>
              <a:ext cx="898986" cy="266551"/>
            </a:xfrm>
            <a:prstGeom prst="rect">
              <a:avLst/>
            </a:prstGeom>
            <a:solidFill>
              <a:sysClr val="window" lastClr="FFFFFF"/>
            </a:solidFill>
            <a:ln w="6350" cap="flat" cmpd="sng" algn="ctr">
              <a:solidFill>
                <a:srgbClr val="4BACC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E2C12747-39F5-4C23-B124-3D7A79C95602}"/>
                </a:ext>
              </a:extLst>
            </p:cNvPr>
            <p:cNvSpPr/>
            <p:nvPr/>
          </p:nvSpPr>
          <p:spPr bwMode="auto">
            <a:xfrm>
              <a:off x="6306470" y="4638893"/>
              <a:ext cx="898986" cy="266551"/>
            </a:xfrm>
            <a:prstGeom prst="rect">
              <a:avLst/>
            </a:prstGeom>
            <a:solidFill>
              <a:sysClr val="window" lastClr="FFFFFF"/>
            </a:solidFill>
            <a:ln w="6350" cap="flat" cmpd="sng" algn="ctr">
              <a:solidFill>
                <a:srgbClr val="4BACC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653EFB2A-D6D9-4E36-8B12-73E59401C689}"/>
                </a:ext>
              </a:extLst>
            </p:cNvPr>
            <p:cNvSpPr txBox="1"/>
            <p:nvPr/>
          </p:nvSpPr>
          <p:spPr>
            <a:xfrm>
              <a:off x="6379921" y="4641365"/>
              <a:ext cx="752083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Facility</a:t>
              </a:r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4C227CD7-BFA6-4B17-B67E-AED937AC5BB3}"/>
                </a:ext>
              </a:extLst>
            </p:cNvPr>
            <p:cNvSpPr/>
            <p:nvPr/>
          </p:nvSpPr>
          <p:spPr>
            <a:xfrm>
              <a:off x="6374291" y="4267364"/>
              <a:ext cx="763350" cy="2616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Hardware</a:t>
              </a:r>
            </a:p>
          </p:txBody>
        </p:sp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441B2730-7840-48FB-864A-AAF941B6AE09}"/>
                </a:ext>
              </a:extLst>
            </p:cNvPr>
            <p:cNvSpPr/>
            <p:nvPr/>
          </p:nvSpPr>
          <p:spPr bwMode="auto">
            <a:xfrm>
              <a:off x="4537552" y="2723175"/>
              <a:ext cx="1383640" cy="2442082"/>
            </a:xfrm>
            <a:prstGeom prst="rect">
              <a:avLst/>
            </a:prstGeom>
            <a:noFill/>
            <a:ln w="28575">
              <a:solidFill>
                <a:srgbClr val="C0504D">
                  <a:lumMod val="40000"/>
                  <a:lumOff val="60000"/>
                </a:srgbClr>
              </a:solidFill>
            </a:ln>
            <a:effectLst>
              <a:innerShdw blurRad="254000">
                <a:srgbClr val="F79646">
                  <a:lumMod val="75000"/>
                </a:srgbClr>
              </a:inn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B7CB71C4-147D-4E07-8FBB-33B98598919E}"/>
                </a:ext>
              </a:extLst>
            </p:cNvPr>
            <p:cNvSpPr/>
            <p:nvPr/>
          </p:nvSpPr>
          <p:spPr bwMode="auto">
            <a:xfrm>
              <a:off x="4539971" y="1730705"/>
              <a:ext cx="1378803" cy="929152"/>
            </a:xfrm>
            <a:prstGeom prst="rect">
              <a:avLst/>
            </a:prstGeom>
            <a:noFill/>
            <a:ln w="28575">
              <a:solidFill>
                <a:srgbClr val="4BACC6">
                  <a:lumMod val="40000"/>
                  <a:lumOff val="60000"/>
                </a:srgbClr>
              </a:solidFill>
            </a:ln>
            <a:effectLst>
              <a:innerShdw blurRad="254000">
                <a:srgbClr val="00B0F0"/>
              </a:inn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C4D55FDA-662E-4191-98B3-08F0D7CAB047}"/>
                </a:ext>
              </a:extLst>
            </p:cNvPr>
            <p:cNvSpPr txBox="1"/>
            <p:nvPr/>
          </p:nvSpPr>
          <p:spPr>
            <a:xfrm>
              <a:off x="4539971" y="2322890"/>
              <a:ext cx="1378802" cy="33634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sz="1000" b="1"/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Cloud Consumer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E1AC501D-04E9-42AF-94DC-F06AC676C297}"/>
                </a:ext>
              </a:extLst>
            </p:cNvPr>
            <p:cNvSpPr txBox="1"/>
            <p:nvPr/>
          </p:nvSpPr>
          <p:spPr>
            <a:xfrm>
              <a:off x="4663446" y="2778704"/>
              <a:ext cx="1131852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Cloud Auditor</a:t>
              </a:r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A8D819A8-CACE-4034-9576-811779C31A3E}"/>
                </a:ext>
              </a:extLst>
            </p:cNvPr>
            <p:cNvSpPr/>
            <p:nvPr/>
          </p:nvSpPr>
          <p:spPr bwMode="auto">
            <a:xfrm>
              <a:off x="4678606" y="3071881"/>
              <a:ext cx="1101532" cy="358457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srgbClr val="F79646">
                  <a:lumMod val="75000"/>
                </a:srgbClr>
              </a:solidFill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646FDF10-50CF-4C0D-8AEF-830B3F9692EA}"/>
                </a:ext>
              </a:extLst>
            </p:cNvPr>
            <p:cNvSpPr txBox="1"/>
            <p:nvPr/>
          </p:nvSpPr>
          <p:spPr>
            <a:xfrm>
              <a:off x="4657787" y="3129560"/>
              <a:ext cx="1143171" cy="2616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Security audit</a:t>
              </a:r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00C19F2D-BBB7-42CE-9C43-A7E0A0C37A64}"/>
                </a:ext>
              </a:extLst>
            </p:cNvPr>
            <p:cNvSpPr/>
            <p:nvPr/>
          </p:nvSpPr>
          <p:spPr bwMode="auto">
            <a:xfrm>
              <a:off x="4678607" y="3518922"/>
              <a:ext cx="1101531" cy="358456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srgbClr val="F79646">
                  <a:lumMod val="75000"/>
                </a:srgbClr>
              </a:solidFill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A1A61F05-0BAE-4EA3-ADB9-10B99425CA83}"/>
                </a:ext>
              </a:extLst>
            </p:cNvPr>
            <p:cNvSpPr/>
            <p:nvPr/>
          </p:nvSpPr>
          <p:spPr bwMode="auto">
            <a:xfrm>
              <a:off x="4678607" y="3965188"/>
              <a:ext cx="1101531" cy="358456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srgbClr val="F79646">
                  <a:lumMod val="75000"/>
                </a:srgbClr>
              </a:solidFill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7A1535F0-7346-4967-A15F-28089D2F9A0B}"/>
                </a:ext>
              </a:extLst>
            </p:cNvPr>
            <p:cNvSpPr/>
            <p:nvPr/>
          </p:nvSpPr>
          <p:spPr bwMode="auto">
            <a:xfrm>
              <a:off x="10597265" y="1730705"/>
              <a:ext cx="1378802" cy="3437813"/>
            </a:xfrm>
            <a:prstGeom prst="rect">
              <a:avLst/>
            </a:prstGeom>
            <a:noFill/>
            <a:ln w="28575">
              <a:solidFill>
                <a:srgbClr val="4BACC6">
                  <a:lumMod val="40000"/>
                  <a:lumOff val="60000"/>
                </a:srgbClr>
              </a:solidFill>
            </a:ln>
            <a:effectLst>
              <a:innerShdw blurRad="254000">
                <a:srgbClr val="00B0F0"/>
              </a:inn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D2E881D2-320A-4542-9D0C-4476FE2C6CEE}"/>
                </a:ext>
              </a:extLst>
            </p:cNvPr>
            <p:cNvSpPr txBox="1"/>
            <p:nvPr/>
          </p:nvSpPr>
          <p:spPr>
            <a:xfrm>
              <a:off x="10667447" y="2487927"/>
              <a:ext cx="1257488" cy="2923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Cloud Broker</a:t>
              </a:r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D5C7A1A7-7EB0-4AAE-88BB-2B5FCB6EBA1C}"/>
                </a:ext>
              </a:extLst>
            </p:cNvPr>
            <p:cNvSpPr/>
            <p:nvPr/>
          </p:nvSpPr>
          <p:spPr bwMode="auto">
            <a:xfrm>
              <a:off x="10735442" y="2776428"/>
              <a:ext cx="1102450" cy="491312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srgbClr val="00B0F0"/>
              </a:solidFill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076D54FD-A4F1-4181-98F9-F1D978D5586E}"/>
                </a:ext>
              </a:extLst>
            </p:cNvPr>
            <p:cNvSpPr txBox="1"/>
            <p:nvPr/>
          </p:nvSpPr>
          <p:spPr>
            <a:xfrm>
              <a:off x="10678770" y="2784790"/>
              <a:ext cx="1215792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Service Intermediation</a:t>
              </a:r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15AD9598-C13E-44C8-83C8-E5091A85F231}"/>
                </a:ext>
              </a:extLst>
            </p:cNvPr>
            <p:cNvSpPr/>
            <p:nvPr/>
          </p:nvSpPr>
          <p:spPr bwMode="auto">
            <a:xfrm>
              <a:off x="10735442" y="3378013"/>
              <a:ext cx="1102450" cy="491313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srgbClr val="00B0F0"/>
              </a:solidFill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91AA88C4-54CB-46CC-9062-A4CBDA6C6088}"/>
                </a:ext>
              </a:extLst>
            </p:cNvPr>
            <p:cNvSpPr txBox="1"/>
            <p:nvPr/>
          </p:nvSpPr>
          <p:spPr>
            <a:xfrm>
              <a:off x="10794850" y="3389785"/>
              <a:ext cx="100268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Service Aggregation</a:t>
              </a:r>
            </a:p>
          </p:txBody>
        </p:sp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id="{DEA4665F-3DC9-41E9-B5F1-977B1EE49240}"/>
                </a:ext>
              </a:extLst>
            </p:cNvPr>
            <p:cNvSpPr/>
            <p:nvPr/>
          </p:nvSpPr>
          <p:spPr bwMode="auto">
            <a:xfrm>
              <a:off x="10735442" y="3979599"/>
              <a:ext cx="1102450" cy="491312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srgbClr val="00B0F0"/>
              </a:solidFill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D11F76DA-FAFD-4D7A-9C4F-84B692C081C1}"/>
                </a:ext>
              </a:extLst>
            </p:cNvPr>
            <p:cNvSpPr txBox="1"/>
            <p:nvPr/>
          </p:nvSpPr>
          <p:spPr>
            <a:xfrm>
              <a:off x="4722119" y="3487750"/>
              <a:ext cx="1014506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Privacy Impact Audit</a:t>
              </a:r>
            </a:p>
          </p:txBody>
        </p:sp>
        <p:pic>
          <p:nvPicPr>
            <p:cNvPr id="237" name="Picture 236">
              <a:extLst>
                <a:ext uri="{FF2B5EF4-FFF2-40B4-BE49-F238E27FC236}">
                  <a16:creationId xmlns:a16="http://schemas.microsoft.com/office/drawing/2014/main" id="{B890651C-E025-4389-BDD9-EB2FDF3EB4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42074" y="4439371"/>
              <a:ext cx="555379" cy="511302"/>
            </a:xfrm>
            <a:prstGeom prst="rect">
              <a:avLst/>
            </a:prstGeom>
          </p:spPr>
        </p:pic>
        <p:pic>
          <p:nvPicPr>
            <p:cNvPr id="238" name="Picture 237">
              <a:extLst>
                <a:ext uri="{FF2B5EF4-FFF2-40B4-BE49-F238E27FC236}">
                  <a16:creationId xmlns:a16="http://schemas.microsoft.com/office/drawing/2014/main" id="{0E6AF515-6C43-4D39-B0CE-C80F09272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6217" y="4388296"/>
              <a:ext cx="619144" cy="393107"/>
            </a:xfrm>
            <a:prstGeom prst="rect">
              <a:avLst/>
            </a:prstGeom>
          </p:spPr>
        </p:pic>
        <p:pic>
          <p:nvPicPr>
            <p:cNvPr id="239" name="Picture 238">
              <a:extLst>
                <a:ext uri="{FF2B5EF4-FFF2-40B4-BE49-F238E27FC236}">
                  <a16:creationId xmlns:a16="http://schemas.microsoft.com/office/drawing/2014/main" id="{C478FD1F-1356-4449-BE12-E6C3345C28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2500" y="4486236"/>
              <a:ext cx="705658" cy="529243"/>
            </a:xfrm>
            <a:prstGeom prst="rect">
              <a:avLst/>
            </a:prstGeom>
          </p:spPr>
        </p:pic>
        <p:pic>
          <p:nvPicPr>
            <p:cNvPr id="240" name="Picture 2">
              <a:extLst>
                <a:ext uri="{FF2B5EF4-FFF2-40B4-BE49-F238E27FC236}">
                  <a16:creationId xmlns:a16="http://schemas.microsoft.com/office/drawing/2014/main" id="{B0AE9D65-2406-4E3C-9752-0D13F68F12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005901" y="4543425"/>
              <a:ext cx="561530" cy="5615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1" name="Group 240">
              <a:extLst>
                <a:ext uri="{FF2B5EF4-FFF2-40B4-BE49-F238E27FC236}">
                  <a16:creationId xmlns:a16="http://schemas.microsoft.com/office/drawing/2014/main" id="{6AE3B9E2-64ED-47BD-9E18-1C73AFF4AC06}"/>
                </a:ext>
              </a:extLst>
            </p:cNvPr>
            <p:cNvGrpSpPr/>
            <p:nvPr/>
          </p:nvGrpSpPr>
          <p:grpSpPr>
            <a:xfrm>
              <a:off x="10845093" y="1888252"/>
              <a:ext cx="883146" cy="679831"/>
              <a:chOff x="10844006" y="1888252"/>
              <a:chExt cx="883146" cy="679831"/>
            </a:xfrm>
          </p:grpSpPr>
          <p:pic>
            <p:nvPicPr>
              <p:cNvPr id="245" name="Picture 244" descr="A screen shot of a computer&#10;&#10;Description automatically generated">
                <a:extLst>
                  <a:ext uri="{FF2B5EF4-FFF2-40B4-BE49-F238E27FC236}">
                    <a16:creationId xmlns:a16="http://schemas.microsoft.com/office/drawing/2014/main" id="{867F0627-4E77-47C1-9D3E-B3A2CD8A05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203607" y="1949153"/>
                <a:ext cx="523545" cy="541602"/>
              </a:xfrm>
              <a:prstGeom prst="rect">
                <a:avLst/>
              </a:prstGeom>
            </p:spPr>
          </p:pic>
          <p:pic>
            <p:nvPicPr>
              <p:cNvPr id="246" name="Picture 245" descr="A picture containing light&#10;&#10;Description automatically generated">
                <a:extLst>
                  <a:ext uri="{FF2B5EF4-FFF2-40B4-BE49-F238E27FC236}">
                    <a16:creationId xmlns:a16="http://schemas.microsoft.com/office/drawing/2014/main" id="{D4973FCE-B9EE-4A38-9A19-8D2AA21F8D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844006" y="1888252"/>
                <a:ext cx="582713" cy="679831"/>
              </a:xfrm>
              <a:prstGeom prst="rect">
                <a:avLst/>
              </a:prstGeom>
            </p:spPr>
          </p:pic>
        </p:grpSp>
        <p:pic>
          <p:nvPicPr>
            <p:cNvPr id="242" name="Picture 241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B7AD439E-3A5A-4388-A319-98FF2CE539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6575" y="1795387"/>
              <a:ext cx="485594" cy="679831"/>
            </a:xfrm>
            <a:prstGeom prst="rect">
              <a:avLst/>
            </a:prstGeom>
          </p:spPr>
        </p:pic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B9710E3A-A511-4F85-B2CD-78F17D3F81A6}"/>
                </a:ext>
              </a:extLst>
            </p:cNvPr>
            <p:cNvSpPr txBox="1"/>
            <p:nvPr/>
          </p:nvSpPr>
          <p:spPr>
            <a:xfrm>
              <a:off x="10767191" y="4000782"/>
              <a:ext cx="1058000" cy="461665"/>
            </a:xfrm>
            <a:prstGeom prst="rect">
              <a:avLst/>
            </a:prstGeom>
            <a:solidFill>
              <a:sysClr val="window" lastClr="FFFFFF"/>
            </a:solidFill>
            <a:effectLst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Service Arbitrage</a:t>
              </a:r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3870E3D5-E62D-4B9A-9AEF-884ABE42E924}"/>
                </a:ext>
              </a:extLst>
            </p:cNvPr>
            <p:cNvSpPr txBox="1"/>
            <p:nvPr/>
          </p:nvSpPr>
          <p:spPr>
            <a:xfrm>
              <a:off x="4657787" y="3935249"/>
              <a:ext cx="1143171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Performance Audit</a:t>
              </a:r>
            </a:p>
          </p:txBody>
        </p:sp>
      </p:grpSp>
      <p:sp>
        <p:nvSpPr>
          <p:cNvPr id="247" name="Freeform 219">
            <a:extLst>
              <a:ext uri="{FF2B5EF4-FFF2-40B4-BE49-F238E27FC236}">
                <a16:creationId xmlns:a16="http://schemas.microsoft.com/office/drawing/2014/main" id="{B8C20232-B68E-4CCF-8331-0010C13FF5A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3206" y="959118"/>
            <a:ext cx="405475" cy="460722"/>
          </a:xfrm>
          <a:custGeom>
            <a:avLst/>
            <a:gdLst>
              <a:gd name="T0" fmla="*/ 149245 w 546"/>
              <a:gd name="T1" fmla="*/ 131958 h 619"/>
              <a:gd name="T2" fmla="*/ 149245 w 546"/>
              <a:gd name="T3" fmla="*/ 131958 h 619"/>
              <a:gd name="T4" fmla="*/ 85283 w 546"/>
              <a:gd name="T5" fmla="*/ 131958 h 619"/>
              <a:gd name="T6" fmla="*/ 79862 w 546"/>
              <a:gd name="T7" fmla="*/ 137337 h 619"/>
              <a:gd name="T8" fmla="*/ 85283 w 546"/>
              <a:gd name="T9" fmla="*/ 147736 h 619"/>
              <a:gd name="T10" fmla="*/ 149245 w 546"/>
              <a:gd name="T11" fmla="*/ 147736 h 619"/>
              <a:gd name="T12" fmla="*/ 154304 w 546"/>
              <a:gd name="T13" fmla="*/ 137337 h 619"/>
              <a:gd name="T14" fmla="*/ 149245 w 546"/>
              <a:gd name="T15" fmla="*/ 131958 h 619"/>
              <a:gd name="T16" fmla="*/ 149245 w 546"/>
              <a:gd name="T17" fmla="*/ 95024 h 619"/>
              <a:gd name="T18" fmla="*/ 149245 w 546"/>
              <a:gd name="T19" fmla="*/ 95024 h 619"/>
              <a:gd name="T20" fmla="*/ 85283 w 546"/>
              <a:gd name="T21" fmla="*/ 95024 h 619"/>
              <a:gd name="T22" fmla="*/ 79862 w 546"/>
              <a:gd name="T23" fmla="*/ 105782 h 619"/>
              <a:gd name="T24" fmla="*/ 85283 w 546"/>
              <a:gd name="T25" fmla="*/ 110802 h 619"/>
              <a:gd name="T26" fmla="*/ 149245 w 546"/>
              <a:gd name="T27" fmla="*/ 110802 h 619"/>
              <a:gd name="T28" fmla="*/ 154304 w 546"/>
              <a:gd name="T29" fmla="*/ 105782 h 619"/>
              <a:gd name="T30" fmla="*/ 149245 w 546"/>
              <a:gd name="T31" fmla="*/ 95024 h 619"/>
              <a:gd name="T32" fmla="*/ 149245 w 546"/>
              <a:gd name="T33" fmla="*/ 0 h 619"/>
              <a:gd name="T34" fmla="*/ 149245 w 546"/>
              <a:gd name="T35" fmla="*/ 0 h 619"/>
              <a:gd name="T36" fmla="*/ 63962 w 546"/>
              <a:gd name="T37" fmla="*/ 0 h 619"/>
              <a:gd name="T38" fmla="*/ 37582 w 546"/>
              <a:gd name="T39" fmla="*/ 26535 h 619"/>
              <a:gd name="T40" fmla="*/ 26741 w 546"/>
              <a:gd name="T41" fmla="*/ 26535 h 619"/>
              <a:gd name="T42" fmla="*/ 0 w 546"/>
              <a:gd name="T43" fmla="*/ 52711 h 619"/>
              <a:gd name="T44" fmla="*/ 0 w 546"/>
              <a:gd name="T45" fmla="*/ 195427 h 619"/>
              <a:gd name="T46" fmla="*/ 26741 w 546"/>
              <a:gd name="T47" fmla="*/ 221603 h 619"/>
              <a:gd name="T48" fmla="*/ 132983 w 546"/>
              <a:gd name="T49" fmla="*/ 221603 h 619"/>
              <a:gd name="T50" fmla="*/ 165145 w 546"/>
              <a:gd name="T51" fmla="*/ 195427 h 619"/>
              <a:gd name="T52" fmla="*/ 170566 w 546"/>
              <a:gd name="T53" fmla="*/ 195427 h 619"/>
              <a:gd name="T54" fmla="*/ 196946 w 546"/>
              <a:gd name="T55" fmla="*/ 168892 h 619"/>
              <a:gd name="T56" fmla="*/ 196946 w 546"/>
              <a:gd name="T57" fmla="*/ 68848 h 619"/>
              <a:gd name="T58" fmla="*/ 196946 w 546"/>
              <a:gd name="T59" fmla="*/ 52711 h 619"/>
              <a:gd name="T60" fmla="*/ 149245 w 546"/>
              <a:gd name="T61" fmla="*/ 0 h 619"/>
              <a:gd name="T62" fmla="*/ 132983 w 546"/>
              <a:gd name="T63" fmla="*/ 211205 h 619"/>
              <a:gd name="T64" fmla="*/ 132983 w 546"/>
              <a:gd name="T65" fmla="*/ 211205 h 619"/>
              <a:gd name="T66" fmla="*/ 26741 w 546"/>
              <a:gd name="T67" fmla="*/ 211205 h 619"/>
              <a:gd name="T68" fmla="*/ 16262 w 546"/>
              <a:gd name="T69" fmla="*/ 195427 h 619"/>
              <a:gd name="T70" fmla="*/ 16262 w 546"/>
              <a:gd name="T71" fmla="*/ 52711 h 619"/>
              <a:gd name="T72" fmla="*/ 26741 w 546"/>
              <a:gd name="T73" fmla="*/ 42313 h 619"/>
              <a:gd name="T74" fmla="*/ 37582 w 546"/>
              <a:gd name="T75" fmla="*/ 42313 h 619"/>
              <a:gd name="T76" fmla="*/ 37582 w 546"/>
              <a:gd name="T77" fmla="*/ 168892 h 619"/>
              <a:gd name="T78" fmla="*/ 63962 w 546"/>
              <a:gd name="T79" fmla="*/ 195427 h 619"/>
              <a:gd name="T80" fmla="*/ 149245 w 546"/>
              <a:gd name="T81" fmla="*/ 195427 h 619"/>
              <a:gd name="T82" fmla="*/ 132983 w 546"/>
              <a:gd name="T83" fmla="*/ 211205 h 619"/>
              <a:gd name="T84" fmla="*/ 186466 w 546"/>
              <a:gd name="T85" fmla="*/ 168892 h 619"/>
              <a:gd name="T86" fmla="*/ 186466 w 546"/>
              <a:gd name="T87" fmla="*/ 168892 h 619"/>
              <a:gd name="T88" fmla="*/ 170566 w 546"/>
              <a:gd name="T89" fmla="*/ 179649 h 619"/>
              <a:gd name="T90" fmla="*/ 63962 w 546"/>
              <a:gd name="T91" fmla="*/ 179649 h 619"/>
              <a:gd name="T92" fmla="*/ 48062 w 546"/>
              <a:gd name="T93" fmla="*/ 168892 h 619"/>
              <a:gd name="T94" fmla="*/ 48062 w 546"/>
              <a:gd name="T95" fmla="*/ 26535 h 619"/>
              <a:gd name="T96" fmla="*/ 63962 w 546"/>
              <a:gd name="T97" fmla="*/ 10399 h 619"/>
              <a:gd name="T98" fmla="*/ 132983 w 546"/>
              <a:gd name="T99" fmla="*/ 10399 h 619"/>
              <a:gd name="T100" fmla="*/ 132983 w 546"/>
              <a:gd name="T101" fmla="*/ 42313 h 619"/>
              <a:gd name="T102" fmla="*/ 165145 w 546"/>
              <a:gd name="T103" fmla="*/ 68848 h 619"/>
              <a:gd name="T104" fmla="*/ 186466 w 546"/>
              <a:gd name="T105" fmla="*/ 68848 h 619"/>
              <a:gd name="T106" fmla="*/ 186466 w 546"/>
              <a:gd name="T107" fmla="*/ 168892 h 619"/>
              <a:gd name="T108" fmla="*/ 165145 w 546"/>
              <a:gd name="T109" fmla="*/ 52711 h 619"/>
              <a:gd name="T110" fmla="*/ 165145 w 546"/>
              <a:gd name="T111" fmla="*/ 52711 h 619"/>
              <a:gd name="T112" fmla="*/ 149245 w 546"/>
              <a:gd name="T113" fmla="*/ 31555 h 619"/>
              <a:gd name="T114" fmla="*/ 149245 w 546"/>
              <a:gd name="T115" fmla="*/ 10399 h 619"/>
              <a:gd name="T116" fmla="*/ 149245 w 546"/>
              <a:gd name="T117" fmla="*/ 10399 h 619"/>
              <a:gd name="T118" fmla="*/ 186466 w 546"/>
              <a:gd name="T119" fmla="*/ 52711 h 619"/>
              <a:gd name="T120" fmla="*/ 165145 w 546"/>
              <a:gd name="T121" fmla="*/ 52711 h 61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546" h="619">
                <a:moveTo>
                  <a:pt x="413" y="368"/>
                </a:moveTo>
                <a:lnTo>
                  <a:pt x="413" y="368"/>
                </a:lnTo>
                <a:cubicBezTo>
                  <a:pt x="236" y="368"/>
                  <a:pt x="236" y="368"/>
                  <a:pt x="236" y="368"/>
                </a:cubicBezTo>
                <a:cubicBezTo>
                  <a:pt x="221" y="368"/>
                  <a:pt x="221" y="383"/>
                  <a:pt x="221" y="383"/>
                </a:cubicBezTo>
                <a:cubicBezTo>
                  <a:pt x="221" y="398"/>
                  <a:pt x="221" y="412"/>
                  <a:pt x="236" y="412"/>
                </a:cubicBezTo>
                <a:cubicBezTo>
                  <a:pt x="413" y="412"/>
                  <a:pt x="413" y="412"/>
                  <a:pt x="413" y="412"/>
                </a:cubicBezTo>
                <a:cubicBezTo>
                  <a:pt x="427" y="412"/>
                  <a:pt x="427" y="398"/>
                  <a:pt x="427" y="383"/>
                </a:cubicBezTo>
                <a:cubicBezTo>
                  <a:pt x="427" y="383"/>
                  <a:pt x="427" y="368"/>
                  <a:pt x="413" y="368"/>
                </a:cubicBezTo>
                <a:close/>
                <a:moveTo>
                  <a:pt x="413" y="265"/>
                </a:moveTo>
                <a:lnTo>
                  <a:pt x="413" y="265"/>
                </a:lnTo>
                <a:cubicBezTo>
                  <a:pt x="236" y="265"/>
                  <a:pt x="236" y="265"/>
                  <a:pt x="236" y="265"/>
                </a:cubicBezTo>
                <a:cubicBezTo>
                  <a:pt x="221" y="265"/>
                  <a:pt x="221" y="280"/>
                  <a:pt x="221" y="295"/>
                </a:cubicBezTo>
                <a:cubicBezTo>
                  <a:pt x="221" y="295"/>
                  <a:pt x="221" y="309"/>
                  <a:pt x="236" y="309"/>
                </a:cubicBezTo>
                <a:cubicBezTo>
                  <a:pt x="413" y="309"/>
                  <a:pt x="413" y="309"/>
                  <a:pt x="413" y="309"/>
                </a:cubicBezTo>
                <a:cubicBezTo>
                  <a:pt x="427" y="309"/>
                  <a:pt x="427" y="295"/>
                  <a:pt x="427" y="295"/>
                </a:cubicBezTo>
                <a:cubicBezTo>
                  <a:pt x="427" y="280"/>
                  <a:pt x="427" y="265"/>
                  <a:pt x="413" y="265"/>
                </a:cubicBezTo>
                <a:close/>
                <a:moveTo>
                  <a:pt x="413" y="0"/>
                </a:moveTo>
                <a:lnTo>
                  <a:pt x="413" y="0"/>
                </a:lnTo>
                <a:lnTo>
                  <a:pt x="177" y="0"/>
                </a:lnTo>
                <a:cubicBezTo>
                  <a:pt x="133" y="0"/>
                  <a:pt x="104" y="29"/>
                  <a:pt x="104" y="74"/>
                </a:cubicBezTo>
                <a:cubicBezTo>
                  <a:pt x="74" y="74"/>
                  <a:pt x="74" y="74"/>
                  <a:pt x="74" y="74"/>
                </a:cubicBezTo>
                <a:cubicBezTo>
                  <a:pt x="30" y="74"/>
                  <a:pt x="0" y="118"/>
                  <a:pt x="0" y="147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45" y="618"/>
                  <a:pt x="74" y="618"/>
                </a:cubicBezTo>
                <a:cubicBezTo>
                  <a:pt x="368" y="618"/>
                  <a:pt x="368" y="618"/>
                  <a:pt x="368" y="618"/>
                </a:cubicBezTo>
                <a:cubicBezTo>
                  <a:pt x="413" y="618"/>
                  <a:pt x="457" y="589"/>
                  <a:pt x="457" y="545"/>
                </a:cubicBezTo>
                <a:cubicBezTo>
                  <a:pt x="472" y="545"/>
                  <a:pt x="472" y="545"/>
                  <a:pt x="472" y="545"/>
                </a:cubicBezTo>
                <a:cubicBezTo>
                  <a:pt x="516" y="545"/>
                  <a:pt x="545" y="501"/>
                  <a:pt x="545" y="471"/>
                </a:cubicBezTo>
                <a:cubicBezTo>
                  <a:pt x="545" y="192"/>
                  <a:pt x="545" y="192"/>
                  <a:pt x="545" y="192"/>
                </a:cubicBezTo>
                <a:cubicBezTo>
                  <a:pt x="545" y="147"/>
                  <a:pt x="545" y="147"/>
                  <a:pt x="545" y="147"/>
                </a:cubicBezTo>
                <a:lnTo>
                  <a:pt x="413" y="0"/>
                </a:lnTo>
                <a:close/>
                <a:moveTo>
                  <a:pt x="368" y="589"/>
                </a:moveTo>
                <a:lnTo>
                  <a:pt x="368" y="589"/>
                </a:lnTo>
                <a:cubicBezTo>
                  <a:pt x="74" y="589"/>
                  <a:pt x="74" y="589"/>
                  <a:pt x="74" y="589"/>
                </a:cubicBezTo>
                <a:cubicBezTo>
                  <a:pt x="59" y="589"/>
                  <a:pt x="45" y="559"/>
                  <a:pt x="45" y="545"/>
                </a:cubicBezTo>
                <a:cubicBezTo>
                  <a:pt x="45" y="147"/>
                  <a:pt x="45" y="147"/>
                  <a:pt x="45" y="147"/>
                </a:cubicBezTo>
                <a:cubicBezTo>
                  <a:pt x="45" y="133"/>
                  <a:pt x="59" y="118"/>
                  <a:pt x="74" y="118"/>
                </a:cubicBezTo>
                <a:cubicBezTo>
                  <a:pt x="104" y="118"/>
                  <a:pt x="104" y="118"/>
                  <a:pt x="104" y="118"/>
                </a:cubicBezTo>
                <a:cubicBezTo>
                  <a:pt x="104" y="471"/>
                  <a:pt x="104" y="471"/>
                  <a:pt x="104" y="471"/>
                </a:cubicBezTo>
                <a:cubicBezTo>
                  <a:pt x="104" y="501"/>
                  <a:pt x="133" y="545"/>
                  <a:pt x="177" y="545"/>
                </a:cubicBezTo>
                <a:cubicBezTo>
                  <a:pt x="413" y="545"/>
                  <a:pt x="413" y="545"/>
                  <a:pt x="413" y="545"/>
                </a:cubicBezTo>
                <a:cubicBezTo>
                  <a:pt x="413" y="559"/>
                  <a:pt x="398" y="589"/>
                  <a:pt x="368" y="589"/>
                </a:cubicBezTo>
                <a:close/>
                <a:moveTo>
                  <a:pt x="516" y="471"/>
                </a:moveTo>
                <a:lnTo>
                  <a:pt x="516" y="471"/>
                </a:lnTo>
                <a:cubicBezTo>
                  <a:pt x="516" y="486"/>
                  <a:pt x="486" y="501"/>
                  <a:pt x="472" y="501"/>
                </a:cubicBezTo>
                <a:cubicBezTo>
                  <a:pt x="177" y="501"/>
                  <a:pt x="177" y="501"/>
                  <a:pt x="177" y="501"/>
                </a:cubicBezTo>
                <a:cubicBezTo>
                  <a:pt x="163" y="501"/>
                  <a:pt x="133" y="486"/>
                  <a:pt x="133" y="471"/>
                </a:cubicBezTo>
                <a:cubicBezTo>
                  <a:pt x="133" y="74"/>
                  <a:pt x="133" y="74"/>
                  <a:pt x="133" y="74"/>
                </a:cubicBezTo>
                <a:cubicBezTo>
                  <a:pt x="133" y="59"/>
                  <a:pt x="163" y="29"/>
                  <a:pt x="177" y="29"/>
                </a:cubicBezTo>
                <a:cubicBezTo>
                  <a:pt x="368" y="29"/>
                  <a:pt x="368" y="29"/>
                  <a:pt x="368" y="29"/>
                </a:cubicBezTo>
                <a:cubicBezTo>
                  <a:pt x="368" y="74"/>
                  <a:pt x="368" y="118"/>
                  <a:pt x="368" y="118"/>
                </a:cubicBezTo>
                <a:cubicBezTo>
                  <a:pt x="368" y="147"/>
                  <a:pt x="413" y="192"/>
                  <a:pt x="457" y="192"/>
                </a:cubicBezTo>
                <a:cubicBezTo>
                  <a:pt x="457" y="192"/>
                  <a:pt x="472" y="192"/>
                  <a:pt x="516" y="192"/>
                </a:cubicBezTo>
                <a:lnTo>
                  <a:pt x="516" y="471"/>
                </a:lnTo>
                <a:close/>
                <a:moveTo>
                  <a:pt x="457" y="147"/>
                </a:moveTo>
                <a:lnTo>
                  <a:pt x="457" y="147"/>
                </a:lnTo>
                <a:cubicBezTo>
                  <a:pt x="427" y="147"/>
                  <a:pt x="413" y="118"/>
                  <a:pt x="413" y="88"/>
                </a:cubicBezTo>
                <a:cubicBezTo>
                  <a:pt x="413" y="88"/>
                  <a:pt x="413" y="74"/>
                  <a:pt x="413" y="29"/>
                </a:cubicBezTo>
                <a:cubicBezTo>
                  <a:pt x="516" y="147"/>
                  <a:pt x="516" y="147"/>
                  <a:pt x="516" y="147"/>
                </a:cubicBezTo>
                <a:lnTo>
                  <a:pt x="457" y="147"/>
                </a:lnTo>
                <a:close/>
              </a:path>
            </a:pathLst>
          </a:custGeom>
          <a:solidFill>
            <a:srgbClr val="1F497D">
              <a:lumMod val="75000"/>
            </a:srgbClr>
          </a:solidFill>
          <a:ln>
            <a:noFill/>
          </a:ln>
          <a:effectLst/>
        </p:spPr>
        <p:txBody>
          <a:bodyPr wrap="none" lIns="91431" tIns="45716" rIns="91431" bIns="45716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C010A3CF-5858-4989-8D9C-746FB154E926}"/>
              </a:ext>
            </a:extLst>
          </p:cNvPr>
          <p:cNvSpPr/>
          <p:nvPr/>
        </p:nvSpPr>
        <p:spPr>
          <a:xfrm>
            <a:off x="628018" y="1867413"/>
            <a:ext cx="3886777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 person or organization that uses</a:t>
            </a:r>
            <a:r>
              <a:rPr kumimoji="0" lang="en-US" sz="135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cloud computing services</a:t>
            </a: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0242932D-B3AF-4473-8CF4-8C8B44D7598F}"/>
              </a:ext>
            </a:extLst>
          </p:cNvPr>
          <p:cNvSpPr/>
          <p:nvPr/>
        </p:nvSpPr>
        <p:spPr>
          <a:xfrm>
            <a:off x="628018" y="2751124"/>
            <a:ext cx="3758237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 person or organization providing services to interested parties</a:t>
            </a: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98CFC97A-85C7-471A-9AA6-5B149B6E3063}"/>
              </a:ext>
            </a:extLst>
          </p:cNvPr>
          <p:cNvSpPr/>
          <p:nvPr/>
        </p:nvSpPr>
        <p:spPr>
          <a:xfrm>
            <a:off x="628018" y="3624857"/>
            <a:ext cx="3948936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An intermediary for </a:t>
            </a:r>
            <a:r>
              <a:rPr kumimoji="0" lang="en-US" sz="135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providing connectivity </a:t>
            </a:r>
            <a:r>
              <a: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and </a:t>
            </a:r>
            <a:r>
              <a:rPr kumimoji="0" lang="en-US" sz="135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transport services </a:t>
            </a:r>
            <a:r>
              <a: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between cloud consumers and providers</a:t>
            </a: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7110778C-14EF-4E18-9352-DD9272C2DA3F}"/>
              </a:ext>
            </a:extLst>
          </p:cNvPr>
          <p:cNvSpPr/>
          <p:nvPr/>
        </p:nvSpPr>
        <p:spPr>
          <a:xfrm>
            <a:off x="628018" y="4712164"/>
            <a:ext cx="3886777" cy="5078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 party for making </a:t>
            </a:r>
            <a:r>
              <a:rPr kumimoji="0" lang="en-US" sz="135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independent assessments </a:t>
            </a:r>
            <a:r>
              <a: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of</a:t>
            </a:r>
            <a:r>
              <a:rPr kumimoji="0" lang="en-US" sz="135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cloud service controls</a:t>
            </a:r>
            <a:r>
              <a: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and taking an opinion thereon</a:t>
            </a:r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3E57FC16-BA0E-4E1F-90AF-DC4067AF5787}"/>
              </a:ext>
            </a:extLst>
          </p:cNvPr>
          <p:cNvSpPr/>
          <p:nvPr/>
        </p:nvSpPr>
        <p:spPr>
          <a:xfrm>
            <a:off x="628018" y="5616630"/>
            <a:ext cx="3758237" cy="9541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An entity that </a:t>
            </a:r>
            <a:r>
              <a:rPr kumimoji="0" lang="en-US" sz="135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manages cloud services </a:t>
            </a:r>
            <a:r>
              <a: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in terms of use, performance, and delivery, and maintains the relationship between cloud providers and consumers</a:t>
            </a: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BD4E07E2-261D-4E9D-AF58-C3492101BF3A}"/>
              </a:ext>
            </a:extLst>
          </p:cNvPr>
          <p:cNvSpPr/>
          <p:nvPr/>
        </p:nvSpPr>
        <p:spPr>
          <a:xfrm>
            <a:off x="628018" y="1566722"/>
            <a:ext cx="28783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0070C0"/>
                </a:solidFill>
                <a:latin typeface="Rockwell" panose="02060603020205020403" pitchFamily="18" charset="0"/>
              </a:rPr>
              <a:t>Cloud Consumer </a:t>
            </a: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C230A13D-859E-4309-ACFC-FA51441B3CDA}"/>
              </a:ext>
            </a:extLst>
          </p:cNvPr>
          <p:cNvSpPr/>
          <p:nvPr/>
        </p:nvSpPr>
        <p:spPr>
          <a:xfrm>
            <a:off x="628018" y="2443347"/>
            <a:ext cx="24172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0070C0"/>
                </a:solidFill>
                <a:latin typeface="Rockwell" panose="02060603020205020403" pitchFamily="18" charset="0"/>
              </a:rPr>
              <a:t>Cloud Provider </a:t>
            </a:r>
            <a:endParaRPr lang="en-US" sz="1400" dirty="0">
              <a:solidFill>
                <a:srgbClr val="0070C0"/>
              </a:solidFill>
              <a:latin typeface="Rockwell" panose="02060603020205020403" pitchFamily="18" charset="0"/>
            </a:endParaRP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105079FD-F65B-4D68-8FA6-3DA90F1A40ED}"/>
              </a:ext>
            </a:extLst>
          </p:cNvPr>
          <p:cNvSpPr/>
          <p:nvPr/>
        </p:nvSpPr>
        <p:spPr>
          <a:xfrm>
            <a:off x="628018" y="3336114"/>
            <a:ext cx="21806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0070C0"/>
                </a:solidFill>
                <a:latin typeface="Rockwell" panose="02060603020205020403" pitchFamily="18" charset="0"/>
              </a:rPr>
              <a:t>Cloud Carrier </a:t>
            </a:r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062DD074-4A7A-4A5C-B2AD-68D54759C996}"/>
              </a:ext>
            </a:extLst>
          </p:cNvPr>
          <p:cNvSpPr/>
          <p:nvPr/>
        </p:nvSpPr>
        <p:spPr>
          <a:xfrm>
            <a:off x="628018" y="5338421"/>
            <a:ext cx="14056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0070C0"/>
                </a:solidFill>
                <a:latin typeface="Rockwell" panose="02060603020205020403" pitchFamily="18" charset="0"/>
              </a:rPr>
              <a:t>Cloud Broker </a:t>
            </a:r>
            <a:endParaRPr lang="en-US" sz="1400" dirty="0">
              <a:solidFill>
                <a:srgbClr val="0070C0"/>
              </a:solidFill>
              <a:latin typeface="Rockwell" panose="02060603020205020403" pitchFamily="18" charset="0"/>
            </a:endParaRPr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745E4E0E-1099-4E16-ACA0-DFA44F3AD123}"/>
              </a:ext>
            </a:extLst>
          </p:cNvPr>
          <p:cNvSpPr/>
          <p:nvPr/>
        </p:nvSpPr>
        <p:spPr>
          <a:xfrm>
            <a:off x="628018" y="4383559"/>
            <a:ext cx="21402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0070C0"/>
                </a:solidFill>
                <a:latin typeface="Rockwell" panose="02060603020205020403" pitchFamily="18" charset="0"/>
              </a:rPr>
              <a:t>Cloud Auditor </a:t>
            </a:r>
          </a:p>
        </p:txBody>
      </p:sp>
      <p:sp>
        <p:nvSpPr>
          <p:cNvPr id="258" name="Round Same Side Corner Rectangle 514">
            <a:extLst>
              <a:ext uri="{FF2B5EF4-FFF2-40B4-BE49-F238E27FC236}">
                <a16:creationId xmlns:a16="http://schemas.microsoft.com/office/drawing/2014/main" id="{EDA57557-350D-46D4-87B7-375C16B6E0F5}"/>
              </a:ext>
            </a:extLst>
          </p:cNvPr>
          <p:cNvSpPr/>
          <p:nvPr/>
        </p:nvSpPr>
        <p:spPr>
          <a:xfrm rot="16200000" flipH="1">
            <a:off x="2226459" y="1265873"/>
            <a:ext cx="23261" cy="4090304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lIns="109710" tIns="54855" rIns="109710" bIns="54855" rtlCol="0" anchor="ctr"/>
          <a:lstStyle/>
          <a:p>
            <a:pPr marL="0" marR="0" lvl="0" indent="0" algn="ctr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259" name="Round Same Side Corner Rectangle 514">
            <a:extLst>
              <a:ext uri="{FF2B5EF4-FFF2-40B4-BE49-F238E27FC236}">
                <a16:creationId xmlns:a16="http://schemas.microsoft.com/office/drawing/2014/main" id="{2265F4A9-93B1-4D0A-BC3B-8C7D8F169E0B}"/>
              </a:ext>
            </a:extLst>
          </p:cNvPr>
          <p:cNvSpPr>
            <a:spLocks noChangeAspect="1"/>
          </p:cNvSpPr>
          <p:nvPr/>
        </p:nvSpPr>
        <p:spPr>
          <a:xfrm rot="16200000" flipH="1">
            <a:off x="2226459" y="3271891"/>
            <a:ext cx="23261" cy="4090304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C0504D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9710" tIns="54855" rIns="109710" bIns="54855" rtlCol="0" anchor="ctr"/>
          <a:lstStyle/>
          <a:p>
            <a:pPr marL="0" marR="0" lvl="0" indent="0" algn="ctr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sp>
        <p:nvSpPr>
          <p:cNvPr id="260" name="Round Same Side Corner Rectangle 514">
            <a:extLst>
              <a:ext uri="{FF2B5EF4-FFF2-40B4-BE49-F238E27FC236}">
                <a16:creationId xmlns:a16="http://schemas.microsoft.com/office/drawing/2014/main" id="{65EE3AFA-1808-4079-A5D6-BF630176DE21}"/>
              </a:ext>
            </a:extLst>
          </p:cNvPr>
          <p:cNvSpPr>
            <a:spLocks noChangeAspect="1"/>
          </p:cNvSpPr>
          <p:nvPr/>
        </p:nvSpPr>
        <p:spPr>
          <a:xfrm rot="16200000" flipH="1">
            <a:off x="2226459" y="367808"/>
            <a:ext cx="23261" cy="4090304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0070C0"/>
          </a:solidFill>
          <a:ln w="25400" cap="flat" cmpd="sng" algn="ctr">
            <a:noFill/>
            <a:prstDash val="solid"/>
          </a:ln>
          <a:effectLst/>
        </p:spPr>
        <p:txBody>
          <a:bodyPr lIns="109710" tIns="54855" rIns="109710" bIns="54855" rtlCol="0" anchor="ctr"/>
          <a:lstStyle/>
          <a:p>
            <a:pPr marL="0" marR="0" lvl="0" indent="0" algn="ctr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2E8A7220-4849-4889-A5BE-D8B2E4E3DCCB}"/>
              </a:ext>
            </a:extLst>
          </p:cNvPr>
          <p:cNvGrpSpPr/>
          <p:nvPr/>
        </p:nvGrpSpPr>
        <p:grpSpPr>
          <a:xfrm>
            <a:off x="118559" y="1622138"/>
            <a:ext cx="385835" cy="385935"/>
            <a:chOff x="8823065" y="1303394"/>
            <a:chExt cx="513547" cy="513680"/>
          </a:xfrm>
        </p:grpSpPr>
        <p:sp>
          <p:nvSpPr>
            <p:cNvPr id="262" name="Oval 261">
              <a:extLst>
                <a:ext uri="{FF2B5EF4-FFF2-40B4-BE49-F238E27FC236}">
                  <a16:creationId xmlns:a16="http://schemas.microsoft.com/office/drawing/2014/main" id="{E99ACC0D-FDE1-4431-A6F7-7F7F5FB5A9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23065" y="1303394"/>
              <a:ext cx="513547" cy="513680"/>
            </a:xfrm>
            <a:prstGeom prst="ellipse">
              <a:avLst/>
            </a:prstGeom>
            <a:solidFill>
              <a:srgbClr val="4F81BD"/>
            </a:solidFill>
            <a:ln w="25400" cap="flat" cmpd="sng" algn="ctr">
              <a:noFill/>
              <a:prstDash val="solid"/>
            </a:ln>
            <a:effectLst/>
          </p:spPr>
          <p:txBody>
            <a:bodyPr lIns="109710" tIns="54855" rIns="109710" bIns="54855" rtlCol="0" anchor="ctr"/>
            <a:lstStyle/>
            <a:p>
              <a:pPr marL="0" marR="0" lvl="0" indent="0" algn="ctr" defTabSz="91421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3" name="Shape 2645">
              <a:extLst>
                <a:ext uri="{FF2B5EF4-FFF2-40B4-BE49-F238E27FC236}">
                  <a16:creationId xmlns:a16="http://schemas.microsoft.com/office/drawing/2014/main" id="{DCE7AC47-4DFE-4927-B8BE-B8598F254C0C}"/>
                </a:ext>
              </a:extLst>
            </p:cNvPr>
            <p:cNvSpPr/>
            <p:nvPr/>
          </p:nvSpPr>
          <p:spPr>
            <a:xfrm>
              <a:off x="8948431" y="1456809"/>
              <a:ext cx="279328" cy="203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08" y="20250"/>
                  </a:moveTo>
                  <a:lnTo>
                    <a:pt x="2740" y="17504"/>
                  </a:lnTo>
                  <a:cubicBezTo>
                    <a:pt x="2807" y="17526"/>
                    <a:pt x="2874" y="17550"/>
                    <a:pt x="2945" y="17550"/>
                  </a:cubicBezTo>
                  <a:lnTo>
                    <a:pt x="18655" y="17550"/>
                  </a:lnTo>
                  <a:cubicBezTo>
                    <a:pt x="18726" y="17550"/>
                    <a:pt x="18793" y="17526"/>
                    <a:pt x="18860" y="17504"/>
                  </a:cubicBezTo>
                  <a:lnTo>
                    <a:pt x="20192" y="20250"/>
                  </a:lnTo>
                  <a:cubicBezTo>
                    <a:pt x="20192" y="20250"/>
                    <a:pt x="1408" y="20250"/>
                    <a:pt x="1408" y="20250"/>
                  </a:cubicBezTo>
                  <a:close/>
                  <a:moveTo>
                    <a:pt x="2945" y="1350"/>
                  </a:moveTo>
                  <a:lnTo>
                    <a:pt x="18655" y="1350"/>
                  </a:lnTo>
                  <a:lnTo>
                    <a:pt x="18655" y="16200"/>
                  </a:lnTo>
                  <a:lnTo>
                    <a:pt x="2945" y="16200"/>
                  </a:lnTo>
                  <a:cubicBezTo>
                    <a:pt x="2945" y="16200"/>
                    <a:pt x="2945" y="1350"/>
                    <a:pt x="2945" y="1350"/>
                  </a:cubicBezTo>
                  <a:close/>
                  <a:moveTo>
                    <a:pt x="21510" y="20558"/>
                  </a:moveTo>
                  <a:lnTo>
                    <a:pt x="21518" y="20551"/>
                  </a:lnTo>
                  <a:lnTo>
                    <a:pt x="19591" y="16577"/>
                  </a:lnTo>
                  <a:cubicBezTo>
                    <a:pt x="19617" y="16457"/>
                    <a:pt x="19636" y="16332"/>
                    <a:pt x="19636" y="16200"/>
                  </a:cubicBezTo>
                  <a:lnTo>
                    <a:pt x="19636" y="1350"/>
                  </a:lnTo>
                  <a:cubicBezTo>
                    <a:pt x="19636" y="605"/>
                    <a:pt x="19197" y="0"/>
                    <a:pt x="18655" y="0"/>
                  </a:cubicBezTo>
                  <a:lnTo>
                    <a:pt x="2945" y="0"/>
                  </a:lnTo>
                  <a:cubicBezTo>
                    <a:pt x="2403" y="0"/>
                    <a:pt x="1964" y="605"/>
                    <a:pt x="1964" y="1350"/>
                  </a:cubicBezTo>
                  <a:lnTo>
                    <a:pt x="1964" y="16200"/>
                  </a:lnTo>
                  <a:cubicBezTo>
                    <a:pt x="1964" y="16332"/>
                    <a:pt x="1983" y="16457"/>
                    <a:pt x="2009" y="16577"/>
                  </a:cubicBezTo>
                  <a:lnTo>
                    <a:pt x="82" y="20551"/>
                  </a:lnTo>
                  <a:lnTo>
                    <a:pt x="90" y="20558"/>
                  </a:lnTo>
                  <a:cubicBezTo>
                    <a:pt x="38" y="20665"/>
                    <a:pt x="0" y="20787"/>
                    <a:pt x="0" y="20925"/>
                  </a:cubicBezTo>
                  <a:cubicBezTo>
                    <a:pt x="0" y="21298"/>
                    <a:pt x="220" y="21600"/>
                    <a:pt x="491" y="21600"/>
                  </a:cubicBezTo>
                  <a:lnTo>
                    <a:pt x="21109" y="21600"/>
                  </a:lnTo>
                  <a:cubicBezTo>
                    <a:pt x="21380" y="21600"/>
                    <a:pt x="21600" y="21298"/>
                    <a:pt x="21600" y="20925"/>
                  </a:cubicBezTo>
                  <a:cubicBezTo>
                    <a:pt x="21600" y="20787"/>
                    <a:pt x="21562" y="20665"/>
                    <a:pt x="21510" y="20558"/>
                  </a:cubicBezTo>
                </a:path>
              </a:pathLst>
            </a:custGeom>
            <a:solidFill>
              <a:sysClr val="window" lastClr="FFFFFF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marL="0" marR="0" lvl="0" indent="0" defTabSz="22853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Lato Light" charset="0"/>
                <a:ea typeface="Lato Light" charset="0"/>
                <a:cs typeface="Lato Light" charset="0"/>
                <a:sym typeface="Gill Sans"/>
              </a:endParaRPr>
            </a:p>
          </p:txBody>
        </p: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973CA243-9074-45B6-87FE-56C87F573C02}"/>
              </a:ext>
            </a:extLst>
          </p:cNvPr>
          <p:cNvGrpSpPr/>
          <p:nvPr/>
        </p:nvGrpSpPr>
        <p:grpSpPr>
          <a:xfrm>
            <a:off x="118559" y="2498763"/>
            <a:ext cx="385835" cy="385935"/>
            <a:chOff x="8823065" y="2147800"/>
            <a:chExt cx="513547" cy="513680"/>
          </a:xfrm>
        </p:grpSpPr>
        <p:sp>
          <p:nvSpPr>
            <p:cNvPr id="265" name="Oval 264">
              <a:extLst>
                <a:ext uri="{FF2B5EF4-FFF2-40B4-BE49-F238E27FC236}">
                  <a16:creationId xmlns:a16="http://schemas.microsoft.com/office/drawing/2014/main" id="{BDFE66CE-2EBD-4010-B9AA-D3BBF60FFE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23065" y="2147800"/>
              <a:ext cx="513547" cy="513680"/>
            </a:xfrm>
            <a:prstGeom prst="ellipse">
              <a:avLst/>
            </a:prstGeom>
            <a:solidFill>
              <a:srgbClr val="9BBB59"/>
            </a:solidFill>
            <a:ln w="25400" cap="flat" cmpd="sng" algn="ctr">
              <a:noFill/>
              <a:prstDash val="solid"/>
            </a:ln>
            <a:effectLst/>
          </p:spPr>
          <p:txBody>
            <a:bodyPr lIns="109710" tIns="54855" rIns="109710" bIns="54855" rtlCol="0" anchor="ctr"/>
            <a:lstStyle/>
            <a:p>
              <a:pPr marL="0" marR="0" lvl="0" indent="0" algn="ctr" defTabSz="91421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6" name="Shape 2550">
              <a:extLst>
                <a:ext uri="{FF2B5EF4-FFF2-40B4-BE49-F238E27FC236}">
                  <a16:creationId xmlns:a16="http://schemas.microsoft.com/office/drawing/2014/main" id="{6F47168C-B4DB-4A17-AD52-CABC6D029464}"/>
                </a:ext>
              </a:extLst>
            </p:cNvPr>
            <p:cNvSpPr/>
            <p:nvPr/>
          </p:nvSpPr>
          <p:spPr>
            <a:xfrm>
              <a:off x="8946814" y="2264977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09" y="7364"/>
                  </a:moveTo>
                  <a:cubicBezTo>
                    <a:pt x="20838" y="7364"/>
                    <a:pt x="20618" y="7584"/>
                    <a:pt x="20618" y="7855"/>
                  </a:cubicBezTo>
                  <a:lnTo>
                    <a:pt x="20618" y="18655"/>
                  </a:lnTo>
                  <a:cubicBezTo>
                    <a:pt x="20618" y="19739"/>
                    <a:pt x="19739" y="20618"/>
                    <a:pt x="18655" y="20618"/>
                  </a:cubicBezTo>
                  <a:lnTo>
                    <a:pt x="2945" y="20618"/>
                  </a:lnTo>
                  <a:cubicBezTo>
                    <a:pt x="1861" y="20618"/>
                    <a:pt x="982" y="19739"/>
                    <a:pt x="982" y="18655"/>
                  </a:cubicBezTo>
                  <a:lnTo>
                    <a:pt x="982" y="2945"/>
                  </a:lnTo>
                  <a:cubicBezTo>
                    <a:pt x="982" y="1861"/>
                    <a:pt x="1861" y="982"/>
                    <a:pt x="2945" y="982"/>
                  </a:cubicBezTo>
                  <a:lnTo>
                    <a:pt x="13745" y="982"/>
                  </a:lnTo>
                  <a:cubicBezTo>
                    <a:pt x="14017" y="982"/>
                    <a:pt x="14236" y="762"/>
                    <a:pt x="14236" y="491"/>
                  </a:cubicBezTo>
                  <a:cubicBezTo>
                    <a:pt x="14236" y="220"/>
                    <a:pt x="14017" y="0"/>
                    <a:pt x="13745" y="0"/>
                  </a:cubicBezTo>
                  <a:lnTo>
                    <a:pt x="2945" y="0"/>
                  </a:lnTo>
                  <a:cubicBezTo>
                    <a:pt x="1318" y="0"/>
                    <a:pt x="0" y="1319"/>
                    <a:pt x="0" y="2945"/>
                  </a:cubicBezTo>
                  <a:lnTo>
                    <a:pt x="0" y="18655"/>
                  </a:lnTo>
                  <a:cubicBezTo>
                    <a:pt x="0" y="20282"/>
                    <a:pt x="1318" y="21600"/>
                    <a:pt x="2945" y="21600"/>
                  </a:cubicBezTo>
                  <a:lnTo>
                    <a:pt x="18655" y="21600"/>
                  </a:lnTo>
                  <a:cubicBezTo>
                    <a:pt x="20282" y="21600"/>
                    <a:pt x="21600" y="20282"/>
                    <a:pt x="21600" y="18655"/>
                  </a:cubicBezTo>
                  <a:lnTo>
                    <a:pt x="21600" y="7855"/>
                  </a:lnTo>
                  <a:cubicBezTo>
                    <a:pt x="21600" y="7584"/>
                    <a:pt x="21380" y="7364"/>
                    <a:pt x="21109" y="7364"/>
                  </a:cubicBezTo>
                  <a:moveTo>
                    <a:pt x="7006" y="12764"/>
                  </a:moveTo>
                  <a:lnTo>
                    <a:pt x="8836" y="12764"/>
                  </a:lnTo>
                  <a:lnTo>
                    <a:pt x="8836" y="14594"/>
                  </a:lnTo>
                  <a:lnTo>
                    <a:pt x="6627" y="14973"/>
                  </a:lnTo>
                  <a:cubicBezTo>
                    <a:pt x="6627" y="14973"/>
                    <a:pt x="7006" y="12764"/>
                    <a:pt x="7006" y="12764"/>
                  </a:cubicBezTo>
                  <a:close/>
                  <a:moveTo>
                    <a:pt x="16775" y="2742"/>
                  </a:moveTo>
                  <a:lnTo>
                    <a:pt x="18858" y="4825"/>
                  </a:lnTo>
                  <a:lnTo>
                    <a:pt x="9818" y="13865"/>
                  </a:lnTo>
                  <a:lnTo>
                    <a:pt x="9818" y="11782"/>
                  </a:lnTo>
                  <a:lnTo>
                    <a:pt x="7736" y="11782"/>
                  </a:lnTo>
                  <a:cubicBezTo>
                    <a:pt x="7736" y="11782"/>
                    <a:pt x="16775" y="2742"/>
                    <a:pt x="16775" y="2742"/>
                  </a:cubicBezTo>
                  <a:close/>
                  <a:moveTo>
                    <a:pt x="18104" y="1414"/>
                  </a:moveTo>
                  <a:cubicBezTo>
                    <a:pt x="18371" y="1147"/>
                    <a:pt x="18739" y="982"/>
                    <a:pt x="19145" y="982"/>
                  </a:cubicBezTo>
                  <a:cubicBezTo>
                    <a:pt x="19959" y="982"/>
                    <a:pt x="20618" y="1642"/>
                    <a:pt x="20618" y="2455"/>
                  </a:cubicBezTo>
                  <a:cubicBezTo>
                    <a:pt x="20618" y="2861"/>
                    <a:pt x="20453" y="3230"/>
                    <a:pt x="20187" y="3496"/>
                  </a:cubicBezTo>
                  <a:lnTo>
                    <a:pt x="19552" y="4131"/>
                  </a:lnTo>
                  <a:lnTo>
                    <a:pt x="17469" y="2048"/>
                  </a:lnTo>
                  <a:cubicBezTo>
                    <a:pt x="17469" y="2048"/>
                    <a:pt x="18104" y="1414"/>
                    <a:pt x="18104" y="1414"/>
                  </a:cubicBezTo>
                  <a:close/>
                  <a:moveTo>
                    <a:pt x="5400" y="16200"/>
                  </a:moveTo>
                  <a:lnTo>
                    <a:pt x="9590" y="15481"/>
                  </a:lnTo>
                  <a:lnTo>
                    <a:pt x="20881" y="4190"/>
                  </a:lnTo>
                  <a:cubicBezTo>
                    <a:pt x="21325" y="3746"/>
                    <a:pt x="21600" y="3133"/>
                    <a:pt x="21600" y="2455"/>
                  </a:cubicBezTo>
                  <a:cubicBezTo>
                    <a:pt x="21600" y="1099"/>
                    <a:pt x="20501" y="0"/>
                    <a:pt x="19145" y="0"/>
                  </a:cubicBezTo>
                  <a:cubicBezTo>
                    <a:pt x="18468" y="0"/>
                    <a:pt x="17854" y="275"/>
                    <a:pt x="17410" y="719"/>
                  </a:cubicBezTo>
                  <a:lnTo>
                    <a:pt x="6119" y="12010"/>
                  </a:lnTo>
                  <a:cubicBezTo>
                    <a:pt x="6119" y="12010"/>
                    <a:pt x="5400" y="16200"/>
                    <a:pt x="5400" y="1620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marL="0" marR="0" lvl="0" indent="0" defTabSz="22853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Lato Light" charset="0"/>
                <a:ea typeface="Lato Light" charset="0"/>
                <a:cs typeface="Lato Light" charset="0"/>
                <a:sym typeface="Gill Sans"/>
              </a:endParaRPr>
            </a:p>
          </p:txBody>
        </p:sp>
      </p:grp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BA9FDF35-06F7-4D4D-88F8-600C1696E5F1}"/>
              </a:ext>
            </a:extLst>
          </p:cNvPr>
          <p:cNvGrpSpPr/>
          <p:nvPr/>
        </p:nvGrpSpPr>
        <p:grpSpPr>
          <a:xfrm>
            <a:off x="118559" y="3391530"/>
            <a:ext cx="385835" cy="385935"/>
            <a:chOff x="8823065" y="2972393"/>
            <a:chExt cx="513547" cy="513680"/>
          </a:xfrm>
        </p:grpSpPr>
        <p:sp>
          <p:nvSpPr>
            <p:cNvPr id="268" name="Oval 267">
              <a:extLst>
                <a:ext uri="{FF2B5EF4-FFF2-40B4-BE49-F238E27FC236}">
                  <a16:creationId xmlns:a16="http://schemas.microsoft.com/office/drawing/2014/main" id="{A0C8455C-C3F4-4161-A82E-26D146B532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23065" y="2972393"/>
              <a:ext cx="513547" cy="513680"/>
            </a:xfrm>
            <a:prstGeom prst="ellipse">
              <a:avLst/>
            </a:prstGeom>
            <a:solidFill>
              <a:srgbClr val="4BACC6"/>
            </a:solidFill>
            <a:ln w="25400" cap="flat" cmpd="sng" algn="ctr">
              <a:noFill/>
              <a:prstDash val="solid"/>
            </a:ln>
            <a:effectLst/>
          </p:spPr>
          <p:txBody>
            <a:bodyPr lIns="109710" tIns="54855" rIns="109710" bIns="54855" rtlCol="0" anchor="ctr"/>
            <a:lstStyle/>
            <a:p>
              <a:pPr marL="0" marR="0" lvl="0" indent="0" algn="ctr" defTabSz="91421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9" name="Shape 2562">
              <a:extLst>
                <a:ext uri="{FF2B5EF4-FFF2-40B4-BE49-F238E27FC236}">
                  <a16:creationId xmlns:a16="http://schemas.microsoft.com/office/drawing/2014/main" id="{DF199CD8-6719-456B-AEBF-0754D7380895}"/>
                </a:ext>
              </a:extLst>
            </p:cNvPr>
            <p:cNvSpPr/>
            <p:nvPr/>
          </p:nvSpPr>
          <p:spPr>
            <a:xfrm>
              <a:off x="8951114" y="3091481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19636"/>
                  </a:moveTo>
                  <a:cubicBezTo>
                    <a:pt x="20618" y="20179"/>
                    <a:pt x="20178" y="20619"/>
                    <a:pt x="19636" y="20619"/>
                  </a:cubicBezTo>
                  <a:lnTo>
                    <a:pt x="1964" y="20619"/>
                  </a:lnTo>
                  <a:cubicBezTo>
                    <a:pt x="1421" y="20619"/>
                    <a:pt x="982" y="20179"/>
                    <a:pt x="982" y="19636"/>
                  </a:cubicBezTo>
                  <a:lnTo>
                    <a:pt x="982" y="1964"/>
                  </a:lnTo>
                  <a:cubicBezTo>
                    <a:pt x="982" y="1422"/>
                    <a:pt x="1421" y="982"/>
                    <a:pt x="1964" y="982"/>
                  </a:cubicBezTo>
                  <a:lnTo>
                    <a:pt x="19636" y="982"/>
                  </a:lnTo>
                  <a:cubicBezTo>
                    <a:pt x="20178" y="982"/>
                    <a:pt x="20618" y="1422"/>
                    <a:pt x="20618" y="1964"/>
                  </a:cubicBezTo>
                  <a:cubicBezTo>
                    <a:pt x="20618" y="1964"/>
                    <a:pt x="20618" y="19636"/>
                    <a:pt x="20618" y="19636"/>
                  </a:cubicBezTo>
                  <a:close/>
                  <a:moveTo>
                    <a:pt x="19636" y="0"/>
                  </a:moveTo>
                  <a:lnTo>
                    <a:pt x="1964" y="0"/>
                  </a:lnTo>
                  <a:cubicBezTo>
                    <a:pt x="879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721"/>
                    <a:pt x="21600" y="19636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  <a:moveTo>
                    <a:pt x="4294" y="17673"/>
                  </a:moveTo>
                  <a:lnTo>
                    <a:pt x="8376" y="10732"/>
                  </a:lnTo>
                  <a:lnTo>
                    <a:pt x="10838" y="14425"/>
                  </a:lnTo>
                  <a:cubicBezTo>
                    <a:pt x="10862" y="14484"/>
                    <a:pt x="10898" y="14536"/>
                    <a:pt x="10942" y="14581"/>
                  </a:cubicBezTo>
                  <a:lnTo>
                    <a:pt x="10944" y="14583"/>
                  </a:lnTo>
                  <a:cubicBezTo>
                    <a:pt x="11033" y="14673"/>
                    <a:pt x="11155" y="14727"/>
                    <a:pt x="11291" y="14727"/>
                  </a:cubicBezTo>
                  <a:cubicBezTo>
                    <a:pt x="11427" y="14727"/>
                    <a:pt x="11549" y="14673"/>
                    <a:pt x="11638" y="14583"/>
                  </a:cubicBezTo>
                  <a:lnTo>
                    <a:pt x="13686" y="12536"/>
                  </a:lnTo>
                  <a:lnTo>
                    <a:pt x="17242" y="17673"/>
                  </a:lnTo>
                  <a:cubicBezTo>
                    <a:pt x="17242" y="17673"/>
                    <a:pt x="4294" y="17673"/>
                    <a:pt x="4294" y="17673"/>
                  </a:cubicBezTo>
                  <a:close/>
                  <a:moveTo>
                    <a:pt x="18620" y="17982"/>
                  </a:moveTo>
                  <a:lnTo>
                    <a:pt x="18617" y="17978"/>
                  </a:lnTo>
                  <a:cubicBezTo>
                    <a:pt x="18590" y="17913"/>
                    <a:pt x="18551" y="17858"/>
                    <a:pt x="18501" y="17810"/>
                  </a:cubicBezTo>
                  <a:lnTo>
                    <a:pt x="14201" y="11600"/>
                  </a:lnTo>
                  <a:lnTo>
                    <a:pt x="14200" y="11601"/>
                  </a:lnTo>
                  <a:cubicBezTo>
                    <a:pt x="14127" y="11420"/>
                    <a:pt x="13952" y="11291"/>
                    <a:pt x="13745" y="11291"/>
                  </a:cubicBezTo>
                  <a:cubicBezTo>
                    <a:pt x="13610" y="11291"/>
                    <a:pt x="13488" y="11346"/>
                    <a:pt x="13398" y="11435"/>
                  </a:cubicBezTo>
                  <a:lnTo>
                    <a:pt x="11360" y="13473"/>
                  </a:lnTo>
                  <a:lnTo>
                    <a:pt x="8798" y="9630"/>
                  </a:lnTo>
                  <a:cubicBezTo>
                    <a:pt x="8724" y="9453"/>
                    <a:pt x="8550" y="9327"/>
                    <a:pt x="8345" y="9327"/>
                  </a:cubicBezTo>
                  <a:cubicBezTo>
                    <a:pt x="8175" y="9327"/>
                    <a:pt x="8033" y="9420"/>
                    <a:pt x="7945" y="9551"/>
                  </a:cubicBezTo>
                  <a:lnTo>
                    <a:pt x="7937" y="9546"/>
                  </a:lnTo>
                  <a:lnTo>
                    <a:pt x="3028" y="17891"/>
                  </a:lnTo>
                  <a:lnTo>
                    <a:pt x="3036" y="17897"/>
                  </a:lnTo>
                  <a:cubicBezTo>
                    <a:pt x="2983" y="17974"/>
                    <a:pt x="2945" y="18063"/>
                    <a:pt x="2945" y="18164"/>
                  </a:cubicBezTo>
                  <a:cubicBezTo>
                    <a:pt x="2945" y="18435"/>
                    <a:pt x="3165" y="18655"/>
                    <a:pt x="3436" y="18655"/>
                  </a:cubicBezTo>
                  <a:lnTo>
                    <a:pt x="18164" y="18655"/>
                  </a:lnTo>
                  <a:cubicBezTo>
                    <a:pt x="18435" y="18655"/>
                    <a:pt x="18655" y="18435"/>
                    <a:pt x="18655" y="18164"/>
                  </a:cubicBezTo>
                  <a:cubicBezTo>
                    <a:pt x="18655" y="18099"/>
                    <a:pt x="18640" y="18039"/>
                    <a:pt x="18618" y="17983"/>
                  </a:cubicBezTo>
                  <a:cubicBezTo>
                    <a:pt x="18618" y="17983"/>
                    <a:pt x="18620" y="17982"/>
                    <a:pt x="18620" y="17982"/>
                  </a:cubicBezTo>
                  <a:close/>
                  <a:moveTo>
                    <a:pt x="5400" y="3927"/>
                  </a:moveTo>
                  <a:cubicBezTo>
                    <a:pt x="6213" y="3927"/>
                    <a:pt x="6873" y="4587"/>
                    <a:pt x="6873" y="5400"/>
                  </a:cubicBezTo>
                  <a:cubicBezTo>
                    <a:pt x="6873" y="6214"/>
                    <a:pt x="6213" y="6873"/>
                    <a:pt x="5400" y="6873"/>
                  </a:cubicBezTo>
                  <a:cubicBezTo>
                    <a:pt x="4587" y="6873"/>
                    <a:pt x="3927" y="6214"/>
                    <a:pt x="3927" y="5400"/>
                  </a:cubicBezTo>
                  <a:cubicBezTo>
                    <a:pt x="3927" y="4587"/>
                    <a:pt x="4587" y="3927"/>
                    <a:pt x="5400" y="3927"/>
                  </a:cubicBezTo>
                  <a:moveTo>
                    <a:pt x="5400" y="7855"/>
                  </a:moveTo>
                  <a:cubicBezTo>
                    <a:pt x="6756" y="7855"/>
                    <a:pt x="7855" y="6756"/>
                    <a:pt x="7855" y="5400"/>
                  </a:cubicBezTo>
                  <a:cubicBezTo>
                    <a:pt x="7855" y="4045"/>
                    <a:pt x="6756" y="2945"/>
                    <a:pt x="5400" y="2945"/>
                  </a:cubicBezTo>
                  <a:cubicBezTo>
                    <a:pt x="4044" y="2945"/>
                    <a:pt x="2945" y="4045"/>
                    <a:pt x="2945" y="5400"/>
                  </a:cubicBezTo>
                  <a:cubicBezTo>
                    <a:pt x="2945" y="6756"/>
                    <a:pt x="4044" y="7855"/>
                    <a:pt x="5400" y="7855"/>
                  </a:cubicBezTo>
                </a:path>
              </a:pathLst>
            </a:custGeom>
            <a:solidFill>
              <a:sysClr val="window" lastClr="FFFFFF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marL="0" marR="0" lvl="0" indent="0" defTabSz="22853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Lato Light" charset="0"/>
                <a:ea typeface="Lato Light" charset="0"/>
                <a:cs typeface="Lato Light" charset="0"/>
                <a:sym typeface="Gill Sans"/>
              </a:endParaRPr>
            </a:p>
          </p:txBody>
        </p: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CF2BFCE6-7934-48C2-8ADD-19B3985CBA8B}"/>
              </a:ext>
            </a:extLst>
          </p:cNvPr>
          <p:cNvGrpSpPr/>
          <p:nvPr/>
        </p:nvGrpSpPr>
        <p:grpSpPr>
          <a:xfrm>
            <a:off x="118559" y="4438975"/>
            <a:ext cx="385835" cy="385935"/>
            <a:chOff x="8823065" y="3808336"/>
            <a:chExt cx="513547" cy="513680"/>
          </a:xfrm>
        </p:grpSpPr>
        <p:sp>
          <p:nvSpPr>
            <p:cNvPr id="271" name="Oval 270">
              <a:extLst>
                <a:ext uri="{FF2B5EF4-FFF2-40B4-BE49-F238E27FC236}">
                  <a16:creationId xmlns:a16="http://schemas.microsoft.com/office/drawing/2014/main" id="{7FDCF467-D59F-4F93-8623-3F55BE24E7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23065" y="3808336"/>
              <a:ext cx="513547" cy="513680"/>
            </a:xfrm>
            <a:prstGeom prst="ellipse">
              <a:avLst/>
            </a:prstGeom>
            <a:solidFill>
              <a:srgbClr val="C0504D"/>
            </a:solidFill>
            <a:ln w="25400" cap="flat" cmpd="sng" algn="ctr">
              <a:noFill/>
              <a:prstDash val="solid"/>
            </a:ln>
            <a:effectLst/>
          </p:spPr>
          <p:txBody>
            <a:bodyPr lIns="109710" tIns="54855" rIns="109710" bIns="54855" rtlCol="0" anchor="ctr"/>
            <a:lstStyle/>
            <a:p>
              <a:pPr marL="0" marR="0" lvl="0" indent="0" algn="ctr" defTabSz="91421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2" name="Shape 2577">
              <a:extLst>
                <a:ext uri="{FF2B5EF4-FFF2-40B4-BE49-F238E27FC236}">
                  <a16:creationId xmlns:a16="http://schemas.microsoft.com/office/drawing/2014/main" id="{8F9EAFF0-0327-4478-B900-13C77A6CB0E3}"/>
                </a:ext>
              </a:extLst>
            </p:cNvPr>
            <p:cNvSpPr/>
            <p:nvPr/>
          </p:nvSpPr>
          <p:spPr>
            <a:xfrm>
              <a:off x="8930570" y="3934812"/>
              <a:ext cx="253935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20" y="4979"/>
                  </a:moveTo>
                  <a:lnTo>
                    <a:pt x="7560" y="6792"/>
                  </a:lnTo>
                  <a:lnTo>
                    <a:pt x="7560" y="2876"/>
                  </a:lnTo>
                  <a:lnTo>
                    <a:pt x="20520" y="1063"/>
                  </a:lnTo>
                  <a:cubicBezTo>
                    <a:pt x="20520" y="1063"/>
                    <a:pt x="20520" y="4979"/>
                    <a:pt x="20520" y="4979"/>
                  </a:cubicBezTo>
                  <a:close/>
                  <a:moveTo>
                    <a:pt x="18900" y="17673"/>
                  </a:moveTo>
                  <a:lnTo>
                    <a:pt x="16740" y="17673"/>
                  </a:lnTo>
                  <a:cubicBezTo>
                    <a:pt x="15845" y="17673"/>
                    <a:pt x="15120" y="17014"/>
                    <a:pt x="15120" y="16200"/>
                  </a:cubicBezTo>
                  <a:cubicBezTo>
                    <a:pt x="15120" y="15387"/>
                    <a:pt x="15845" y="14727"/>
                    <a:pt x="16740" y="14727"/>
                  </a:cubicBezTo>
                  <a:lnTo>
                    <a:pt x="18900" y="14727"/>
                  </a:lnTo>
                  <a:cubicBezTo>
                    <a:pt x="19795" y="14727"/>
                    <a:pt x="20520" y="15387"/>
                    <a:pt x="20520" y="16200"/>
                  </a:cubicBezTo>
                  <a:cubicBezTo>
                    <a:pt x="20520" y="17014"/>
                    <a:pt x="19795" y="17673"/>
                    <a:pt x="18900" y="17673"/>
                  </a:cubicBezTo>
                  <a:moveTo>
                    <a:pt x="4860" y="20618"/>
                  </a:moveTo>
                  <a:lnTo>
                    <a:pt x="2700" y="20618"/>
                  </a:lnTo>
                  <a:cubicBezTo>
                    <a:pt x="1805" y="20618"/>
                    <a:pt x="1080" y="19959"/>
                    <a:pt x="1080" y="19146"/>
                  </a:cubicBezTo>
                  <a:cubicBezTo>
                    <a:pt x="1080" y="18332"/>
                    <a:pt x="1805" y="17673"/>
                    <a:pt x="2700" y="17673"/>
                  </a:cubicBezTo>
                  <a:lnTo>
                    <a:pt x="4860" y="17673"/>
                  </a:lnTo>
                  <a:cubicBezTo>
                    <a:pt x="5755" y="17673"/>
                    <a:pt x="6480" y="18332"/>
                    <a:pt x="6480" y="19146"/>
                  </a:cubicBezTo>
                  <a:cubicBezTo>
                    <a:pt x="6480" y="19959"/>
                    <a:pt x="5755" y="20618"/>
                    <a:pt x="4860" y="20618"/>
                  </a:cubicBezTo>
                  <a:moveTo>
                    <a:pt x="21060" y="0"/>
                  </a:moveTo>
                  <a:cubicBezTo>
                    <a:pt x="21031" y="0"/>
                    <a:pt x="21006" y="11"/>
                    <a:pt x="20980" y="15"/>
                  </a:cubicBezTo>
                  <a:lnTo>
                    <a:pt x="20978" y="6"/>
                  </a:lnTo>
                  <a:lnTo>
                    <a:pt x="6938" y="1969"/>
                  </a:lnTo>
                  <a:lnTo>
                    <a:pt x="6940" y="1979"/>
                  </a:lnTo>
                  <a:cubicBezTo>
                    <a:pt x="6681" y="2016"/>
                    <a:pt x="6480" y="2210"/>
                    <a:pt x="6480" y="2455"/>
                  </a:cubicBezTo>
                  <a:lnTo>
                    <a:pt x="6480" y="17193"/>
                  </a:lnTo>
                  <a:cubicBezTo>
                    <a:pt x="6028" y="16882"/>
                    <a:pt x="5471" y="16691"/>
                    <a:pt x="4860" y="16691"/>
                  </a:cubicBezTo>
                  <a:lnTo>
                    <a:pt x="2700" y="16691"/>
                  </a:lnTo>
                  <a:cubicBezTo>
                    <a:pt x="1209" y="16691"/>
                    <a:pt x="0" y="17790"/>
                    <a:pt x="0" y="19146"/>
                  </a:cubicBezTo>
                  <a:cubicBezTo>
                    <a:pt x="0" y="20501"/>
                    <a:pt x="1209" y="21600"/>
                    <a:pt x="2700" y="21600"/>
                  </a:cubicBezTo>
                  <a:lnTo>
                    <a:pt x="4860" y="21600"/>
                  </a:lnTo>
                  <a:cubicBezTo>
                    <a:pt x="6352" y="21600"/>
                    <a:pt x="7560" y="20501"/>
                    <a:pt x="7560" y="19146"/>
                  </a:cubicBezTo>
                  <a:lnTo>
                    <a:pt x="7560" y="7785"/>
                  </a:lnTo>
                  <a:lnTo>
                    <a:pt x="20520" y="5972"/>
                  </a:lnTo>
                  <a:lnTo>
                    <a:pt x="20520" y="14248"/>
                  </a:lnTo>
                  <a:cubicBezTo>
                    <a:pt x="20068" y="13937"/>
                    <a:pt x="19511" y="13745"/>
                    <a:pt x="18900" y="13745"/>
                  </a:cubicBezTo>
                  <a:lnTo>
                    <a:pt x="16740" y="13745"/>
                  </a:lnTo>
                  <a:cubicBezTo>
                    <a:pt x="15249" y="13745"/>
                    <a:pt x="14040" y="14845"/>
                    <a:pt x="14040" y="16200"/>
                  </a:cubicBezTo>
                  <a:cubicBezTo>
                    <a:pt x="14040" y="17556"/>
                    <a:pt x="15249" y="18655"/>
                    <a:pt x="16740" y="18655"/>
                  </a:cubicBezTo>
                  <a:lnTo>
                    <a:pt x="18900" y="18655"/>
                  </a:lnTo>
                  <a:cubicBezTo>
                    <a:pt x="20392" y="18655"/>
                    <a:pt x="21600" y="17556"/>
                    <a:pt x="21600" y="16200"/>
                  </a:cubicBezTo>
                  <a:lnTo>
                    <a:pt x="21600" y="491"/>
                  </a:lnTo>
                  <a:cubicBezTo>
                    <a:pt x="21600" y="220"/>
                    <a:pt x="21358" y="0"/>
                    <a:pt x="21060" y="0"/>
                  </a:cubicBezTo>
                </a:path>
              </a:pathLst>
            </a:custGeom>
            <a:solidFill>
              <a:sysClr val="window" lastClr="FFFFFF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marL="0" marR="0" lvl="0" indent="0" defTabSz="22853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Lato Light" charset="0"/>
                <a:ea typeface="Lato Light" charset="0"/>
                <a:cs typeface="Lato Light" charset="0"/>
                <a:sym typeface="Gill Sans"/>
              </a:endParaRPr>
            </a:p>
          </p:txBody>
        </p:sp>
      </p:grpSp>
      <p:grpSp>
        <p:nvGrpSpPr>
          <p:cNvPr id="273" name="Group 272">
            <a:extLst>
              <a:ext uri="{FF2B5EF4-FFF2-40B4-BE49-F238E27FC236}">
                <a16:creationId xmlns:a16="http://schemas.microsoft.com/office/drawing/2014/main" id="{B04C43E2-ECEF-43BD-817D-1A88ED1A6FC2}"/>
              </a:ext>
            </a:extLst>
          </p:cNvPr>
          <p:cNvGrpSpPr/>
          <p:nvPr/>
        </p:nvGrpSpPr>
        <p:grpSpPr>
          <a:xfrm>
            <a:off x="118559" y="5393837"/>
            <a:ext cx="385835" cy="385935"/>
            <a:chOff x="8823065" y="4657074"/>
            <a:chExt cx="513547" cy="513680"/>
          </a:xfrm>
        </p:grpSpPr>
        <p:sp>
          <p:nvSpPr>
            <p:cNvPr id="274" name="Oval 273">
              <a:extLst>
                <a:ext uri="{FF2B5EF4-FFF2-40B4-BE49-F238E27FC236}">
                  <a16:creationId xmlns:a16="http://schemas.microsoft.com/office/drawing/2014/main" id="{F059C634-56E4-4834-B8AE-6622FF123C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23065" y="4657074"/>
              <a:ext cx="513547" cy="513680"/>
            </a:xfrm>
            <a:prstGeom prst="ellipse">
              <a:avLst/>
            </a:prstGeom>
            <a:solidFill>
              <a:srgbClr val="8064A2"/>
            </a:solidFill>
            <a:ln w="25400" cap="flat" cmpd="sng" algn="ctr">
              <a:noFill/>
              <a:prstDash val="solid"/>
            </a:ln>
            <a:effectLst/>
          </p:spPr>
          <p:txBody>
            <a:bodyPr lIns="109710" tIns="54855" rIns="109710" bIns="54855" rtlCol="0" anchor="ctr"/>
            <a:lstStyle/>
            <a:p>
              <a:pPr marL="0" marR="0" lvl="0" indent="0" algn="ctr" defTabSz="91421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5" name="Shape 2629">
              <a:extLst>
                <a:ext uri="{FF2B5EF4-FFF2-40B4-BE49-F238E27FC236}">
                  <a16:creationId xmlns:a16="http://schemas.microsoft.com/office/drawing/2014/main" id="{86D245B0-8DA3-481D-83C2-68623CFF80F1}"/>
                </a:ext>
              </a:extLst>
            </p:cNvPr>
            <p:cNvSpPr/>
            <p:nvPr/>
          </p:nvSpPr>
          <p:spPr>
            <a:xfrm>
              <a:off x="8938121" y="4787669"/>
              <a:ext cx="279405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441" y="20618"/>
                  </a:moveTo>
                  <a:cubicBezTo>
                    <a:pt x="15826" y="20618"/>
                    <a:pt x="15226" y="20482"/>
                    <a:pt x="14660" y="20214"/>
                  </a:cubicBezTo>
                  <a:cubicBezTo>
                    <a:pt x="14607" y="20189"/>
                    <a:pt x="14552" y="20170"/>
                    <a:pt x="14497" y="20155"/>
                  </a:cubicBezTo>
                  <a:cubicBezTo>
                    <a:pt x="8918" y="17308"/>
                    <a:pt x="4295" y="12685"/>
                    <a:pt x="1448" y="7105"/>
                  </a:cubicBezTo>
                  <a:cubicBezTo>
                    <a:pt x="1432" y="7048"/>
                    <a:pt x="1412" y="6991"/>
                    <a:pt x="1386" y="6936"/>
                  </a:cubicBezTo>
                  <a:cubicBezTo>
                    <a:pt x="1117" y="6369"/>
                    <a:pt x="982" y="5770"/>
                    <a:pt x="982" y="5155"/>
                  </a:cubicBezTo>
                  <a:cubicBezTo>
                    <a:pt x="982" y="2774"/>
                    <a:pt x="3066" y="982"/>
                    <a:pt x="4417" y="982"/>
                  </a:cubicBezTo>
                  <a:cubicBezTo>
                    <a:pt x="4594" y="982"/>
                    <a:pt x="4711" y="1072"/>
                    <a:pt x="4764" y="1126"/>
                  </a:cubicBezTo>
                  <a:cubicBezTo>
                    <a:pt x="4776" y="1139"/>
                    <a:pt x="4798" y="1164"/>
                    <a:pt x="4831" y="1216"/>
                  </a:cubicBezTo>
                  <a:cubicBezTo>
                    <a:pt x="4848" y="1244"/>
                    <a:pt x="4867" y="1271"/>
                    <a:pt x="4887" y="1297"/>
                  </a:cubicBezTo>
                  <a:lnTo>
                    <a:pt x="8118" y="5453"/>
                  </a:lnTo>
                  <a:cubicBezTo>
                    <a:pt x="8143" y="5485"/>
                    <a:pt x="8170" y="5515"/>
                    <a:pt x="8199" y="5544"/>
                  </a:cubicBezTo>
                  <a:cubicBezTo>
                    <a:pt x="8253" y="5598"/>
                    <a:pt x="8343" y="5715"/>
                    <a:pt x="8343" y="5891"/>
                  </a:cubicBezTo>
                  <a:cubicBezTo>
                    <a:pt x="8343" y="5978"/>
                    <a:pt x="8319" y="6060"/>
                    <a:pt x="8272" y="6135"/>
                  </a:cubicBezTo>
                  <a:lnTo>
                    <a:pt x="7178" y="7221"/>
                  </a:lnTo>
                  <a:cubicBezTo>
                    <a:pt x="7173" y="7226"/>
                    <a:pt x="7168" y="7231"/>
                    <a:pt x="7163" y="7236"/>
                  </a:cubicBezTo>
                  <a:cubicBezTo>
                    <a:pt x="6767" y="7609"/>
                    <a:pt x="6541" y="8126"/>
                    <a:pt x="6541" y="8668"/>
                  </a:cubicBezTo>
                  <a:cubicBezTo>
                    <a:pt x="6541" y="9175"/>
                    <a:pt x="6738" y="9658"/>
                    <a:pt x="7080" y="10020"/>
                  </a:cubicBezTo>
                  <a:cubicBezTo>
                    <a:pt x="7092" y="10040"/>
                    <a:pt x="7105" y="10059"/>
                    <a:pt x="7119" y="10078"/>
                  </a:cubicBezTo>
                  <a:cubicBezTo>
                    <a:pt x="8325" y="11745"/>
                    <a:pt x="9807" y="13222"/>
                    <a:pt x="11525" y="14469"/>
                  </a:cubicBezTo>
                  <a:cubicBezTo>
                    <a:pt x="11538" y="14478"/>
                    <a:pt x="11551" y="14487"/>
                    <a:pt x="11565" y="14496"/>
                  </a:cubicBezTo>
                  <a:cubicBezTo>
                    <a:pt x="11928" y="14844"/>
                    <a:pt x="12414" y="15045"/>
                    <a:pt x="12924" y="15045"/>
                  </a:cubicBezTo>
                  <a:cubicBezTo>
                    <a:pt x="13436" y="15045"/>
                    <a:pt x="13930" y="14840"/>
                    <a:pt x="14297" y="14479"/>
                  </a:cubicBezTo>
                  <a:cubicBezTo>
                    <a:pt x="14316" y="14463"/>
                    <a:pt x="14335" y="14446"/>
                    <a:pt x="14352" y="14427"/>
                  </a:cubicBezTo>
                  <a:lnTo>
                    <a:pt x="15451" y="13320"/>
                  </a:lnTo>
                  <a:cubicBezTo>
                    <a:pt x="15529" y="13271"/>
                    <a:pt x="15611" y="13247"/>
                    <a:pt x="15697" y="13247"/>
                  </a:cubicBezTo>
                  <a:cubicBezTo>
                    <a:pt x="15874" y="13247"/>
                    <a:pt x="15990" y="13337"/>
                    <a:pt x="16044" y="13391"/>
                  </a:cubicBezTo>
                  <a:cubicBezTo>
                    <a:pt x="16073" y="13420"/>
                    <a:pt x="16103" y="13447"/>
                    <a:pt x="16135" y="13472"/>
                  </a:cubicBezTo>
                  <a:lnTo>
                    <a:pt x="20291" y="16704"/>
                  </a:lnTo>
                  <a:cubicBezTo>
                    <a:pt x="20317" y="16725"/>
                    <a:pt x="20345" y="16744"/>
                    <a:pt x="20374" y="16762"/>
                  </a:cubicBezTo>
                  <a:cubicBezTo>
                    <a:pt x="20426" y="16795"/>
                    <a:pt x="20449" y="16816"/>
                    <a:pt x="20461" y="16827"/>
                  </a:cubicBezTo>
                  <a:cubicBezTo>
                    <a:pt x="20515" y="16881"/>
                    <a:pt x="20605" y="16997"/>
                    <a:pt x="20605" y="17174"/>
                  </a:cubicBezTo>
                  <a:cubicBezTo>
                    <a:pt x="20605" y="17207"/>
                    <a:pt x="20606" y="17240"/>
                    <a:pt x="20610" y="17273"/>
                  </a:cubicBezTo>
                  <a:cubicBezTo>
                    <a:pt x="20533" y="18625"/>
                    <a:pt x="18769" y="20618"/>
                    <a:pt x="16441" y="20618"/>
                  </a:cubicBezTo>
                  <a:moveTo>
                    <a:pt x="21586" y="17174"/>
                  </a:moveTo>
                  <a:cubicBezTo>
                    <a:pt x="21586" y="16768"/>
                    <a:pt x="21421" y="16399"/>
                    <a:pt x="21155" y="16133"/>
                  </a:cubicBezTo>
                  <a:cubicBezTo>
                    <a:pt x="21077" y="16054"/>
                    <a:pt x="20988" y="15988"/>
                    <a:pt x="20893" y="15929"/>
                  </a:cubicBezTo>
                  <a:lnTo>
                    <a:pt x="16738" y="12697"/>
                  </a:lnTo>
                  <a:cubicBezTo>
                    <a:pt x="16471" y="12430"/>
                    <a:pt x="16104" y="12265"/>
                    <a:pt x="15697" y="12265"/>
                  </a:cubicBezTo>
                  <a:cubicBezTo>
                    <a:pt x="15364" y="12265"/>
                    <a:pt x="15060" y="12380"/>
                    <a:pt x="14815" y="12567"/>
                  </a:cubicBezTo>
                  <a:lnTo>
                    <a:pt x="13655" y="13736"/>
                  </a:lnTo>
                  <a:lnTo>
                    <a:pt x="13652" y="13733"/>
                  </a:lnTo>
                  <a:cubicBezTo>
                    <a:pt x="13473" y="13934"/>
                    <a:pt x="13214" y="14063"/>
                    <a:pt x="12924" y="14063"/>
                  </a:cubicBezTo>
                  <a:cubicBezTo>
                    <a:pt x="12592" y="14063"/>
                    <a:pt x="12300" y="13897"/>
                    <a:pt x="12122" y="13645"/>
                  </a:cubicBezTo>
                  <a:cubicBezTo>
                    <a:pt x="12116" y="13654"/>
                    <a:pt x="12107" y="13663"/>
                    <a:pt x="12101" y="13674"/>
                  </a:cubicBezTo>
                  <a:cubicBezTo>
                    <a:pt x="10497" y="12510"/>
                    <a:pt x="9076" y="11108"/>
                    <a:pt x="7914" y="9502"/>
                  </a:cubicBezTo>
                  <a:cubicBezTo>
                    <a:pt x="7925" y="9495"/>
                    <a:pt x="7935" y="9486"/>
                    <a:pt x="7947" y="9479"/>
                  </a:cubicBezTo>
                  <a:cubicBezTo>
                    <a:pt x="7691" y="9299"/>
                    <a:pt x="7523" y="9004"/>
                    <a:pt x="7523" y="8668"/>
                  </a:cubicBezTo>
                  <a:cubicBezTo>
                    <a:pt x="7523" y="8367"/>
                    <a:pt x="7659" y="8101"/>
                    <a:pt x="7871" y="7920"/>
                  </a:cubicBezTo>
                  <a:lnTo>
                    <a:pt x="7870" y="7918"/>
                  </a:lnTo>
                  <a:lnTo>
                    <a:pt x="9023" y="6773"/>
                  </a:lnTo>
                  <a:cubicBezTo>
                    <a:pt x="9211" y="6528"/>
                    <a:pt x="9325" y="6224"/>
                    <a:pt x="9325" y="5891"/>
                  </a:cubicBezTo>
                  <a:cubicBezTo>
                    <a:pt x="9325" y="5485"/>
                    <a:pt x="9160" y="5116"/>
                    <a:pt x="8893" y="4850"/>
                  </a:cubicBezTo>
                  <a:lnTo>
                    <a:pt x="5662" y="693"/>
                  </a:lnTo>
                  <a:cubicBezTo>
                    <a:pt x="5603" y="599"/>
                    <a:pt x="5537" y="510"/>
                    <a:pt x="5458" y="432"/>
                  </a:cubicBezTo>
                  <a:cubicBezTo>
                    <a:pt x="5191" y="165"/>
                    <a:pt x="4823" y="0"/>
                    <a:pt x="4417" y="0"/>
                  </a:cubicBezTo>
                  <a:cubicBezTo>
                    <a:pt x="2454" y="0"/>
                    <a:pt x="0" y="2308"/>
                    <a:pt x="0" y="5155"/>
                  </a:cubicBezTo>
                  <a:cubicBezTo>
                    <a:pt x="0" y="5943"/>
                    <a:pt x="183" y="6688"/>
                    <a:pt x="499" y="7356"/>
                  </a:cubicBezTo>
                  <a:lnTo>
                    <a:pt x="482" y="7373"/>
                  </a:lnTo>
                  <a:cubicBezTo>
                    <a:pt x="3435" y="13255"/>
                    <a:pt x="8343" y="18164"/>
                    <a:pt x="14224" y="21117"/>
                  </a:cubicBezTo>
                  <a:lnTo>
                    <a:pt x="14240" y="21101"/>
                  </a:lnTo>
                  <a:cubicBezTo>
                    <a:pt x="14908" y="21418"/>
                    <a:pt x="15652" y="21600"/>
                    <a:pt x="16441" y="21600"/>
                  </a:cubicBezTo>
                  <a:cubicBezTo>
                    <a:pt x="19287" y="21600"/>
                    <a:pt x="21594" y="19145"/>
                    <a:pt x="21594" y="17182"/>
                  </a:cubicBezTo>
                  <a:cubicBezTo>
                    <a:pt x="21594" y="17179"/>
                    <a:pt x="21594" y="17177"/>
                    <a:pt x="21594" y="17174"/>
                  </a:cubicBezTo>
                  <a:cubicBezTo>
                    <a:pt x="21594" y="17174"/>
                    <a:pt x="21586" y="17174"/>
                    <a:pt x="21586" y="17174"/>
                  </a:cubicBezTo>
                  <a:close/>
                  <a:moveTo>
                    <a:pt x="11785" y="10800"/>
                  </a:moveTo>
                  <a:cubicBezTo>
                    <a:pt x="12326" y="10800"/>
                    <a:pt x="12766" y="10360"/>
                    <a:pt x="12766" y="9819"/>
                  </a:cubicBezTo>
                  <a:cubicBezTo>
                    <a:pt x="12766" y="9276"/>
                    <a:pt x="12326" y="8836"/>
                    <a:pt x="11785" y="8836"/>
                  </a:cubicBezTo>
                  <a:cubicBezTo>
                    <a:pt x="11242" y="8836"/>
                    <a:pt x="10803" y="9276"/>
                    <a:pt x="10803" y="9819"/>
                  </a:cubicBezTo>
                  <a:cubicBezTo>
                    <a:pt x="10803" y="10360"/>
                    <a:pt x="11242" y="10800"/>
                    <a:pt x="11785" y="10800"/>
                  </a:cubicBezTo>
                  <a:moveTo>
                    <a:pt x="11785" y="5891"/>
                  </a:moveTo>
                  <a:cubicBezTo>
                    <a:pt x="13953" y="5891"/>
                    <a:pt x="15711" y="7649"/>
                    <a:pt x="15711" y="9819"/>
                  </a:cubicBezTo>
                  <a:cubicBezTo>
                    <a:pt x="15711" y="10090"/>
                    <a:pt x="15930" y="10309"/>
                    <a:pt x="16201" y="10309"/>
                  </a:cubicBezTo>
                  <a:cubicBezTo>
                    <a:pt x="16472" y="10309"/>
                    <a:pt x="16692" y="10090"/>
                    <a:pt x="16692" y="9819"/>
                  </a:cubicBezTo>
                  <a:cubicBezTo>
                    <a:pt x="16692" y="7107"/>
                    <a:pt x="14495" y="4909"/>
                    <a:pt x="11785" y="4909"/>
                  </a:cubicBezTo>
                  <a:cubicBezTo>
                    <a:pt x="11513" y="4909"/>
                    <a:pt x="11294" y="5129"/>
                    <a:pt x="11294" y="5400"/>
                  </a:cubicBezTo>
                  <a:cubicBezTo>
                    <a:pt x="11294" y="5672"/>
                    <a:pt x="11513" y="5891"/>
                    <a:pt x="11785" y="5891"/>
                  </a:cubicBezTo>
                  <a:moveTo>
                    <a:pt x="11785" y="982"/>
                  </a:moveTo>
                  <a:cubicBezTo>
                    <a:pt x="16663" y="982"/>
                    <a:pt x="20618" y="4939"/>
                    <a:pt x="20618" y="9819"/>
                  </a:cubicBezTo>
                  <a:cubicBezTo>
                    <a:pt x="20618" y="10090"/>
                    <a:pt x="20838" y="10309"/>
                    <a:pt x="21109" y="10309"/>
                  </a:cubicBezTo>
                  <a:cubicBezTo>
                    <a:pt x="21380" y="10309"/>
                    <a:pt x="21600" y="10090"/>
                    <a:pt x="21600" y="9819"/>
                  </a:cubicBezTo>
                  <a:cubicBezTo>
                    <a:pt x="21600" y="4396"/>
                    <a:pt x="17206" y="0"/>
                    <a:pt x="11785" y="0"/>
                  </a:cubicBezTo>
                  <a:cubicBezTo>
                    <a:pt x="11513" y="0"/>
                    <a:pt x="11294" y="220"/>
                    <a:pt x="11294" y="491"/>
                  </a:cubicBezTo>
                  <a:cubicBezTo>
                    <a:pt x="11294" y="762"/>
                    <a:pt x="11513" y="982"/>
                    <a:pt x="11785" y="982"/>
                  </a:cubicBezTo>
                </a:path>
              </a:pathLst>
            </a:custGeom>
            <a:solidFill>
              <a:sysClr val="window" lastClr="FFFFFF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marL="0" marR="0" lvl="0" indent="0" defTabSz="22853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Lato Light" charset="0"/>
                <a:ea typeface="Lato Light" charset="0"/>
                <a:cs typeface="Lato Light" charset="0"/>
                <a:sym typeface="Gill Sans"/>
              </a:endParaRPr>
            </a:p>
          </p:txBody>
        </p:sp>
      </p:grpSp>
      <p:sp>
        <p:nvSpPr>
          <p:cNvPr id="276" name="Round Same Side Corner Rectangle 514">
            <a:extLst>
              <a:ext uri="{FF2B5EF4-FFF2-40B4-BE49-F238E27FC236}">
                <a16:creationId xmlns:a16="http://schemas.microsoft.com/office/drawing/2014/main" id="{061CAF85-EE95-4A93-BD83-7A26E26F36EB}"/>
              </a:ext>
            </a:extLst>
          </p:cNvPr>
          <p:cNvSpPr/>
          <p:nvPr/>
        </p:nvSpPr>
        <p:spPr>
          <a:xfrm rot="16200000" flipH="1">
            <a:off x="2226459" y="2288214"/>
            <a:ext cx="23261" cy="4090304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4BACC6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109710" tIns="54855" rIns="109710" bIns="54855" rtlCol="0" anchor="ctr"/>
          <a:lstStyle/>
          <a:p>
            <a:pPr marL="0" marR="0" lvl="0" indent="0" algn="ctr" defTabSz="91421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49220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E8FE50B-5C1E-4332-B7A1-1E99F65F7C0D}"/>
              </a:ext>
            </a:extLst>
          </p:cNvPr>
          <p:cNvGrpSpPr/>
          <p:nvPr/>
        </p:nvGrpSpPr>
        <p:grpSpPr>
          <a:xfrm>
            <a:off x="6153635" y="1141512"/>
            <a:ext cx="5962165" cy="5334729"/>
            <a:chOff x="6153635" y="1141512"/>
            <a:chExt cx="5962165" cy="5334729"/>
          </a:xfrm>
        </p:grpSpPr>
        <p:sp>
          <p:nvSpPr>
            <p:cNvPr id="3" name="AutoShape 53">
              <a:extLst>
                <a:ext uri="{FF2B5EF4-FFF2-40B4-BE49-F238E27FC236}">
                  <a16:creationId xmlns:a16="http://schemas.microsoft.com/office/drawing/2014/main" id="{0C2FD317-43A7-4169-9A79-BE7CC822670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153635" y="1144718"/>
              <a:ext cx="4341025" cy="5331523"/>
            </a:xfrm>
            <a:prstGeom prst="rect">
              <a:avLst/>
            </a:prstGeom>
            <a:solidFill>
              <a:sysClr val="window" lastClr="FFFFFF"/>
            </a:solidFill>
            <a:ln w="9525">
              <a:solidFill>
                <a:srgbClr val="C0504D">
                  <a:lumMod val="40000"/>
                  <a:lumOff val="60000"/>
                </a:srgbClr>
              </a:solidFill>
              <a:round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B1E8868-B3CD-43DB-B4D5-B7DF4B48FC90}"/>
                </a:ext>
              </a:extLst>
            </p:cNvPr>
            <p:cNvSpPr/>
            <p:nvPr/>
          </p:nvSpPr>
          <p:spPr bwMode="auto">
            <a:xfrm>
              <a:off x="6362920" y="2280828"/>
              <a:ext cx="2509004" cy="4095420"/>
            </a:xfrm>
            <a:prstGeom prst="rect">
              <a:avLst/>
            </a:prstGeom>
            <a:solidFill>
              <a:sysClr val="window" lastClr="FFFFFF"/>
            </a:solidFill>
            <a:ln w="19050">
              <a:solidFill>
                <a:srgbClr val="9BBB59">
                  <a:lumMod val="40000"/>
                  <a:lumOff val="60000"/>
                </a:srgb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EEDBEC0-2812-4646-85A8-953334C2558B}"/>
                </a:ext>
              </a:extLst>
            </p:cNvPr>
            <p:cNvSpPr/>
            <p:nvPr/>
          </p:nvSpPr>
          <p:spPr bwMode="auto">
            <a:xfrm>
              <a:off x="9165881" y="2282470"/>
              <a:ext cx="1122718" cy="4093728"/>
            </a:xfrm>
            <a:prstGeom prst="rect">
              <a:avLst/>
            </a:prstGeom>
            <a:solidFill>
              <a:sysClr val="window" lastClr="FFFFFF"/>
            </a:solidFill>
            <a:ln w="19050">
              <a:solidFill>
                <a:srgbClr val="9BBB59">
                  <a:lumMod val="40000"/>
                  <a:lumOff val="60000"/>
                </a:srgb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326B8EA-55F2-434C-B64A-5E566FD0FB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9772" y="4739478"/>
              <a:ext cx="1895300" cy="85691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4863D47-A4B5-4D4B-BB72-6D9A321AAC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25715" y="4739478"/>
              <a:ext cx="601008" cy="856919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6BF57F9-7287-4052-873A-9C519B5AB324}"/>
                </a:ext>
              </a:extLst>
            </p:cNvPr>
            <p:cNvSpPr/>
            <p:nvPr/>
          </p:nvSpPr>
          <p:spPr bwMode="auto">
            <a:xfrm>
              <a:off x="6643878" y="3955081"/>
              <a:ext cx="3524513" cy="709942"/>
            </a:xfrm>
            <a:prstGeom prst="rect">
              <a:avLst/>
            </a:prstGeom>
            <a:solidFill>
              <a:sysClr val="window" lastClr="FFFFFF"/>
            </a:solidFill>
            <a:ln w="19050">
              <a:solidFill>
                <a:srgbClr val="FBF9AD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A7E8B8-ADE8-48D0-B98F-48676C313128}"/>
                </a:ext>
              </a:extLst>
            </p:cNvPr>
            <p:cNvSpPr/>
            <p:nvPr/>
          </p:nvSpPr>
          <p:spPr bwMode="auto">
            <a:xfrm>
              <a:off x="7556023" y="2355723"/>
              <a:ext cx="1210613" cy="1169522"/>
            </a:xfrm>
            <a:prstGeom prst="rect">
              <a:avLst/>
            </a:prstGeom>
            <a:solidFill>
              <a:sysClr val="window" lastClr="FFFFFF"/>
            </a:solidFill>
            <a:ln w="12700">
              <a:noFill/>
            </a:ln>
            <a:effectLst>
              <a:innerShdw blurRad="114300">
                <a:prstClr val="black"/>
              </a:inn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BADF5A6-6995-4A31-B65A-A77677786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3669" y="2886129"/>
              <a:ext cx="600857" cy="600857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9820EB1-D2AD-4850-BB81-9BA1E8B51F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4474" y="2743282"/>
              <a:ext cx="600857" cy="600857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4FD3AAB-D7E7-4F0F-A442-06FDF962A4B2}"/>
                </a:ext>
              </a:extLst>
            </p:cNvPr>
            <p:cNvSpPr/>
            <p:nvPr/>
          </p:nvSpPr>
          <p:spPr bwMode="auto">
            <a:xfrm>
              <a:off x="9322683" y="2364159"/>
              <a:ext cx="782389" cy="1230800"/>
            </a:xfrm>
            <a:prstGeom prst="rect">
              <a:avLst/>
            </a:prstGeom>
            <a:solidFill>
              <a:sysClr val="window" lastClr="FFFFFF"/>
            </a:solidFill>
            <a:ln w="12700">
              <a:noFill/>
            </a:ln>
            <a:effectLst>
              <a:innerShdw blurRad="114300">
                <a:prstClr val="black"/>
              </a:inn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2600110-2A8D-4639-A922-9699B2BC7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32754" y="2950145"/>
              <a:ext cx="600857" cy="600857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D371F3E-8110-4281-8FE1-FF1336EAD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65710" y="3977551"/>
              <a:ext cx="495894" cy="495894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EB2A296-EF5B-453D-B533-7B94111015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6252" y="3962330"/>
              <a:ext cx="495894" cy="495894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66F9B33-3BAA-4D71-83A6-2E1FFF497D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5469" y="3962330"/>
              <a:ext cx="495894" cy="495894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9EDEDE1-8376-4536-BBD0-BEC79D093D30}"/>
                </a:ext>
              </a:extLst>
            </p:cNvPr>
            <p:cNvSpPr/>
            <p:nvPr/>
          </p:nvSpPr>
          <p:spPr bwMode="auto">
            <a:xfrm>
              <a:off x="6622543" y="1441297"/>
              <a:ext cx="3524513" cy="709942"/>
            </a:xfrm>
            <a:prstGeom prst="rect">
              <a:avLst/>
            </a:prstGeom>
            <a:solidFill>
              <a:sysClr val="window" lastClr="FFFFFF"/>
            </a:solidFill>
            <a:ln w="19050">
              <a:solidFill>
                <a:srgbClr val="FBF9AD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96CF731B-9CD3-40BA-B265-B53BBDAA204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65738" y="1483932"/>
              <a:ext cx="437504" cy="437504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12BDD87-1639-4AD1-A9A9-250FD2C1B4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87542" y="1483932"/>
              <a:ext cx="437504" cy="437504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79DCA8EC-330D-4F3B-9840-034910C53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3933" y="1498534"/>
              <a:ext cx="437504" cy="437504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2A52EBE2-C9F8-474B-BBCE-5B4249B39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35212" y="2646269"/>
              <a:ext cx="755306" cy="755306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96FF35A-AF34-4195-B0C0-6BB761926E0C}"/>
                </a:ext>
              </a:extLst>
            </p:cNvPr>
            <p:cNvSpPr txBox="1"/>
            <p:nvPr/>
          </p:nvSpPr>
          <p:spPr>
            <a:xfrm>
              <a:off x="6465952" y="1141512"/>
              <a:ext cx="3751783" cy="2923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High Level Cloud Storage Architecture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7FF6415-DF74-4CCE-8C8F-0785496EF8ED}"/>
                </a:ext>
              </a:extLst>
            </p:cNvPr>
            <p:cNvSpPr txBox="1"/>
            <p:nvPr/>
          </p:nvSpPr>
          <p:spPr>
            <a:xfrm>
              <a:off x="6757512" y="1897253"/>
              <a:ext cx="3336805" cy="29765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Public APIs for Data and Management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170480D-9364-4A8A-9724-4E4DEA4315B7}"/>
                </a:ext>
              </a:extLst>
            </p:cNvPr>
            <p:cNvSpPr txBox="1"/>
            <p:nvPr/>
          </p:nvSpPr>
          <p:spPr>
            <a:xfrm>
              <a:off x="7374940" y="4386901"/>
              <a:ext cx="2071894" cy="29765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Logical Storage Pools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4C75985-5F4C-4E6C-B95F-B050E9B72D33}"/>
                </a:ext>
              </a:extLst>
            </p:cNvPr>
            <p:cNvSpPr txBox="1"/>
            <p:nvPr/>
          </p:nvSpPr>
          <p:spPr>
            <a:xfrm>
              <a:off x="7497468" y="2299300"/>
              <a:ext cx="1346426" cy="4924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Virtual Computer Servers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5ADCAF4-0738-4175-9774-75D26FF0259D}"/>
                </a:ext>
              </a:extLst>
            </p:cNvPr>
            <p:cNvSpPr txBox="1"/>
            <p:nvPr/>
          </p:nvSpPr>
          <p:spPr>
            <a:xfrm>
              <a:off x="9256228" y="2299409"/>
              <a:ext cx="924509" cy="69213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Virtual Computer Servers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CC3E26E-E23E-4D4B-B89C-72F882E63473}"/>
                </a:ext>
              </a:extLst>
            </p:cNvPr>
            <p:cNvSpPr txBox="1"/>
            <p:nvPr/>
          </p:nvSpPr>
          <p:spPr>
            <a:xfrm>
              <a:off x="6207968" y="3347429"/>
              <a:ext cx="915316" cy="4924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Object Storage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2163A98-E951-4716-B806-1CD4595B192A}"/>
                </a:ext>
              </a:extLst>
            </p:cNvPr>
            <p:cNvSpPr/>
            <p:nvPr/>
          </p:nvSpPr>
          <p:spPr bwMode="auto">
            <a:xfrm>
              <a:off x="6515090" y="5991639"/>
              <a:ext cx="2225787" cy="303185"/>
            </a:xfrm>
            <a:prstGeom prst="rect">
              <a:avLst/>
            </a:prstGeom>
            <a:solidFill>
              <a:sysClr val="window" lastClr="FFFFFF"/>
            </a:solidFill>
            <a:ln w="19050">
              <a:solidFill>
                <a:srgbClr val="4BACC6">
                  <a:lumMod val="40000"/>
                  <a:lumOff val="60000"/>
                </a:srgb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BE4D929-12AA-4D1D-8E46-D8F76252F1C2}"/>
                </a:ext>
              </a:extLst>
            </p:cNvPr>
            <p:cNvSpPr/>
            <p:nvPr/>
          </p:nvSpPr>
          <p:spPr bwMode="auto">
            <a:xfrm>
              <a:off x="9245409" y="6003094"/>
              <a:ext cx="961619" cy="280274"/>
            </a:xfrm>
            <a:prstGeom prst="rect">
              <a:avLst/>
            </a:prstGeom>
            <a:solidFill>
              <a:sysClr val="window" lastClr="FFFFFF"/>
            </a:solidFill>
            <a:ln w="19050">
              <a:solidFill>
                <a:srgbClr val="4BACC6">
                  <a:lumMod val="40000"/>
                  <a:lumOff val="60000"/>
                </a:srgb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70DD55E-FD72-4027-98FA-924A6176C210}"/>
                </a:ext>
              </a:extLst>
            </p:cNvPr>
            <p:cNvSpPr txBox="1"/>
            <p:nvPr/>
          </p:nvSpPr>
          <p:spPr>
            <a:xfrm>
              <a:off x="6607288" y="5997037"/>
              <a:ext cx="2041390" cy="2923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Cloud Service Location 1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EF9A6F-1DEC-46C1-ACEF-491984052CC6}"/>
                </a:ext>
              </a:extLst>
            </p:cNvPr>
            <p:cNvSpPr txBox="1"/>
            <p:nvPr/>
          </p:nvSpPr>
          <p:spPr>
            <a:xfrm>
              <a:off x="9097677" y="5997037"/>
              <a:ext cx="1273249" cy="2923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Location n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A392760-10DC-48BA-8E28-8880E3618D29}"/>
                </a:ext>
              </a:extLst>
            </p:cNvPr>
            <p:cNvCxnSpPr>
              <a:cxnSpLocks/>
            </p:cNvCxnSpPr>
            <p:nvPr/>
          </p:nvCxnSpPr>
          <p:spPr>
            <a:xfrm>
              <a:off x="7008642" y="2099723"/>
              <a:ext cx="0" cy="567471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C0F7B28-F0C1-4A1C-A832-149B72EDCA24}"/>
                </a:ext>
              </a:extLst>
            </p:cNvPr>
            <p:cNvCxnSpPr>
              <a:cxnSpLocks/>
            </p:cNvCxnSpPr>
            <p:nvPr/>
          </p:nvCxnSpPr>
          <p:spPr>
            <a:xfrm>
              <a:off x="7001928" y="3365874"/>
              <a:ext cx="0" cy="567471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A5A4EBF-7940-4DD4-AB89-623D0584B17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01931" y="3337450"/>
              <a:ext cx="1178865" cy="595895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C79DF54-325C-498A-91BD-56DF5FC139A6}"/>
                </a:ext>
              </a:extLst>
            </p:cNvPr>
            <p:cNvSpPr txBox="1"/>
            <p:nvPr/>
          </p:nvSpPr>
          <p:spPr>
            <a:xfrm>
              <a:off x="7615064" y="3474840"/>
              <a:ext cx="1353754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Block, File or Object Storage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C6DDFD7-5E08-40D7-90A2-0B381A0532F1}"/>
                </a:ext>
              </a:extLst>
            </p:cNvPr>
            <p:cNvSpPr txBox="1"/>
            <p:nvPr/>
          </p:nvSpPr>
          <p:spPr>
            <a:xfrm>
              <a:off x="6485210" y="5577322"/>
              <a:ext cx="2264424" cy="28469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Physical Storage Servers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7FCA817-C38F-455C-8923-01CD298F8A60}"/>
                </a:ext>
              </a:extLst>
            </p:cNvPr>
            <p:cNvSpPr txBox="1"/>
            <p:nvPr/>
          </p:nvSpPr>
          <p:spPr>
            <a:xfrm>
              <a:off x="8927923" y="5530948"/>
              <a:ext cx="1622736" cy="492443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5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Physical Storage Servers</a:t>
              </a:r>
            </a:p>
          </p:txBody>
        </p:sp>
        <p:sp>
          <p:nvSpPr>
            <p:cNvPr id="38" name="Right Brace 37">
              <a:extLst>
                <a:ext uri="{FF2B5EF4-FFF2-40B4-BE49-F238E27FC236}">
                  <a16:creationId xmlns:a16="http://schemas.microsoft.com/office/drawing/2014/main" id="{A7036854-8952-4744-B8DA-B33591098175}"/>
                </a:ext>
              </a:extLst>
            </p:cNvPr>
            <p:cNvSpPr/>
            <p:nvPr/>
          </p:nvSpPr>
          <p:spPr>
            <a:xfrm>
              <a:off x="10557586" y="1141512"/>
              <a:ext cx="291012" cy="1053391"/>
            </a:xfrm>
            <a:prstGeom prst="rightBrac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Right Brace 38">
              <a:extLst>
                <a:ext uri="{FF2B5EF4-FFF2-40B4-BE49-F238E27FC236}">
                  <a16:creationId xmlns:a16="http://schemas.microsoft.com/office/drawing/2014/main" id="{F5F70B82-E931-4666-A4C8-A5A93A1553A2}"/>
                </a:ext>
              </a:extLst>
            </p:cNvPr>
            <p:cNvSpPr/>
            <p:nvPr/>
          </p:nvSpPr>
          <p:spPr>
            <a:xfrm>
              <a:off x="10557586" y="2337400"/>
              <a:ext cx="291865" cy="2327623"/>
            </a:xfrm>
            <a:prstGeom prst="rightBrac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Right Brace 39">
              <a:extLst>
                <a:ext uri="{FF2B5EF4-FFF2-40B4-BE49-F238E27FC236}">
                  <a16:creationId xmlns:a16="http://schemas.microsoft.com/office/drawing/2014/main" id="{82EE894E-1B47-4171-8195-5E8ADD372EF8}"/>
                </a:ext>
              </a:extLst>
            </p:cNvPr>
            <p:cNvSpPr/>
            <p:nvPr/>
          </p:nvSpPr>
          <p:spPr>
            <a:xfrm>
              <a:off x="10557586" y="4789345"/>
              <a:ext cx="332419" cy="1586903"/>
            </a:xfrm>
            <a:prstGeom prst="rightBrac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57BD1CD-0951-43DD-BFC0-BC4D9A5FA7A4}"/>
                </a:ext>
              </a:extLst>
            </p:cNvPr>
            <p:cNvSpPr/>
            <p:nvPr/>
          </p:nvSpPr>
          <p:spPr bwMode="auto">
            <a:xfrm>
              <a:off x="10889808" y="1508701"/>
              <a:ext cx="1225992" cy="339131"/>
            </a:xfrm>
            <a:prstGeom prst="rect">
              <a:avLst/>
            </a:prstGeom>
            <a:solidFill>
              <a:sysClr val="window" lastClr="FFFFFF"/>
            </a:solidFill>
            <a:ln w="28575">
              <a:solidFill>
                <a:srgbClr val="F79646">
                  <a:lumMod val="40000"/>
                  <a:lumOff val="60000"/>
                </a:srgb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6F1492D-E545-4D5F-92F0-EC2D84E38B9B}"/>
                </a:ext>
              </a:extLst>
            </p:cNvPr>
            <p:cNvSpPr txBox="1"/>
            <p:nvPr/>
          </p:nvSpPr>
          <p:spPr>
            <a:xfrm>
              <a:off x="11021995" y="1532072"/>
              <a:ext cx="961619" cy="2923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Front-End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362FEE6-C831-4A7C-868A-0126A707E7C0}"/>
                </a:ext>
              </a:extLst>
            </p:cNvPr>
            <p:cNvSpPr/>
            <p:nvPr/>
          </p:nvSpPr>
          <p:spPr bwMode="auto">
            <a:xfrm>
              <a:off x="10889808" y="3330754"/>
              <a:ext cx="1225992" cy="339131"/>
            </a:xfrm>
            <a:prstGeom prst="rect">
              <a:avLst/>
            </a:prstGeom>
            <a:solidFill>
              <a:sysClr val="window" lastClr="FFFFFF"/>
            </a:solidFill>
            <a:ln w="28575">
              <a:solidFill>
                <a:srgbClr val="F79646">
                  <a:lumMod val="40000"/>
                  <a:lumOff val="60000"/>
                </a:srgb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EC2DE4B-D897-4BC5-8FD5-B4B5B33D7537}"/>
                </a:ext>
              </a:extLst>
            </p:cNvPr>
            <p:cNvSpPr txBox="1"/>
            <p:nvPr/>
          </p:nvSpPr>
          <p:spPr>
            <a:xfrm>
              <a:off x="10950485" y="3357170"/>
              <a:ext cx="1104639" cy="2923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Middleware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36962DE-DB2A-4F3F-A8A6-67B55ED07CB0}"/>
                </a:ext>
              </a:extLst>
            </p:cNvPr>
            <p:cNvSpPr/>
            <p:nvPr/>
          </p:nvSpPr>
          <p:spPr bwMode="auto">
            <a:xfrm>
              <a:off x="10889808" y="5426831"/>
              <a:ext cx="1225992" cy="339131"/>
            </a:xfrm>
            <a:prstGeom prst="rect">
              <a:avLst/>
            </a:prstGeom>
            <a:solidFill>
              <a:sysClr val="window" lastClr="FFFFFF"/>
            </a:solidFill>
            <a:ln w="28575">
              <a:solidFill>
                <a:srgbClr val="F79646">
                  <a:lumMod val="40000"/>
                  <a:lumOff val="60000"/>
                </a:srgb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C88BA8F-ED5D-4D0D-8F23-8E7EC625EC00}"/>
                </a:ext>
              </a:extLst>
            </p:cNvPr>
            <p:cNvSpPr txBox="1"/>
            <p:nvPr/>
          </p:nvSpPr>
          <p:spPr>
            <a:xfrm>
              <a:off x="11021995" y="5450202"/>
              <a:ext cx="961619" cy="2923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Back-End</a:t>
              </a:r>
            </a:p>
          </p:txBody>
        </p:sp>
      </p:grpSp>
      <p:sp>
        <p:nvSpPr>
          <p:cNvPr id="47" name="Title 2">
            <a:extLst>
              <a:ext uri="{FF2B5EF4-FFF2-40B4-BE49-F238E27FC236}">
                <a16:creationId xmlns:a16="http://schemas.microsoft.com/office/drawing/2014/main" id="{15424530-43DA-470E-A5E3-D21ECE83464D}"/>
              </a:ext>
            </a:extLst>
          </p:cNvPr>
          <p:cNvSpPr txBox="1">
            <a:spLocks/>
          </p:cNvSpPr>
          <p:nvPr/>
        </p:nvSpPr>
        <p:spPr>
          <a:xfrm>
            <a:off x="2877260" y="179539"/>
            <a:ext cx="6437481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Cloud Storage Architecture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B9FF286-6833-4D0B-8FBA-1121BC5986AE}"/>
              </a:ext>
            </a:extLst>
          </p:cNvPr>
          <p:cNvSpPr/>
          <p:nvPr/>
        </p:nvSpPr>
        <p:spPr>
          <a:xfrm>
            <a:off x="1031568" y="1206389"/>
            <a:ext cx="4965874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Cloud storage is a data storage medium used to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store digital data in logical pools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using a network 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0BC4D29-2708-43A1-B312-A939C4280811}"/>
              </a:ext>
            </a:extLst>
          </p:cNvPr>
          <p:cNvSpPr/>
          <p:nvPr/>
        </p:nvSpPr>
        <p:spPr>
          <a:xfrm>
            <a:off x="1031568" y="2184407"/>
            <a:ext cx="5031367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cloud storage architecture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consists of three main layers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namely, front-end, middleware, and back-end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0990CEC-C5BE-4379-9FF4-D6AB9C10ED36}"/>
              </a:ext>
            </a:extLst>
          </p:cNvPr>
          <p:cNvSpPr/>
          <p:nvPr/>
        </p:nvSpPr>
        <p:spPr>
          <a:xfrm>
            <a:off x="1031568" y="3300924"/>
            <a:ext cx="4873933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Front-end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layer is accessed by the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end user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where it provides APIs for the management of data storage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905AE85-F34D-4A6D-AB84-E4DBD0F69EB4}"/>
              </a:ext>
            </a:extLst>
          </p:cNvPr>
          <p:cNvSpPr/>
          <p:nvPr/>
        </p:nvSpPr>
        <p:spPr>
          <a:xfrm>
            <a:off x="1031568" y="4417441"/>
            <a:ext cx="4834304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Middleware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layer performs several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functions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such as data de-duplication and replication of data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680A5CB-3907-4D7A-A9C2-6EF509A2F112}"/>
              </a:ext>
            </a:extLst>
          </p:cNvPr>
          <p:cNvSpPr/>
          <p:nvPr/>
        </p:nvSpPr>
        <p:spPr>
          <a:xfrm>
            <a:off x="1031568" y="5648322"/>
            <a:ext cx="4676903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Back-end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layer is where the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hardware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is implemented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613C224-17C8-46BB-8AD0-11E041352F48}"/>
              </a:ext>
            </a:extLst>
          </p:cNvPr>
          <p:cNvGrpSpPr>
            <a:grpSpLocks noChangeAspect="1"/>
          </p:cNvGrpSpPr>
          <p:nvPr/>
        </p:nvGrpSpPr>
        <p:grpSpPr>
          <a:xfrm>
            <a:off x="231744" y="1150126"/>
            <a:ext cx="758856" cy="758856"/>
            <a:chOff x="231744" y="1150126"/>
            <a:chExt cx="758856" cy="758856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5309598-3912-4261-B3F1-A674DC7631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744" y="1150126"/>
              <a:ext cx="758856" cy="75885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AutoShape 48">
              <a:extLst>
                <a:ext uri="{FF2B5EF4-FFF2-40B4-BE49-F238E27FC236}">
                  <a16:creationId xmlns:a16="http://schemas.microsoft.com/office/drawing/2014/main" id="{5F65033C-F781-4108-A21B-B78E62EEBC0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7972" y="1297382"/>
              <a:ext cx="406400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lc="http://schemas.openxmlformats.org/drawingml/2006/lockedCanvas"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lc="http://schemas.openxmlformats.org/drawingml/2006/lockedCanvas"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DC13A46-41F3-4986-9334-08E98D1377F2}"/>
              </a:ext>
            </a:extLst>
          </p:cNvPr>
          <p:cNvGrpSpPr>
            <a:grpSpLocks noChangeAspect="1"/>
          </p:cNvGrpSpPr>
          <p:nvPr/>
        </p:nvGrpSpPr>
        <p:grpSpPr>
          <a:xfrm>
            <a:off x="231744" y="2266643"/>
            <a:ext cx="758856" cy="758856"/>
            <a:chOff x="231744" y="2290028"/>
            <a:chExt cx="758856" cy="758856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DC19580D-EFB4-47F2-A147-DE89F036EE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744" y="2290028"/>
              <a:ext cx="758856" cy="7588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AutoShape 111">
              <a:extLst>
                <a:ext uri="{FF2B5EF4-FFF2-40B4-BE49-F238E27FC236}">
                  <a16:creationId xmlns:a16="http://schemas.microsoft.com/office/drawing/2014/main" id="{490FAD73-AF9D-4812-A86E-87F521DF9F6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8603" y="2451572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lc="http://schemas.openxmlformats.org/drawingml/2006/lockedCanvas"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lc="http://schemas.openxmlformats.org/drawingml/2006/lockedCanvas"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31ABB6C-456B-42ED-96BA-B71F89AED67D}"/>
              </a:ext>
            </a:extLst>
          </p:cNvPr>
          <p:cNvGrpSpPr>
            <a:grpSpLocks noChangeAspect="1"/>
          </p:cNvGrpSpPr>
          <p:nvPr/>
        </p:nvGrpSpPr>
        <p:grpSpPr>
          <a:xfrm>
            <a:off x="231744" y="3383160"/>
            <a:ext cx="758856" cy="758856"/>
            <a:chOff x="231744" y="3446418"/>
            <a:chExt cx="758856" cy="758856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CA46D1FC-2DEA-4C9F-AB2B-81C488F97D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744" y="3446418"/>
              <a:ext cx="758856" cy="75885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AutoShape 97">
              <a:extLst>
                <a:ext uri="{FF2B5EF4-FFF2-40B4-BE49-F238E27FC236}">
                  <a16:creationId xmlns:a16="http://schemas.microsoft.com/office/drawing/2014/main" id="{1FE999CA-5440-4C4E-9297-6AD1D28B8A7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51628" y="359327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lc="http://schemas.openxmlformats.org/drawingml/2006/lockedCanvas"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lc="http://schemas.openxmlformats.org/drawingml/2006/lockedCanvas"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24B5CD2-53AD-4F52-A66B-4DB713AC8560}"/>
              </a:ext>
            </a:extLst>
          </p:cNvPr>
          <p:cNvGrpSpPr>
            <a:grpSpLocks noChangeAspect="1"/>
          </p:cNvGrpSpPr>
          <p:nvPr/>
        </p:nvGrpSpPr>
        <p:grpSpPr>
          <a:xfrm>
            <a:off x="231744" y="4499677"/>
            <a:ext cx="758856" cy="758856"/>
            <a:chOff x="231744" y="4625261"/>
            <a:chExt cx="758856" cy="758856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FB981790-E22F-4161-AB53-C5236964A9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1744" y="4625261"/>
              <a:ext cx="758856" cy="75885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AutoShape 126">
              <a:extLst>
                <a:ext uri="{FF2B5EF4-FFF2-40B4-BE49-F238E27FC236}">
                  <a16:creationId xmlns:a16="http://schemas.microsoft.com/office/drawing/2014/main" id="{CC27CF45-DF1F-4521-B8C1-1088C94D29E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9000" y="4772517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lc="http://schemas.openxmlformats.org/drawingml/2006/lockedCanvas"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lc="http://schemas.openxmlformats.org/drawingml/2006/lockedCanvas"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4B931CC-0257-4796-BF31-F9A6B6AEDCB6}"/>
              </a:ext>
            </a:extLst>
          </p:cNvPr>
          <p:cNvGrpSpPr>
            <a:grpSpLocks noChangeAspect="1"/>
          </p:cNvGrpSpPr>
          <p:nvPr/>
        </p:nvGrpSpPr>
        <p:grpSpPr>
          <a:xfrm>
            <a:off x="255880" y="5616195"/>
            <a:ext cx="710584" cy="710584"/>
            <a:chOff x="255880" y="5614016"/>
            <a:chExt cx="710584" cy="710584"/>
          </a:xfrm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7F240DE8-814A-4545-8EE7-BF040BCF7F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5880" y="5614016"/>
              <a:ext cx="710584" cy="710584"/>
            </a:xfrm>
            <a:prstGeom prst="ellipse">
              <a:avLst/>
            </a:prstGeom>
            <a:solidFill>
              <a:srgbClr val="902B2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 Light"/>
                <a:ea typeface="+mn-ea"/>
                <a:cs typeface="+mn-cs"/>
              </a:endParaRPr>
            </a:p>
          </p:txBody>
        </p:sp>
        <p:sp>
          <p:nvSpPr>
            <p:cNvPr id="69" name="AutoShape 4">
              <a:extLst>
                <a:ext uri="{FF2B5EF4-FFF2-40B4-BE49-F238E27FC236}">
                  <a16:creationId xmlns:a16="http://schemas.microsoft.com/office/drawing/2014/main" id="{799DDAB8-D227-447A-A4C8-DD17A221502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6541" y="5743883"/>
              <a:ext cx="449263" cy="4508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28" y="17466"/>
                  </a:moveTo>
                  <a:cubicBezTo>
                    <a:pt x="16669" y="16923"/>
                    <a:pt x="15846" y="16465"/>
                    <a:pt x="14963" y="16121"/>
                  </a:cubicBezTo>
                  <a:cubicBezTo>
                    <a:pt x="15595" y="14609"/>
                    <a:pt x="15967" y="12928"/>
                    <a:pt x="16010" y="11148"/>
                  </a:cubicBezTo>
                  <a:lnTo>
                    <a:pt x="20188" y="11148"/>
                  </a:lnTo>
                  <a:cubicBezTo>
                    <a:pt x="20097" y="13612"/>
                    <a:pt x="19065" y="15838"/>
                    <a:pt x="17428" y="17466"/>
                  </a:cubicBezTo>
                  <a:moveTo>
                    <a:pt x="1411" y="11148"/>
                  </a:moveTo>
                  <a:lnTo>
                    <a:pt x="5589" y="11148"/>
                  </a:lnTo>
                  <a:cubicBezTo>
                    <a:pt x="5632" y="12928"/>
                    <a:pt x="6004" y="14609"/>
                    <a:pt x="6636" y="16121"/>
                  </a:cubicBezTo>
                  <a:cubicBezTo>
                    <a:pt x="5753" y="16465"/>
                    <a:pt x="4931" y="16923"/>
                    <a:pt x="4171" y="17466"/>
                  </a:cubicBezTo>
                  <a:cubicBezTo>
                    <a:pt x="2534" y="15838"/>
                    <a:pt x="1502" y="13612"/>
                    <a:pt x="1411" y="11148"/>
                  </a:cubicBezTo>
                  <a:moveTo>
                    <a:pt x="3785" y="4553"/>
                  </a:moveTo>
                  <a:cubicBezTo>
                    <a:pt x="4579" y="5170"/>
                    <a:pt x="5448" y="5691"/>
                    <a:pt x="6388" y="6084"/>
                  </a:cubicBezTo>
                  <a:cubicBezTo>
                    <a:pt x="5901" y="7433"/>
                    <a:pt x="5627" y="8908"/>
                    <a:pt x="5589" y="10451"/>
                  </a:cubicBezTo>
                  <a:lnTo>
                    <a:pt x="1411" y="10451"/>
                  </a:lnTo>
                  <a:cubicBezTo>
                    <a:pt x="1494" y="8190"/>
                    <a:pt x="2376" y="6135"/>
                    <a:pt x="3785" y="4553"/>
                  </a:cubicBezTo>
                  <a:moveTo>
                    <a:pt x="11148" y="10451"/>
                  </a:moveTo>
                  <a:lnTo>
                    <a:pt x="11148" y="6950"/>
                  </a:lnTo>
                  <a:cubicBezTo>
                    <a:pt x="12339" y="6913"/>
                    <a:pt x="13484" y="6696"/>
                    <a:pt x="14558" y="6324"/>
                  </a:cubicBezTo>
                  <a:cubicBezTo>
                    <a:pt x="15018" y="7598"/>
                    <a:pt x="15276" y="8992"/>
                    <a:pt x="15314" y="10451"/>
                  </a:cubicBezTo>
                  <a:cubicBezTo>
                    <a:pt x="15314" y="10451"/>
                    <a:pt x="11148" y="10451"/>
                    <a:pt x="11148" y="10451"/>
                  </a:cubicBezTo>
                  <a:close/>
                  <a:moveTo>
                    <a:pt x="14311" y="15882"/>
                  </a:moveTo>
                  <a:cubicBezTo>
                    <a:pt x="13309" y="15559"/>
                    <a:pt x="12247" y="15380"/>
                    <a:pt x="11148" y="15346"/>
                  </a:cubicBezTo>
                  <a:lnTo>
                    <a:pt x="11148" y="11148"/>
                  </a:lnTo>
                  <a:lnTo>
                    <a:pt x="15314" y="11148"/>
                  </a:lnTo>
                  <a:cubicBezTo>
                    <a:pt x="15270" y="12844"/>
                    <a:pt x="14914" y="14445"/>
                    <a:pt x="14311" y="15882"/>
                  </a:cubicBezTo>
                  <a:moveTo>
                    <a:pt x="14683" y="16757"/>
                  </a:moveTo>
                  <a:cubicBezTo>
                    <a:pt x="15476" y="17063"/>
                    <a:pt x="16218" y="17466"/>
                    <a:pt x="16904" y="17941"/>
                  </a:cubicBezTo>
                  <a:cubicBezTo>
                    <a:pt x="15632" y="19031"/>
                    <a:pt x="14067" y="19781"/>
                    <a:pt x="12344" y="20068"/>
                  </a:cubicBezTo>
                  <a:cubicBezTo>
                    <a:pt x="13280" y="19136"/>
                    <a:pt x="14076" y="18017"/>
                    <a:pt x="14683" y="16757"/>
                  </a:cubicBezTo>
                  <a:moveTo>
                    <a:pt x="11148" y="20188"/>
                  </a:moveTo>
                  <a:lnTo>
                    <a:pt x="11148" y="16043"/>
                  </a:lnTo>
                  <a:cubicBezTo>
                    <a:pt x="12146" y="16075"/>
                    <a:pt x="13113" y="16231"/>
                    <a:pt x="14025" y="16516"/>
                  </a:cubicBezTo>
                  <a:cubicBezTo>
                    <a:pt x="13314" y="17970"/>
                    <a:pt x="12343" y="19223"/>
                    <a:pt x="11185" y="20186"/>
                  </a:cubicBezTo>
                  <a:cubicBezTo>
                    <a:pt x="11185" y="20186"/>
                    <a:pt x="11148" y="20188"/>
                    <a:pt x="11148" y="20188"/>
                  </a:cubicBezTo>
                  <a:close/>
                  <a:moveTo>
                    <a:pt x="9255" y="20068"/>
                  </a:moveTo>
                  <a:cubicBezTo>
                    <a:pt x="7532" y="19781"/>
                    <a:pt x="5967" y="19031"/>
                    <a:pt x="4695" y="17941"/>
                  </a:cubicBezTo>
                  <a:cubicBezTo>
                    <a:pt x="5381" y="17466"/>
                    <a:pt x="6123" y="17063"/>
                    <a:pt x="6916" y="16757"/>
                  </a:cubicBezTo>
                  <a:cubicBezTo>
                    <a:pt x="7523" y="18017"/>
                    <a:pt x="8319" y="19136"/>
                    <a:pt x="9255" y="20068"/>
                  </a:cubicBezTo>
                  <a:moveTo>
                    <a:pt x="10451" y="11148"/>
                  </a:moveTo>
                  <a:lnTo>
                    <a:pt x="10451" y="15346"/>
                  </a:lnTo>
                  <a:cubicBezTo>
                    <a:pt x="9352" y="15380"/>
                    <a:pt x="8290" y="15559"/>
                    <a:pt x="7288" y="15882"/>
                  </a:cubicBezTo>
                  <a:cubicBezTo>
                    <a:pt x="6685" y="14445"/>
                    <a:pt x="6329" y="12844"/>
                    <a:pt x="6285" y="11148"/>
                  </a:cubicBezTo>
                  <a:cubicBezTo>
                    <a:pt x="6285" y="11148"/>
                    <a:pt x="10451" y="11148"/>
                    <a:pt x="10451" y="11148"/>
                  </a:cubicBezTo>
                  <a:close/>
                  <a:moveTo>
                    <a:pt x="7041" y="6324"/>
                  </a:moveTo>
                  <a:cubicBezTo>
                    <a:pt x="8115" y="6696"/>
                    <a:pt x="9260" y="6913"/>
                    <a:pt x="10451" y="6950"/>
                  </a:cubicBezTo>
                  <a:lnTo>
                    <a:pt x="10451" y="10451"/>
                  </a:lnTo>
                  <a:lnTo>
                    <a:pt x="6285" y="10451"/>
                  </a:lnTo>
                  <a:cubicBezTo>
                    <a:pt x="6324" y="8992"/>
                    <a:pt x="6581" y="7598"/>
                    <a:pt x="7041" y="6324"/>
                  </a:cubicBezTo>
                  <a:moveTo>
                    <a:pt x="6651" y="5442"/>
                  </a:moveTo>
                  <a:cubicBezTo>
                    <a:pt x="5790" y="5084"/>
                    <a:pt x="4993" y="4609"/>
                    <a:pt x="4263" y="4050"/>
                  </a:cubicBezTo>
                  <a:cubicBezTo>
                    <a:pt x="5606" y="2749"/>
                    <a:pt x="7332" y="1851"/>
                    <a:pt x="9255" y="1531"/>
                  </a:cubicBezTo>
                  <a:cubicBezTo>
                    <a:pt x="8175" y="2610"/>
                    <a:pt x="7286" y="3939"/>
                    <a:pt x="6651" y="5442"/>
                  </a:cubicBezTo>
                  <a:moveTo>
                    <a:pt x="10451" y="1411"/>
                  </a:moveTo>
                  <a:lnTo>
                    <a:pt x="10451" y="6253"/>
                  </a:lnTo>
                  <a:cubicBezTo>
                    <a:pt x="9352" y="6217"/>
                    <a:pt x="8296" y="6021"/>
                    <a:pt x="7303" y="5681"/>
                  </a:cubicBezTo>
                  <a:cubicBezTo>
                    <a:pt x="8029" y="3972"/>
                    <a:pt x="9101" y="2507"/>
                    <a:pt x="10415" y="1413"/>
                  </a:cubicBezTo>
                  <a:cubicBezTo>
                    <a:pt x="10427" y="1412"/>
                    <a:pt x="10439" y="1411"/>
                    <a:pt x="10451" y="1411"/>
                  </a:cubicBezTo>
                  <a:moveTo>
                    <a:pt x="12344" y="1531"/>
                  </a:moveTo>
                  <a:cubicBezTo>
                    <a:pt x="14267" y="1851"/>
                    <a:pt x="15993" y="2749"/>
                    <a:pt x="17336" y="4050"/>
                  </a:cubicBezTo>
                  <a:cubicBezTo>
                    <a:pt x="16606" y="4609"/>
                    <a:pt x="15809" y="5084"/>
                    <a:pt x="14948" y="5442"/>
                  </a:cubicBezTo>
                  <a:cubicBezTo>
                    <a:pt x="14313" y="3939"/>
                    <a:pt x="13424" y="2610"/>
                    <a:pt x="12344" y="1531"/>
                  </a:cubicBezTo>
                  <a:moveTo>
                    <a:pt x="11184" y="1413"/>
                  </a:moveTo>
                  <a:cubicBezTo>
                    <a:pt x="12498" y="2507"/>
                    <a:pt x="13570" y="3972"/>
                    <a:pt x="14296" y="5681"/>
                  </a:cubicBezTo>
                  <a:cubicBezTo>
                    <a:pt x="13303" y="6021"/>
                    <a:pt x="12247" y="6217"/>
                    <a:pt x="11148" y="6253"/>
                  </a:cubicBezTo>
                  <a:lnTo>
                    <a:pt x="11148" y="1411"/>
                  </a:lnTo>
                  <a:cubicBezTo>
                    <a:pt x="11160" y="1411"/>
                    <a:pt x="11172" y="1412"/>
                    <a:pt x="11184" y="1413"/>
                  </a:cubicBezTo>
                  <a:moveTo>
                    <a:pt x="10414" y="20186"/>
                  </a:moveTo>
                  <a:cubicBezTo>
                    <a:pt x="9256" y="19223"/>
                    <a:pt x="8285" y="17970"/>
                    <a:pt x="7574" y="16516"/>
                  </a:cubicBezTo>
                  <a:cubicBezTo>
                    <a:pt x="8486" y="16231"/>
                    <a:pt x="9453" y="16075"/>
                    <a:pt x="10451" y="16043"/>
                  </a:cubicBezTo>
                  <a:lnTo>
                    <a:pt x="10451" y="20188"/>
                  </a:lnTo>
                  <a:cubicBezTo>
                    <a:pt x="10451" y="20188"/>
                    <a:pt x="10414" y="20186"/>
                    <a:pt x="10414" y="20186"/>
                  </a:cubicBezTo>
                  <a:close/>
                  <a:moveTo>
                    <a:pt x="20188" y="10451"/>
                  </a:moveTo>
                  <a:lnTo>
                    <a:pt x="16010" y="10451"/>
                  </a:lnTo>
                  <a:cubicBezTo>
                    <a:pt x="15972" y="8908"/>
                    <a:pt x="15698" y="7433"/>
                    <a:pt x="15211" y="6084"/>
                  </a:cubicBezTo>
                  <a:cubicBezTo>
                    <a:pt x="16151" y="5691"/>
                    <a:pt x="17020" y="5170"/>
                    <a:pt x="17814" y="4553"/>
                  </a:cubicBezTo>
                  <a:cubicBezTo>
                    <a:pt x="19223" y="6135"/>
                    <a:pt x="20105" y="8190"/>
                    <a:pt x="20188" y="10451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lc="http://schemas.openxmlformats.org/drawingml/2006/lockedCanvas"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lc="http://schemas.openxmlformats.org/drawingml/2006/lockedCanvas"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+mn-ea"/>
                <a:cs typeface="+mn-cs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12060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DB6997EC-97F4-488C-A64F-90C1FFC35C3C}"/>
              </a:ext>
            </a:extLst>
          </p:cNvPr>
          <p:cNvSpPr>
            <a:spLocks noGrp="1"/>
          </p:cNvSpPr>
          <p:nvPr/>
        </p:nvSpPr>
        <p:spPr>
          <a:xfrm>
            <a:off x="2868074" y="143004"/>
            <a:ext cx="6455852" cy="77867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Cloud Service Providers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7A313C-6333-409E-857E-C66A89BAC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1702" y="1244056"/>
            <a:ext cx="4592777" cy="2754140"/>
          </a:xfrm>
          <a:prstGeom prst="rect">
            <a:avLst/>
          </a:prstGeom>
          <a:noFill/>
          <a:ln w="38100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E3EA91-13E8-48AA-992F-AB0DFE5E5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506" y="1244056"/>
            <a:ext cx="4405514" cy="2655938"/>
          </a:xfrm>
          <a:prstGeom prst="rect">
            <a:avLst/>
          </a:prstGeom>
          <a:noFill/>
          <a:ln w="38100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3483DFC-F338-48AB-8842-332CFB56578F}"/>
              </a:ext>
            </a:extLst>
          </p:cNvPr>
          <p:cNvSpPr/>
          <p:nvPr/>
        </p:nvSpPr>
        <p:spPr>
          <a:xfrm>
            <a:off x="43965" y="3949156"/>
            <a:ext cx="123463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1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ea typeface="Calibri" panose="020F0502020204030204" pitchFamily="34" charset="0"/>
              </a:rPr>
              <a:t>https://aws.amazon.com</a:t>
            </a:r>
            <a:endParaRPr kumimoji="0" lang="en-IN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9C4E45-CE63-444F-A19A-C76B0C59EEF7}"/>
              </a:ext>
            </a:extLst>
          </p:cNvPr>
          <p:cNvSpPr/>
          <p:nvPr/>
        </p:nvSpPr>
        <p:spPr>
          <a:xfrm>
            <a:off x="5937113" y="4016698"/>
            <a:ext cx="136127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1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ea typeface="Calibri" panose="020F0502020204030204" pitchFamily="34" charset="0"/>
              </a:rPr>
              <a:t>https://azure.microsoft.com</a:t>
            </a:r>
            <a:endParaRPr kumimoji="0" lang="en-IN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9F7B81-9F8C-4A05-9429-9CFB1924DE2E}"/>
              </a:ext>
            </a:extLst>
          </p:cNvPr>
          <p:cNvSpPr/>
          <p:nvPr/>
        </p:nvSpPr>
        <p:spPr>
          <a:xfrm>
            <a:off x="4764563" y="6332567"/>
            <a:ext cx="124585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1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ea typeface="Calibri" panose="020F0502020204030204" pitchFamily="34" charset="0"/>
              </a:rPr>
              <a:t>https://cloud.google.com</a:t>
            </a:r>
            <a:endParaRPr kumimoji="0" lang="en-IN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9CDEE4-0459-4585-B303-9D9DD8EA7159}"/>
              </a:ext>
            </a:extLst>
          </p:cNvPr>
          <p:cNvSpPr/>
          <p:nvPr/>
        </p:nvSpPr>
        <p:spPr>
          <a:xfrm>
            <a:off x="11048223" y="6332567"/>
            <a:ext cx="112082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1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ea typeface="Calibri" panose="020F0502020204030204" pitchFamily="34" charset="0"/>
              </a:rPr>
              <a:t>https://www.ibm.com</a:t>
            </a:r>
            <a:endParaRPr kumimoji="0" lang="en-IN" sz="800" b="0" i="1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ED1869-F416-43FD-9D44-79FC3C34CD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2280" y="3462818"/>
            <a:ext cx="4592777" cy="2828122"/>
          </a:xfrm>
          <a:prstGeom prst="rect">
            <a:avLst/>
          </a:prstGeom>
          <a:noFill/>
          <a:ln w="38100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52F9FC-FF81-45E6-A3C0-2428927974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5067" y="3380747"/>
            <a:ext cx="4770151" cy="2910193"/>
          </a:xfrm>
          <a:prstGeom prst="rect">
            <a:avLst/>
          </a:prstGeom>
          <a:noFill/>
          <a:ln w="38100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2966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Rectangle 389">
            <a:extLst>
              <a:ext uri="{FF2B5EF4-FFF2-40B4-BE49-F238E27FC236}">
                <a16:creationId xmlns:a16="http://schemas.microsoft.com/office/drawing/2014/main" id="{3AA1E199-BAA6-4952-9DB4-787A6AC0B65F}"/>
              </a:ext>
            </a:extLst>
          </p:cNvPr>
          <p:cNvSpPr/>
          <p:nvPr/>
        </p:nvSpPr>
        <p:spPr bwMode="auto">
          <a:xfrm>
            <a:off x="1447800" y="5015014"/>
            <a:ext cx="3408566" cy="121331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F556227A-2916-4F29-80B0-CBA9E2A05D39}"/>
              </a:ext>
            </a:extLst>
          </p:cNvPr>
          <p:cNvSpPr/>
          <p:nvPr/>
        </p:nvSpPr>
        <p:spPr bwMode="auto">
          <a:xfrm>
            <a:off x="7315200" y="3207946"/>
            <a:ext cx="3408566" cy="12133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3789E3-644A-4BA3-A2B0-63A748CA04C4}"/>
              </a:ext>
            </a:extLst>
          </p:cNvPr>
          <p:cNvSpPr/>
          <p:nvPr/>
        </p:nvSpPr>
        <p:spPr bwMode="auto">
          <a:xfrm>
            <a:off x="1447800" y="1371600"/>
            <a:ext cx="3408566" cy="12133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1" name="Isosceles Triangle 370"/>
          <p:cNvSpPr/>
          <p:nvPr/>
        </p:nvSpPr>
        <p:spPr>
          <a:xfrm rot="5400000">
            <a:off x="4898537" y="1864441"/>
            <a:ext cx="427006" cy="227634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7" name="Isosceles Triangle 376"/>
          <p:cNvSpPr/>
          <p:nvPr/>
        </p:nvSpPr>
        <p:spPr>
          <a:xfrm rot="16200000" flipH="1">
            <a:off x="6866457" y="3700788"/>
            <a:ext cx="427006" cy="22763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3" name="Isosceles Triangle 382"/>
          <p:cNvSpPr/>
          <p:nvPr/>
        </p:nvSpPr>
        <p:spPr>
          <a:xfrm rot="5400000">
            <a:off x="4898537" y="5507855"/>
            <a:ext cx="427006" cy="22763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962670" y="954454"/>
            <a:ext cx="266660" cy="5512247"/>
            <a:chOff x="5962670" y="0"/>
            <a:chExt cx="266660" cy="6579047"/>
          </a:xfrm>
        </p:grpSpPr>
        <p:grpSp>
          <p:nvGrpSpPr>
            <p:cNvPr id="5" name="Group 4"/>
            <p:cNvGrpSpPr/>
            <p:nvPr/>
          </p:nvGrpSpPr>
          <p:grpSpPr>
            <a:xfrm>
              <a:off x="6065108" y="0"/>
              <a:ext cx="61784" cy="6415790"/>
              <a:chOff x="6034216" y="1346886"/>
              <a:chExt cx="61784" cy="5511114"/>
            </a:xfrm>
          </p:grpSpPr>
          <p:cxnSp>
            <p:nvCxnSpPr>
              <p:cNvPr id="3" name="Straight Connector 2"/>
              <p:cNvCxnSpPr/>
              <p:nvPr/>
            </p:nvCxnSpPr>
            <p:spPr>
              <a:xfrm>
                <a:off x="6034216" y="1346886"/>
                <a:ext cx="0" cy="5511114"/>
              </a:xfrm>
              <a:prstGeom prst="line">
                <a:avLst/>
              </a:prstGeom>
              <a:ln w="381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Straight Connector 3"/>
              <p:cNvCxnSpPr/>
              <p:nvPr/>
            </p:nvCxnSpPr>
            <p:spPr>
              <a:xfrm>
                <a:off x="6096000" y="1346886"/>
                <a:ext cx="0" cy="5511114"/>
              </a:xfrm>
              <a:prstGeom prst="line">
                <a:avLst/>
              </a:prstGeom>
              <a:ln w="381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Freeform 17"/>
            <p:cNvSpPr>
              <a:spLocks noChangeArrowheads="1"/>
            </p:cNvSpPr>
            <p:nvPr/>
          </p:nvSpPr>
          <p:spPr bwMode="auto">
            <a:xfrm rot="8124131">
              <a:off x="5962670" y="6314520"/>
              <a:ext cx="266660" cy="264527"/>
            </a:xfrm>
            <a:custGeom>
              <a:avLst/>
              <a:gdLst>
                <a:gd name="T0" fmla="*/ 189945 w 444"/>
                <a:gd name="T1" fmla="*/ 7693 h 435"/>
                <a:gd name="T2" fmla="*/ 189945 w 444"/>
                <a:gd name="T3" fmla="*/ 7693 h 435"/>
                <a:gd name="T4" fmla="*/ 154191 w 444"/>
                <a:gd name="T5" fmla="*/ 15839 h 435"/>
                <a:gd name="T6" fmla="*/ 0 w 444"/>
                <a:gd name="T7" fmla="*/ 100461 h 435"/>
                <a:gd name="T8" fmla="*/ 87151 w 444"/>
                <a:gd name="T9" fmla="*/ 112227 h 435"/>
                <a:gd name="T10" fmla="*/ 98772 w 444"/>
                <a:gd name="T11" fmla="*/ 196397 h 435"/>
                <a:gd name="T12" fmla="*/ 178325 w 444"/>
                <a:gd name="T13" fmla="*/ 40275 h 435"/>
                <a:gd name="T14" fmla="*/ 189945 w 444"/>
                <a:gd name="T15" fmla="*/ 7693 h 435"/>
                <a:gd name="T16" fmla="*/ 170280 w 444"/>
                <a:gd name="T17" fmla="*/ 28057 h 435"/>
                <a:gd name="T18" fmla="*/ 170280 w 444"/>
                <a:gd name="T19" fmla="*/ 28057 h 435"/>
                <a:gd name="T20" fmla="*/ 106816 w 444"/>
                <a:gd name="T21" fmla="*/ 144357 h 435"/>
                <a:gd name="T22" fmla="*/ 102794 w 444"/>
                <a:gd name="T23" fmla="*/ 92316 h 435"/>
                <a:gd name="T24" fmla="*/ 170280 w 444"/>
                <a:gd name="T25" fmla="*/ 28057 h 43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44" h="435">
                  <a:moveTo>
                    <a:pt x="425" y="17"/>
                  </a:moveTo>
                  <a:lnTo>
                    <a:pt x="425" y="17"/>
                  </a:lnTo>
                  <a:cubicBezTo>
                    <a:pt x="408" y="0"/>
                    <a:pt x="399" y="17"/>
                    <a:pt x="345" y="35"/>
                  </a:cubicBezTo>
                  <a:cubicBezTo>
                    <a:pt x="221" y="97"/>
                    <a:pt x="0" y="222"/>
                    <a:pt x="0" y="222"/>
                  </a:cubicBezTo>
                  <a:cubicBezTo>
                    <a:pt x="195" y="248"/>
                    <a:pt x="195" y="248"/>
                    <a:pt x="195" y="248"/>
                  </a:cubicBezTo>
                  <a:cubicBezTo>
                    <a:pt x="221" y="434"/>
                    <a:pt x="221" y="434"/>
                    <a:pt x="221" y="434"/>
                  </a:cubicBezTo>
                  <a:cubicBezTo>
                    <a:pt x="221" y="434"/>
                    <a:pt x="345" y="222"/>
                    <a:pt x="399" y="89"/>
                  </a:cubicBezTo>
                  <a:cubicBezTo>
                    <a:pt x="425" y="44"/>
                    <a:pt x="443" y="26"/>
                    <a:pt x="425" y="17"/>
                  </a:cubicBezTo>
                  <a:close/>
                  <a:moveTo>
                    <a:pt x="381" y="62"/>
                  </a:moveTo>
                  <a:lnTo>
                    <a:pt x="381" y="62"/>
                  </a:lnTo>
                  <a:cubicBezTo>
                    <a:pt x="239" y="319"/>
                    <a:pt x="239" y="319"/>
                    <a:pt x="239" y="319"/>
                  </a:cubicBezTo>
                  <a:cubicBezTo>
                    <a:pt x="230" y="204"/>
                    <a:pt x="230" y="204"/>
                    <a:pt x="230" y="204"/>
                  </a:cubicBezTo>
                  <a:lnTo>
                    <a:pt x="381" y="6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8" name="Oval 47"/>
          <p:cNvSpPr/>
          <p:nvPr/>
        </p:nvSpPr>
        <p:spPr>
          <a:xfrm>
            <a:off x="5581485" y="1505934"/>
            <a:ext cx="1029031" cy="102903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5581485" y="3300090"/>
            <a:ext cx="1029031" cy="102903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5581485" y="5094246"/>
            <a:ext cx="1029031" cy="102903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844000" y="5356761"/>
            <a:ext cx="504000" cy="5040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51" name="Oval 50"/>
          <p:cNvSpPr/>
          <p:nvPr/>
        </p:nvSpPr>
        <p:spPr>
          <a:xfrm>
            <a:off x="5844000" y="3562605"/>
            <a:ext cx="504000" cy="504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47" name="Oval 46"/>
          <p:cNvSpPr/>
          <p:nvPr/>
        </p:nvSpPr>
        <p:spPr>
          <a:xfrm>
            <a:off x="5844000" y="1768449"/>
            <a:ext cx="504000" cy="504000"/>
          </a:xfrm>
          <a:prstGeom prst="ellipse">
            <a:avLst/>
          </a:prstGeom>
          <a:solidFill>
            <a:srgbClr val="F2F2F2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435B53FE-87CA-4BB5-9841-CAE0A1EDD866}"/>
              </a:ext>
            </a:extLst>
          </p:cNvPr>
          <p:cNvSpPr/>
          <p:nvPr/>
        </p:nvSpPr>
        <p:spPr>
          <a:xfrm>
            <a:off x="1447800" y="1467124"/>
            <a:ext cx="3352800" cy="102226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Understand Virtualization Essential Concepts and OS Virtualization Security</a:t>
            </a: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15C4C22A-C77F-45AB-A99A-5E0F44FB469A}"/>
              </a:ext>
            </a:extLst>
          </p:cNvPr>
          <p:cNvSpPr/>
          <p:nvPr/>
        </p:nvSpPr>
        <p:spPr>
          <a:xfrm>
            <a:off x="7375161" y="3462745"/>
            <a:ext cx="3276599" cy="70371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Understand Cloud Computing Fundamentals</a:t>
            </a:r>
          </a:p>
        </p:txBody>
      </p:sp>
      <p:sp>
        <p:nvSpPr>
          <p:cNvPr id="386" name="Rectangle 385">
            <a:extLst>
              <a:ext uri="{FF2B5EF4-FFF2-40B4-BE49-F238E27FC236}">
                <a16:creationId xmlns:a16="http://schemas.microsoft.com/office/drawing/2014/main" id="{163509FD-1F61-4F32-98CD-6693F4460196}"/>
              </a:ext>
            </a:extLst>
          </p:cNvPr>
          <p:cNvSpPr/>
          <p:nvPr/>
        </p:nvSpPr>
        <p:spPr>
          <a:xfrm>
            <a:off x="1600200" y="5110538"/>
            <a:ext cx="3200400" cy="102226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ckwell" panose="020606030202050204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Discuss the Insights of Cloud Security and Best Practices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7869672-42E1-469B-A803-EB18E73103BB}"/>
              </a:ext>
            </a:extLst>
          </p:cNvPr>
          <p:cNvSpPr txBox="1"/>
          <p:nvPr/>
        </p:nvSpPr>
        <p:spPr>
          <a:xfrm>
            <a:off x="4327864" y="130314"/>
            <a:ext cx="3536273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Module Flow</a:t>
            </a:r>
          </a:p>
        </p:txBody>
      </p:sp>
    </p:spTree>
    <p:extLst>
      <p:ext uri="{BB962C8B-B14F-4D97-AF65-F5344CB8AC3E}">
        <p14:creationId xmlns:p14="http://schemas.microsoft.com/office/powerpoint/2010/main" val="32215082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itle 1">
            <a:extLst>
              <a:ext uri="{FF2B5EF4-FFF2-40B4-BE49-F238E27FC236}">
                <a16:creationId xmlns:a16="http://schemas.microsoft.com/office/drawing/2014/main" id="{621CD5E8-AEDA-4B07-937F-7CB5A2A4C72A}"/>
              </a:ext>
            </a:extLst>
          </p:cNvPr>
          <p:cNvSpPr>
            <a:spLocks noGrp="1"/>
          </p:cNvSpPr>
          <p:nvPr/>
        </p:nvSpPr>
        <p:spPr>
          <a:xfrm>
            <a:off x="1681281" y="228600"/>
            <a:ext cx="8819913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I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Cloud Security: Shared Responsibility</a:t>
            </a:r>
          </a:p>
        </p:txBody>
      </p:sp>
      <p:sp>
        <p:nvSpPr>
          <p:cNvPr id="24" name="Freeform 45">
            <a:extLst>
              <a:ext uri="{FF2B5EF4-FFF2-40B4-BE49-F238E27FC236}">
                <a16:creationId xmlns:a16="http://schemas.microsoft.com/office/drawing/2014/main" id="{E0B97AF2-DFBF-4206-B4B0-125C541E3D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483" y="1482385"/>
            <a:ext cx="5832339" cy="1455046"/>
          </a:xfrm>
          <a:custGeom>
            <a:avLst/>
            <a:gdLst>
              <a:gd name="T0" fmla="*/ 0 w 5660"/>
              <a:gd name="T1" fmla="*/ 0 h 2777"/>
              <a:gd name="T2" fmla="*/ 0 w 5660"/>
              <a:gd name="T3" fmla="*/ 0 h 2777"/>
              <a:gd name="T4" fmla="*/ 4271 w 5660"/>
              <a:gd name="T5" fmla="*/ 0 h 2777"/>
              <a:gd name="T6" fmla="*/ 5659 w 5660"/>
              <a:gd name="T7" fmla="*/ 1389 h 2777"/>
              <a:gd name="T8" fmla="*/ 5659 w 5660"/>
              <a:gd name="T9" fmla="*/ 2776 h 2777"/>
              <a:gd name="T10" fmla="*/ 1388 w 5660"/>
              <a:gd name="T11" fmla="*/ 2776 h 2777"/>
              <a:gd name="T12" fmla="*/ 0 w 5660"/>
              <a:gd name="T13" fmla="*/ 1389 h 2777"/>
              <a:gd name="T14" fmla="*/ 0 w 5660"/>
              <a:gd name="T15" fmla="*/ 0 h 27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660" h="2777">
                <a:moveTo>
                  <a:pt x="0" y="0"/>
                </a:moveTo>
                <a:lnTo>
                  <a:pt x="0" y="0"/>
                </a:lnTo>
                <a:cubicBezTo>
                  <a:pt x="4271" y="0"/>
                  <a:pt x="4271" y="0"/>
                  <a:pt x="4271" y="0"/>
                </a:cubicBezTo>
                <a:cubicBezTo>
                  <a:pt x="5033" y="0"/>
                  <a:pt x="5659" y="627"/>
                  <a:pt x="5659" y="1389"/>
                </a:cubicBezTo>
                <a:cubicBezTo>
                  <a:pt x="5659" y="2776"/>
                  <a:pt x="5659" y="2776"/>
                  <a:pt x="5659" y="2776"/>
                </a:cubicBezTo>
                <a:cubicBezTo>
                  <a:pt x="1388" y="2776"/>
                  <a:pt x="1388" y="2776"/>
                  <a:pt x="1388" y="2776"/>
                </a:cubicBezTo>
                <a:cubicBezTo>
                  <a:pt x="621" y="2776"/>
                  <a:pt x="0" y="2151"/>
                  <a:pt x="0" y="1389"/>
                </a:cubicBezTo>
                <a:lnTo>
                  <a:pt x="0" y="0"/>
                </a:lnTo>
              </a:path>
            </a:pathLst>
          </a:custGeom>
          <a:solidFill>
            <a:srgbClr val="4F81BD">
              <a:lumMod val="40000"/>
              <a:lumOff val="60000"/>
            </a:srgb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Freeform 46">
            <a:extLst>
              <a:ext uri="{FF2B5EF4-FFF2-40B4-BE49-F238E27FC236}">
                <a16:creationId xmlns:a16="http://schemas.microsoft.com/office/drawing/2014/main" id="{698CEF25-4656-42EC-8531-A7FC7696E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" y="1392405"/>
            <a:ext cx="843003" cy="845312"/>
          </a:xfrm>
          <a:custGeom>
            <a:avLst/>
            <a:gdLst>
              <a:gd name="T0" fmla="*/ 0 w 1608"/>
              <a:gd name="T1" fmla="*/ 0 h 1614"/>
              <a:gd name="T2" fmla="*/ 0 w 1608"/>
              <a:gd name="T3" fmla="*/ 0 h 1614"/>
              <a:gd name="T4" fmla="*/ 1607 w 1608"/>
              <a:gd name="T5" fmla="*/ 0 h 1614"/>
              <a:gd name="T6" fmla="*/ 0 w 1608"/>
              <a:gd name="T7" fmla="*/ 1613 h 1614"/>
              <a:gd name="T8" fmla="*/ 0 w 1608"/>
              <a:gd name="T9" fmla="*/ 0 h 1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8" h="1614">
                <a:moveTo>
                  <a:pt x="0" y="0"/>
                </a:moveTo>
                <a:lnTo>
                  <a:pt x="0" y="0"/>
                </a:lnTo>
                <a:cubicBezTo>
                  <a:pt x="1607" y="0"/>
                  <a:pt x="1607" y="0"/>
                  <a:pt x="1607" y="0"/>
                </a:cubicBezTo>
                <a:cubicBezTo>
                  <a:pt x="1607" y="892"/>
                  <a:pt x="887" y="1613"/>
                  <a:pt x="0" y="1613"/>
                </a:cubicBezTo>
                <a:lnTo>
                  <a:pt x="0" y="0"/>
                </a:lnTo>
              </a:path>
            </a:pathLst>
          </a:custGeom>
          <a:solidFill>
            <a:srgbClr val="4F81BD">
              <a:lumMod val="60000"/>
              <a:lumOff val="40000"/>
            </a:srgb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Freeform 47">
            <a:extLst>
              <a:ext uri="{FF2B5EF4-FFF2-40B4-BE49-F238E27FC236}">
                <a16:creationId xmlns:a16="http://schemas.microsoft.com/office/drawing/2014/main" id="{7240AC0C-8321-4F99-B000-734523B012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6888" y="2214518"/>
            <a:ext cx="845312" cy="843003"/>
          </a:xfrm>
          <a:custGeom>
            <a:avLst/>
            <a:gdLst>
              <a:gd name="T0" fmla="*/ 1613 w 1614"/>
              <a:gd name="T1" fmla="*/ 1607 h 1608"/>
              <a:gd name="T2" fmla="*/ 1613 w 1614"/>
              <a:gd name="T3" fmla="*/ 1607 h 1608"/>
              <a:gd name="T4" fmla="*/ 0 w 1614"/>
              <a:gd name="T5" fmla="*/ 1607 h 1608"/>
              <a:gd name="T6" fmla="*/ 1613 w 1614"/>
              <a:gd name="T7" fmla="*/ 0 h 1608"/>
              <a:gd name="T8" fmla="*/ 1613 w 1614"/>
              <a:gd name="T9" fmla="*/ 1607 h 1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14" h="1608">
                <a:moveTo>
                  <a:pt x="1613" y="1607"/>
                </a:moveTo>
                <a:lnTo>
                  <a:pt x="1613" y="1607"/>
                </a:lnTo>
                <a:cubicBezTo>
                  <a:pt x="0" y="1607"/>
                  <a:pt x="0" y="1607"/>
                  <a:pt x="0" y="1607"/>
                </a:cubicBezTo>
                <a:cubicBezTo>
                  <a:pt x="0" y="715"/>
                  <a:pt x="720" y="0"/>
                  <a:pt x="1613" y="0"/>
                </a:cubicBezTo>
                <a:lnTo>
                  <a:pt x="1613" y="1607"/>
                </a:lnTo>
              </a:path>
            </a:pathLst>
          </a:custGeom>
          <a:solidFill>
            <a:srgbClr val="4F81BD">
              <a:lumMod val="60000"/>
              <a:lumOff val="40000"/>
            </a:srgb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extBox 73">
            <a:extLst>
              <a:ext uri="{FF2B5EF4-FFF2-40B4-BE49-F238E27FC236}">
                <a16:creationId xmlns:a16="http://schemas.microsoft.com/office/drawing/2014/main" id="{76EC0125-9AEF-4E84-9DC0-165BF0BB68D1}"/>
              </a:ext>
            </a:extLst>
          </p:cNvPr>
          <p:cNvSpPr txBox="1"/>
          <p:nvPr/>
        </p:nvSpPr>
        <p:spPr>
          <a:xfrm>
            <a:off x="194681" y="1473241"/>
            <a:ext cx="405881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217">
              <a:spcBef>
                <a:spcPts val="600"/>
              </a:spcBef>
            </a:pPr>
            <a:r>
              <a:rPr lang="en-US" sz="3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Lato" charset="0"/>
                <a:cs typeface="Lato" charset="0"/>
              </a:rPr>
              <a:t>1</a:t>
            </a:r>
          </a:p>
        </p:txBody>
      </p:sp>
      <p:sp>
        <p:nvSpPr>
          <p:cNvPr id="28" name="Freeform 45">
            <a:extLst>
              <a:ext uri="{FF2B5EF4-FFF2-40B4-BE49-F238E27FC236}">
                <a16:creationId xmlns:a16="http://schemas.microsoft.com/office/drawing/2014/main" id="{8BBF78FD-FD21-4C5D-BFF9-735CD9CCC2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916" y="3158785"/>
            <a:ext cx="5832339" cy="1455046"/>
          </a:xfrm>
          <a:custGeom>
            <a:avLst/>
            <a:gdLst>
              <a:gd name="T0" fmla="*/ 0 w 5660"/>
              <a:gd name="T1" fmla="*/ 0 h 2777"/>
              <a:gd name="T2" fmla="*/ 0 w 5660"/>
              <a:gd name="T3" fmla="*/ 0 h 2777"/>
              <a:gd name="T4" fmla="*/ 4271 w 5660"/>
              <a:gd name="T5" fmla="*/ 0 h 2777"/>
              <a:gd name="T6" fmla="*/ 5659 w 5660"/>
              <a:gd name="T7" fmla="*/ 1389 h 2777"/>
              <a:gd name="T8" fmla="*/ 5659 w 5660"/>
              <a:gd name="T9" fmla="*/ 2776 h 2777"/>
              <a:gd name="T10" fmla="*/ 1388 w 5660"/>
              <a:gd name="T11" fmla="*/ 2776 h 2777"/>
              <a:gd name="T12" fmla="*/ 0 w 5660"/>
              <a:gd name="T13" fmla="*/ 1389 h 2777"/>
              <a:gd name="T14" fmla="*/ 0 w 5660"/>
              <a:gd name="T15" fmla="*/ 0 h 27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660" h="2777">
                <a:moveTo>
                  <a:pt x="0" y="0"/>
                </a:moveTo>
                <a:lnTo>
                  <a:pt x="0" y="0"/>
                </a:lnTo>
                <a:cubicBezTo>
                  <a:pt x="4271" y="0"/>
                  <a:pt x="4271" y="0"/>
                  <a:pt x="4271" y="0"/>
                </a:cubicBezTo>
                <a:cubicBezTo>
                  <a:pt x="5033" y="0"/>
                  <a:pt x="5659" y="627"/>
                  <a:pt x="5659" y="1389"/>
                </a:cubicBezTo>
                <a:cubicBezTo>
                  <a:pt x="5659" y="2776"/>
                  <a:pt x="5659" y="2776"/>
                  <a:pt x="5659" y="2776"/>
                </a:cubicBezTo>
                <a:cubicBezTo>
                  <a:pt x="1388" y="2776"/>
                  <a:pt x="1388" y="2776"/>
                  <a:pt x="1388" y="2776"/>
                </a:cubicBezTo>
                <a:cubicBezTo>
                  <a:pt x="621" y="2776"/>
                  <a:pt x="0" y="2151"/>
                  <a:pt x="0" y="1389"/>
                </a:cubicBezTo>
                <a:lnTo>
                  <a:pt x="0" y="0"/>
                </a:lnTo>
              </a:path>
            </a:pathLst>
          </a:custGeom>
          <a:solidFill>
            <a:srgbClr val="C0504D">
              <a:lumMod val="40000"/>
              <a:lumOff val="60000"/>
            </a:srgb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Freeform 46">
            <a:extLst>
              <a:ext uri="{FF2B5EF4-FFF2-40B4-BE49-F238E27FC236}">
                <a16:creationId xmlns:a16="http://schemas.microsoft.com/office/drawing/2014/main" id="{DE806944-7A6B-4914-936A-B9048E68E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" y="3077949"/>
            <a:ext cx="843003" cy="845312"/>
          </a:xfrm>
          <a:custGeom>
            <a:avLst/>
            <a:gdLst>
              <a:gd name="T0" fmla="*/ 0 w 1608"/>
              <a:gd name="T1" fmla="*/ 0 h 1614"/>
              <a:gd name="T2" fmla="*/ 0 w 1608"/>
              <a:gd name="T3" fmla="*/ 0 h 1614"/>
              <a:gd name="T4" fmla="*/ 1607 w 1608"/>
              <a:gd name="T5" fmla="*/ 0 h 1614"/>
              <a:gd name="T6" fmla="*/ 0 w 1608"/>
              <a:gd name="T7" fmla="*/ 1613 h 1614"/>
              <a:gd name="T8" fmla="*/ 0 w 1608"/>
              <a:gd name="T9" fmla="*/ 0 h 1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8" h="1614">
                <a:moveTo>
                  <a:pt x="0" y="0"/>
                </a:moveTo>
                <a:lnTo>
                  <a:pt x="0" y="0"/>
                </a:lnTo>
                <a:cubicBezTo>
                  <a:pt x="1607" y="0"/>
                  <a:pt x="1607" y="0"/>
                  <a:pt x="1607" y="0"/>
                </a:cubicBezTo>
                <a:cubicBezTo>
                  <a:pt x="1607" y="892"/>
                  <a:pt x="887" y="1613"/>
                  <a:pt x="0" y="1613"/>
                </a:cubicBezTo>
                <a:lnTo>
                  <a:pt x="0" y="0"/>
                </a:lnTo>
              </a:path>
            </a:pathLst>
          </a:custGeom>
          <a:solidFill>
            <a:srgbClr val="C0504D">
              <a:lumMod val="60000"/>
              <a:lumOff val="40000"/>
            </a:srgb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Freeform 47">
            <a:extLst>
              <a:ext uri="{FF2B5EF4-FFF2-40B4-BE49-F238E27FC236}">
                <a16:creationId xmlns:a16="http://schemas.microsoft.com/office/drawing/2014/main" id="{934F52D5-5F06-4E8E-A906-2DF6FCC23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6888" y="3893928"/>
            <a:ext cx="845312" cy="843003"/>
          </a:xfrm>
          <a:custGeom>
            <a:avLst/>
            <a:gdLst>
              <a:gd name="T0" fmla="*/ 1613 w 1614"/>
              <a:gd name="T1" fmla="*/ 1607 h 1608"/>
              <a:gd name="T2" fmla="*/ 1613 w 1614"/>
              <a:gd name="T3" fmla="*/ 1607 h 1608"/>
              <a:gd name="T4" fmla="*/ 0 w 1614"/>
              <a:gd name="T5" fmla="*/ 1607 h 1608"/>
              <a:gd name="T6" fmla="*/ 1613 w 1614"/>
              <a:gd name="T7" fmla="*/ 0 h 1608"/>
              <a:gd name="T8" fmla="*/ 1613 w 1614"/>
              <a:gd name="T9" fmla="*/ 1607 h 1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14" h="1608">
                <a:moveTo>
                  <a:pt x="1613" y="1607"/>
                </a:moveTo>
                <a:lnTo>
                  <a:pt x="1613" y="1607"/>
                </a:lnTo>
                <a:cubicBezTo>
                  <a:pt x="0" y="1607"/>
                  <a:pt x="0" y="1607"/>
                  <a:pt x="0" y="1607"/>
                </a:cubicBezTo>
                <a:cubicBezTo>
                  <a:pt x="0" y="715"/>
                  <a:pt x="720" y="0"/>
                  <a:pt x="1613" y="0"/>
                </a:cubicBezTo>
                <a:lnTo>
                  <a:pt x="1613" y="1607"/>
                </a:lnTo>
              </a:path>
            </a:pathLst>
          </a:custGeom>
          <a:solidFill>
            <a:srgbClr val="C0504D">
              <a:lumMod val="60000"/>
              <a:lumOff val="40000"/>
            </a:srgb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TextBox 54">
            <a:extLst>
              <a:ext uri="{FF2B5EF4-FFF2-40B4-BE49-F238E27FC236}">
                <a16:creationId xmlns:a16="http://schemas.microsoft.com/office/drawing/2014/main" id="{C5CA4B92-065C-410B-8DF4-AA71BCF3622D}"/>
              </a:ext>
            </a:extLst>
          </p:cNvPr>
          <p:cNvSpPr txBox="1"/>
          <p:nvPr/>
        </p:nvSpPr>
        <p:spPr>
          <a:xfrm>
            <a:off x="181731" y="3158785"/>
            <a:ext cx="405881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217">
              <a:spcBef>
                <a:spcPts val="600"/>
              </a:spcBef>
            </a:pPr>
            <a:r>
              <a:rPr lang="en-US" sz="3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Lato" charset="0"/>
                <a:cs typeface="Lato" charset="0"/>
              </a:rPr>
              <a:t>2</a:t>
            </a:r>
          </a:p>
        </p:txBody>
      </p:sp>
      <p:sp>
        <p:nvSpPr>
          <p:cNvPr id="32" name="Freeform 45">
            <a:extLst>
              <a:ext uri="{FF2B5EF4-FFF2-40B4-BE49-F238E27FC236}">
                <a16:creationId xmlns:a16="http://schemas.microsoft.com/office/drawing/2014/main" id="{FC236A72-A224-459A-82CC-EA65A3A96F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915" y="4816359"/>
            <a:ext cx="5832339" cy="1455046"/>
          </a:xfrm>
          <a:custGeom>
            <a:avLst/>
            <a:gdLst>
              <a:gd name="T0" fmla="*/ 0 w 5660"/>
              <a:gd name="T1" fmla="*/ 0 h 2777"/>
              <a:gd name="T2" fmla="*/ 0 w 5660"/>
              <a:gd name="T3" fmla="*/ 0 h 2777"/>
              <a:gd name="T4" fmla="*/ 4271 w 5660"/>
              <a:gd name="T5" fmla="*/ 0 h 2777"/>
              <a:gd name="T6" fmla="*/ 5659 w 5660"/>
              <a:gd name="T7" fmla="*/ 1389 h 2777"/>
              <a:gd name="T8" fmla="*/ 5659 w 5660"/>
              <a:gd name="T9" fmla="*/ 2776 h 2777"/>
              <a:gd name="T10" fmla="*/ 1388 w 5660"/>
              <a:gd name="T11" fmla="*/ 2776 h 2777"/>
              <a:gd name="T12" fmla="*/ 0 w 5660"/>
              <a:gd name="T13" fmla="*/ 1389 h 2777"/>
              <a:gd name="T14" fmla="*/ 0 w 5660"/>
              <a:gd name="T15" fmla="*/ 0 h 27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660" h="2777">
                <a:moveTo>
                  <a:pt x="0" y="0"/>
                </a:moveTo>
                <a:lnTo>
                  <a:pt x="0" y="0"/>
                </a:lnTo>
                <a:cubicBezTo>
                  <a:pt x="4271" y="0"/>
                  <a:pt x="4271" y="0"/>
                  <a:pt x="4271" y="0"/>
                </a:cubicBezTo>
                <a:cubicBezTo>
                  <a:pt x="5033" y="0"/>
                  <a:pt x="5659" y="627"/>
                  <a:pt x="5659" y="1389"/>
                </a:cubicBezTo>
                <a:cubicBezTo>
                  <a:pt x="5659" y="2776"/>
                  <a:pt x="5659" y="2776"/>
                  <a:pt x="5659" y="2776"/>
                </a:cubicBezTo>
                <a:cubicBezTo>
                  <a:pt x="1388" y="2776"/>
                  <a:pt x="1388" y="2776"/>
                  <a:pt x="1388" y="2776"/>
                </a:cubicBezTo>
                <a:cubicBezTo>
                  <a:pt x="621" y="2776"/>
                  <a:pt x="0" y="2151"/>
                  <a:pt x="0" y="1389"/>
                </a:cubicBezTo>
                <a:lnTo>
                  <a:pt x="0" y="0"/>
                </a:lnTo>
              </a:path>
            </a:pathLst>
          </a:custGeom>
          <a:solidFill>
            <a:srgbClr val="9BBB59">
              <a:lumMod val="40000"/>
              <a:lumOff val="60000"/>
            </a:srgb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Freeform 46">
            <a:extLst>
              <a:ext uri="{FF2B5EF4-FFF2-40B4-BE49-F238E27FC236}">
                <a16:creationId xmlns:a16="http://schemas.microsoft.com/office/drawing/2014/main" id="{5487478F-449C-457C-B48F-2C1307F9AF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" y="4735523"/>
            <a:ext cx="843003" cy="845312"/>
          </a:xfrm>
          <a:custGeom>
            <a:avLst/>
            <a:gdLst>
              <a:gd name="T0" fmla="*/ 0 w 1608"/>
              <a:gd name="T1" fmla="*/ 0 h 1614"/>
              <a:gd name="T2" fmla="*/ 0 w 1608"/>
              <a:gd name="T3" fmla="*/ 0 h 1614"/>
              <a:gd name="T4" fmla="*/ 1607 w 1608"/>
              <a:gd name="T5" fmla="*/ 0 h 1614"/>
              <a:gd name="T6" fmla="*/ 0 w 1608"/>
              <a:gd name="T7" fmla="*/ 1613 h 1614"/>
              <a:gd name="T8" fmla="*/ 0 w 1608"/>
              <a:gd name="T9" fmla="*/ 0 h 1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8" h="1614">
                <a:moveTo>
                  <a:pt x="0" y="0"/>
                </a:moveTo>
                <a:lnTo>
                  <a:pt x="0" y="0"/>
                </a:lnTo>
                <a:cubicBezTo>
                  <a:pt x="1607" y="0"/>
                  <a:pt x="1607" y="0"/>
                  <a:pt x="1607" y="0"/>
                </a:cubicBezTo>
                <a:cubicBezTo>
                  <a:pt x="1607" y="892"/>
                  <a:pt x="887" y="1613"/>
                  <a:pt x="0" y="1613"/>
                </a:cubicBezTo>
                <a:lnTo>
                  <a:pt x="0" y="0"/>
                </a:lnTo>
              </a:path>
            </a:pathLst>
          </a:custGeom>
          <a:solidFill>
            <a:srgbClr val="9BBB59">
              <a:lumMod val="60000"/>
              <a:lumOff val="40000"/>
            </a:srgb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Freeform 47">
            <a:extLst>
              <a:ext uri="{FF2B5EF4-FFF2-40B4-BE49-F238E27FC236}">
                <a16:creationId xmlns:a16="http://schemas.microsoft.com/office/drawing/2014/main" id="{5546C6AD-2B20-4477-A9AA-479CAF6892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6888" y="5604728"/>
            <a:ext cx="845312" cy="766366"/>
          </a:xfrm>
          <a:custGeom>
            <a:avLst/>
            <a:gdLst>
              <a:gd name="T0" fmla="*/ 1613 w 1614"/>
              <a:gd name="T1" fmla="*/ 1607 h 1608"/>
              <a:gd name="T2" fmla="*/ 1613 w 1614"/>
              <a:gd name="T3" fmla="*/ 1607 h 1608"/>
              <a:gd name="T4" fmla="*/ 0 w 1614"/>
              <a:gd name="T5" fmla="*/ 1607 h 1608"/>
              <a:gd name="T6" fmla="*/ 1613 w 1614"/>
              <a:gd name="T7" fmla="*/ 0 h 1608"/>
              <a:gd name="T8" fmla="*/ 1613 w 1614"/>
              <a:gd name="T9" fmla="*/ 1607 h 1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14" h="1608">
                <a:moveTo>
                  <a:pt x="1613" y="1607"/>
                </a:moveTo>
                <a:lnTo>
                  <a:pt x="1613" y="1607"/>
                </a:lnTo>
                <a:cubicBezTo>
                  <a:pt x="0" y="1607"/>
                  <a:pt x="0" y="1607"/>
                  <a:pt x="0" y="1607"/>
                </a:cubicBezTo>
                <a:cubicBezTo>
                  <a:pt x="0" y="715"/>
                  <a:pt x="720" y="0"/>
                  <a:pt x="1613" y="0"/>
                </a:cubicBezTo>
                <a:lnTo>
                  <a:pt x="1613" y="1607"/>
                </a:lnTo>
              </a:path>
            </a:pathLst>
          </a:custGeom>
          <a:solidFill>
            <a:srgbClr val="9BBB59">
              <a:lumMod val="60000"/>
              <a:lumOff val="40000"/>
            </a:srgbClr>
          </a:solidFill>
          <a:ln>
            <a:noFill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35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TextBox 55">
            <a:extLst>
              <a:ext uri="{FF2B5EF4-FFF2-40B4-BE49-F238E27FC236}">
                <a16:creationId xmlns:a16="http://schemas.microsoft.com/office/drawing/2014/main" id="{DC4A6E12-EF9C-4F62-826B-C6404CE7CCFE}"/>
              </a:ext>
            </a:extLst>
          </p:cNvPr>
          <p:cNvSpPr txBox="1"/>
          <p:nvPr/>
        </p:nvSpPr>
        <p:spPr>
          <a:xfrm>
            <a:off x="184040" y="4816359"/>
            <a:ext cx="405881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217">
              <a:spcBef>
                <a:spcPts val="600"/>
              </a:spcBef>
            </a:pPr>
            <a:r>
              <a:rPr lang="en-US" sz="3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Lato" charset="0"/>
                <a:cs typeface="Lato" charset="0"/>
              </a:rPr>
              <a:t>3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FEC4622-27CA-49E2-B252-7EE98F068BA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975598" y="5220717"/>
            <a:ext cx="4807642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spcBef>
                <a:spcPts val="600"/>
              </a:spcBef>
            </a:pPr>
            <a:r>
              <a:rPr lang="en-US" dirty="0"/>
              <a:t>If the </a:t>
            </a:r>
            <a:r>
              <a:rPr lang="en-US" b="1" dirty="0">
                <a:solidFill>
                  <a:srgbClr val="FF0000"/>
                </a:solidFill>
              </a:rPr>
              <a:t>consumers do not secure their functions</a:t>
            </a:r>
            <a:r>
              <a:rPr lang="en-US" dirty="0"/>
              <a:t>, the entire cloud security model will </a:t>
            </a:r>
            <a:r>
              <a:rPr lang="en-US" b="1" dirty="0">
                <a:solidFill>
                  <a:srgbClr val="FF0000"/>
                </a:solidFill>
              </a:rPr>
              <a:t>fail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EE9DD32-360F-4327-822A-F503E8A21DB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975598" y="1748244"/>
            <a:ext cx="4564888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spcBef>
                <a:spcPts val="600"/>
              </a:spcBef>
            </a:pPr>
            <a:r>
              <a:rPr lang="en-US" dirty="0">
                <a:solidFill>
                  <a:prstClr val="black"/>
                </a:solidFill>
              </a:rPr>
              <a:t>Cloud security and compliance are </a:t>
            </a:r>
            <a:r>
              <a:rPr lang="en-US" dirty="0"/>
              <a:t>the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shared responsibility</a:t>
            </a:r>
            <a:r>
              <a:rPr lang="en-US" dirty="0">
                <a:solidFill>
                  <a:prstClr val="black"/>
                </a:solidFill>
              </a:rPr>
              <a:t> of the cloud provider and consumer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D0BBABC-27EA-418F-AD1E-BD930E4C5C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975597" y="3424643"/>
            <a:ext cx="4254897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spcBef>
                <a:spcPts val="600"/>
              </a:spcBef>
            </a:pPr>
            <a:r>
              <a:rPr lang="en-US" dirty="0"/>
              <a:t>According to the selected cloud module, security responsibilities are divided based on the </a:t>
            </a:r>
            <a:r>
              <a:rPr lang="en-US" b="1" dirty="0">
                <a:solidFill>
                  <a:srgbClr val="FF0000"/>
                </a:solidFill>
              </a:rPr>
              <a:t>shared responsibility model </a:t>
            </a:r>
          </a:p>
        </p:txBody>
      </p:sp>
      <p:sp>
        <p:nvSpPr>
          <p:cNvPr id="46" name="Freeform 53">
            <a:extLst>
              <a:ext uri="{FF2B5EF4-FFF2-40B4-BE49-F238E27FC236}">
                <a16:creationId xmlns:a16="http://schemas.microsoft.com/office/drawing/2014/main" id="{FE743643-07F4-4093-A63A-09FD4AF3B42B}"/>
              </a:ext>
            </a:extLst>
          </p:cNvPr>
          <p:cNvSpPr>
            <a:spLocks noChangeAspect="1"/>
          </p:cNvSpPr>
          <p:nvPr/>
        </p:nvSpPr>
        <p:spPr bwMode="auto">
          <a:xfrm>
            <a:off x="5569642" y="2540697"/>
            <a:ext cx="478631" cy="354903"/>
          </a:xfrm>
          <a:custGeom>
            <a:avLst/>
            <a:gdLst>
              <a:gd name="T0" fmla="*/ 188749 w 68"/>
              <a:gd name="T1" fmla="*/ 173037 h 50"/>
              <a:gd name="T2" fmla="*/ 54909 w 68"/>
              <a:gd name="T3" fmla="*/ 173037 h 50"/>
              <a:gd name="T4" fmla="*/ 0 w 68"/>
              <a:gd name="T5" fmla="*/ 117665 h 50"/>
              <a:gd name="T6" fmla="*/ 30886 w 68"/>
              <a:gd name="T7" fmla="*/ 69215 h 50"/>
              <a:gd name="T8" fmla="*/ 30886 w 68"/>
              <a:gd name="T9" fmla="*/ 62293 h 50"/>
              <a:gd name="T10" fmla="*/ 92658 w 68"/>
              <a:gd name="T11" fmla="*/ 0 h 50"/>
              <a:gd name="T12" fmla="*/ 150999 w 68"/>
              <a:gd name="T13" fmla="*/ 38068 h 50"/>
              <a:gd name="T14" fmla="*/ 171590 w 68"/>
              <a:gd name="T15" fmla="*/ 31147 h 50"/>
              <a:gd name="T16" fmla="*/ 202476 w 68"/>
              <a:gd name="T17" fmla="*/ 62293 h 50"/>
              <a:gd name="T18" fmla="*/ 199044 w 68"/>
              <a:gd name="T19" fmla="*/ 79597 h 50"/>
              <a:gd name="T20" fmla="*/ 233362 w 68"/>
              <a:gd name="T21" fmla="*/ 124587 h 50"/>
              <a:gd name="T22" fmla="*/ 188749 w 68"/>
              <a:gd name="T23" fmla="*/ 173037 h 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0">
                <a:moveTo>
                  <a:pt x="55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7" y="50"/>
                  <a:pt x="0" y="43"/>
                  <a:pt x="0" y="34"/>
                </a:cubicBezTo>
                <a:cubicBezTo>
                  <a:pt x="0" y="28"/>
                  <a:pt x="4" y="22"/>
                  <a:pt x="9" y="20"/>
                </a:cubicBezTo>
                <a:cubicBezTo>
                  <a:pt x="9" y="19"/>
                  <a:pt x="9" y="19"/>
                  <a:pt x="9" y="18"/>
                </a:cubicBezTo>
                <a:cubicBezTo>
                  <a:pt x="9" y="8"/>
                  <a:pt x="17" y="0"/>
                  <a:pt x="27" y="0"/>
                </a:cubicBezTo>
                <a:cubicBezTo>
                  <a:pt x="35" y="0"/>
                  <a:pt x="41" y="5"/>
                  <a:pt x="44" y="11"/>
                </a:cubicBezTo>
                <a:cubicBezTo>
                  <a:pt x="46" y="10"/>
                  <a:pt x="48" y="9"/>
                  <a:pt x="50" y="9"/>
                </a:cubicBezTo>
                <a:cubicBezTo>
                  <a:pt x="55" y="9"/>
                  <a:pt x="59" y="13"/>
                  <a:pt x="59" y="18"/>
                </a:cubicBezTo>
                <a:cubicBezTo>
                  <a:pt x="59" y="20"/>
                  <a:pt x="59" y="22"/>
                  <a:pt x="58" y="23"/>
                </a:cubicBezTo>
                <a:cubicBezTo>
                  <a:pt x="64" y="25"/>
                  <a:pt x="68" y="30"/>
                  <a:pt x="68" y="36"/>
                </a:cubicBezTo>
                <a:cubicBezTo>
                  <a:pt x="68" y="44"/>
                  <a:pt x="62" y="50"/>
                  <a:pt x="55" y="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>
              <a:spcBef>
                <a:spcPts val="600"/>
              </a:spcBef>
            </a:pPr>
            <a:endParaRPr lang="en-US" dirty="0"/>
          </a:p>
        </p:txBody>
      </p:sp>
      <p:sp>
        <p:nvSpPr>
          <p:cNvPr id="48" name="Freeform 95">
            <a:extLst>
              <a:ext uri="{FF2B5EF4-FFF2-40B4-BE49-F238E27FC236}">
                <a16:creationId xmlns:a16="http://schemas.microsoft.com/office/drawing/2014/main" id="{74605ADA-0F09-4CCC-B32B-93C3F2937AD5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562600" y="4179786"/>
            <a:ext cx="492715" cy="435635"/>
          </a:xfrm>
          <a:custGeom>
            <a:avLst/>
            <a:gdLst/>
            <a:ahLst/>
            <a:cxnLst>
              <a:cxn ang="0">
                <a:pos x="296" y="7"/>
              </a:cxn>
              <a:cxn ang="0">
                <a:pos x="285" y="5"/>
              </a:cxn>
              <a:cxn ang="0">
                <a:pos x="279" y="11"/>
              </a:cxn>
              <a:cxn ang="0">
                <a:pos x="276" y="16"/>
              </a:cxn>
              <a:cxn ang="0">
                <a:pos x="196" y="94"/>
              </a:cxn>
              <a:cxn ang="0">
                <a:pos x="192" y="112"/>
              </a:cxn>
              <a:cxn ang="0">
                <a:pos x="200" y="121"/>
              </a:cxn>
              <a:cxn ang="0">
                <a:pos x="129" y="83"/>
              </a:cxn>
              <a:cxn ang="0">
                <a:pos x="131" y="58"/>
              </a:cxn>
              <a:cxn ang="0">
                <a:pos x="124" y="33"/>
              </a:cxn>
              <a:cxn ang="0">
                <a:pos x="113" y="18"/>
              </a:cxn>
              <a:cxn ang="0">
                <a:pos x="91" y="4"/>
              </a:cxn>
              <a:cxn ang="0">
                <a:pos x="66" y="0"/>
              </a:cxn>
              <a:cxn ang="0">
                <a:pos x="86" y="40"/>
              </a:cxn>
              <a:cxn ang="0">
                <a:pos x="2" y="49"/>
              </a:cxn>
              <a:cxn ang="0">
                <a:pos x="0" y="65"/>
              </a:cxn>
              <a:cxn ang="0">
                <a:pos x="4" y="91"/>
              </a:cxn>
              <a:cxn ang="0">
                <a:pos x="18" y="112"/>
              </a:cxn>
              <a:cxn ang="0">
                <a:pos x="35" y="123"/>
              </a:cxn>
              <a:cxn ang="0">
                <a:pos x="60" y="131"/>
              </a:cxn>
              <a:cxn ang="0">
                <a:pos x="86" y="129"/>
              </a:cxn>
              <a:cxn ang="0">
                <a:pos x="89" y="234"/>
              </a:cxn>
              <a:cxn ang="0">
                <a:pos x="47" y="281"/>
              </a:cxn>
              <a:cxn ang="0">
                <a:pos x="104" y="248"/>
              </a:cxn>
              <a:cxn ang="0">
                <a:pos x="240" y="281"/>
              </a:cxn>
              <a:cxn ang="0">
                <a:pos x="250" y="288"/>
              </a:cxn>
              <a:cxn ang="0">
                <a:pos x="261" y="290"/>
              </a:cxn>
              <a:cxn ang="0">
                <a:pos x="278" y="285"/>
              </a:cxn>
              <a:cxn ang="0">
                <a:pos x="287" y="277"/>
              </a:cxn>
              <a:cxn ang="0">
                <a:pos x="292" y="259"/>
              </a:cxn>
              <a:cxn ang="0">
                <a:pos x="287" y="243"/>
              </a:cxn>
              <a:cxn ang="0">
                <a:pos x="212" y="134"/>
              </a:cxn>
              <a:cxn ang="0">
                <a:pos x="229" y="136"/>
              </a:cxn>
              <a:cxn ang="0">
                <a:pos x="314" y="60"/>
              </a:cxn>
              <a:cxn ang="0">
                <a:pos x="316" y="56"/>
              </a:cxn>
              <a:cxn ang="0">
                <a:pos x="321" y="53"/>
              </a:cxn>
              <a:cxn ang="0">
                <a:pos x="328" y="47"/>
              </a:cxn>
              <a:cxn ang="0">
                <a:pos x="325" y="36"/>
              </a:cxn>
              <a:cxn ang="0">
                <a:pos x="263" y="252"/>
              </a:cxn>
              <a:cxn ang="0">
                <a:pos x="276" y="259"/>
              </a:cxn>
              <a:cxn ang="0">
                <a:pos x="276" y="268"/>
              </a:cxn>
              <a:cxn ang="0">
                <a:pos x="263" y="276"/>
              </a:cxn>
              <a:cxn ang="0">
                <a:pos x="256" y="272"/>
              </a:cxn>
              <a:cxn ang="0">
                <a:pos x="252" y="265"/>
              </a:cxn>
              <a:cxn ang="0">
                <a:pos x="260" y="254"/>
              </a:cxn>
              <a:cxn ang="0">
                <a:pos x="221" y="98"/>
              </a:cxn>
              <a:cxn ang="0">
                <a:pos x="278" y="42"/>
              </a:cxn>
              <a:cxn ang="0">
                <a:pos x="234" y="111"/>
              </a:cxn>
              <a:cxn ang="0">
                <a:pos x="240" y="116"/>
              </a:cxn>
            </a:cxnLst>
            <a:rect l="0" t="0" r="r" b="b"/>
            <a:pathLst>
              <a:path w="328" h="290">
                <a:moveTo>
                  <a:pt x="325" y="36"/>
                </a:moveTo>
                <a:lnTo>
                  <a:pt x="296" y="7"/>
                </a:lnTo>
                <a:lnTo>
                  <a:pt x="296" y="7"/>
                </a:lnTo>
                <a:lnTo>
                  <a:pt x="292" y="5"/>
                </a:lnTo>
                <a:lnTo>
                  <a:pt x="289" y="4"/>
                </a:lnTo>
                <a:lnTo>
                  <a:pt x="285" y="5"/>
                </a:lnTo>
                <a:lnTo>
                  <a:pt x="281" y="7"/>
                </a:lnTo>
                <a:lnTo>
                  <a:pt x="281" y="7"/>
                </a:lnTo>
                <a:lnTo>
                  <a:pt x="279" y="11"/>
                </a:lnTo>
                <a:lnTo>
                  <a:pt x="279" y="16"/>
                </a:lnTo>
                <a:lnTo>
                  <a:pt x="279" y="16"/>
                </a:lnTo>
                <a:lnTo>
                  <a:pt x="276" y="16"/>
                </a:lnTo>
                <a:lnTo>
                  <a:pt x="272" y="18"/>
                </a:lnTo>
                <a:lnTo>
                  <a:pt x="272" y="18"/>
                </a:lnTo>
                <a:lnTo>
                  <a:pt x="196" y="94"/>
                </a:lnTo>
                <a:lnTo>
                  <a:pt x="196" y="94"/>
                </a:lnTo>
                <a:lnTo>
                  <a:pt x="196" y="103"/>
                </a:lnTo>
                <a:lnTo>
                  <a:pt x="192" y="112"/>
                </a:lnTo>
                <a:lnTo>
                  <a:pt x="200" y="121"/>
                </a:lnTo>
                <a:lnTo>
                  <a:pt x="200" y="121"/>
                </a:lnTo>
                <a:lnTo>
                  <a:pt x="200" y="121"/>
                </a:lnTo>
                <a:lnTo>
                  <a:pt x="183" y="138"/>
                </a:lnTo>
                <a:lnTo>
                  <a:pt x="129" y="83"/>
                </a:lnTo>
                <a:lnTo>
                  <a:pt x="129" y="83"/>
                </a:lnTo>
                <a:lnTo>
                  <a:pt x="131" y="74"/>
                </a:lnTo>
                <a:lnTo>
                  <a:pt x="131" y="67"/>
                </a:lnTo>
                <a:lnTo>
                  <a:pt x="131" y="58"/>
                </a:lnTo>
                <a:lnTo>
                  <a:pt x="129" y="49"/>
                </a:lnTo>
                <a:lnTo>
                  <a:pt x="127" y="42"/>
                </a:lnTo>
                <a:lnTo>
                  <a:pt x="124" y="33"/>
                </a:lnTo>
                <a:lnTo>
                  <a:pt x="118" y="25"/>
                </a:lnTo>
                <a:lnTo>
                  <a:pt x="113" y="18"/>
                </a:lnTo>
                <a:lnTo>
                  <a:pt x="113" y="18"/>
                </a:lnTo>
                <a:lnTo>
                  <a:pt x="105" y="13"/>
                </a:lnTo>
                <a:lnTo>
                  <a:pt x="98" y="9"/>
                </a:lnTo>
                <a:lnTo>
                  <a:pt x="91" y="4"/>
                </a:lnTo>
                <a:lnTo>
                  <a:pt x="82" y="2"/>
                </a:lnTo>
                <a:lnTo>
                  <a:pt x="73" y="0"/>
                </a:lnTo>
                <a:lnTo>
                  <a:pt x="66" y="0"/>
                </a:lnTo>
                <a:lnTo>
                  <a:pt x="57" y="0"/>
                </a:lnTo>
                <a:lnTo>
                  <a:pt x="47" y="2"/>
                </a:lnTo>
                <a:lnTo>
                  <a:pt x="86" y="40"/>
                </a:lnTo>
                <a:lnTo>
                  <a:pt x="76" y="76"/>
                </a:lnTo>
                <a:lnTo>
                  <a:pt x="38" y="85"/>
                </a:lnTo>
                <a:lnTo>
                  <a:pt x="2" y="49"/>
                </a:lnTo>
                <a:lnTo>
                  <a:pt x="2" y="49"/>
                </a:lnTo>
                <a:lnTo>
                  <a:pt x="0" y="56"/>
                </a:lnTo>
                <a:lnTo>
                  <a:pt x="0" y="65"/>
                </a:lnTo>
                <a:lnTo>
                  <a:pt x="0" y="74"/>
                </a:lnTo>
                <a:lnTo>
                  <a:pt x="2" y="82"/>
                </a:lnTo>
                <a:lnTo>
                  <a:pt x="4" y="91"/>
                </a:lnTo>
                <a:lnTo>
                  <a:pt x="8" y="98"/>
                </a:lnTo>
                <a:lnTo>
                  <a:pt x="13" y="105"/>
                </a:lnTo>
                <a:lnTo>
                  <a:pt x="18" y="112"/>
                </a:lnTo>
                <a:lnTo>
                  <a:pt x="18" y="112"/>
                </a:lnTo>
                <a:lnTo>
                  <a:pt x="26" y="118"/>
                </a:lnTo>
                <a:lnTo>
                  <a:pt x="35" y="123"/>
                </a:lnTo>
                <a:lnTo>
                  <a:pt x="42" y="127"/>
                </a:lnTo>
                <a:lnTo>
                  <a:pt x="51" y="129"/>
                </a:lnTo>
                <a:lnTo>
                  <a:pt x="60" y="131"/>
                </a:lnTo>
                <a:lnTo>
                  <a:pt x="69" y="131"/>
                </a:lnTo>
                <a:lnTo>
                  <a:pt x="76" y="131"/>
                </a:lnTo>
                <a:lnTo>
                  <a:pt x="86" y="129"/>
                </a:lnTo>
                <a:lnTo>
                  <a:pt x="86" y="129"/>
                </a:lnTo>
                <a:lnTo>
                  <a:pt x="140" y="181"/>
                </a:lnTo>
                <a:lnTo>
                  <a:pt x="89" y="234"/>
                </a:lnTo>
                <a:lnTo>
                  <a:pt x="86" y="230"/>
                </a:lnTo>
                <a:lnTo>
                  <a:pt x="71" y="243"/>
                </a:lnTo>
                <a:lnTo>
                  <a:pt x="47" y="281"/>
                </a:lnTo>
                <a:lnTo>
                  <a:pt x="53" y="286"/>
                </a:lnTo>
                <a:lnTo>
                  <a:pt x="91" y="263"/>
                </a:lnTo>
                <a:lnTo>
                  <a:pt x="104" y="248"/>
                </a:lnTo>
                <a:lnTo>
                  <a:pt x="100" y="245"/>
                </a:lnTo>
                <a:lnTo>
                  <a:pt x="153" y="194"/>
                </a:lnTo>
                <a:lnTo>
                  <a:pt x="240" y="281"/>
                </a:lnTo>
                <a:lnTo>
                  <a:pt x="240" y="281"/>
                </a:lnTo>
                <a:lnTo>
                  <a:pt x="245" y="285"/>
                </a:lnTo>
                <a:lnTo>
                  <a:pt x="250" y="288"/>
                </a:lnTo>
                <a:lnTo>
                  <a:pt x="256" y="290"/>
                </a:lnTo>
                <a:lnTo>
                  <a:pt x="261" y="290"/>
                </a:lnTo>
                <a:lnTo>
                  <a:pt x="261" y="290"/>
                </a:lnTo>
                <a:lnTo>
                  <a:pt x="267" y="290"/>
                </a:lnTo>
                <a:lnTo>
                  <a:pt x="272" y="288"/>
                </a:lnTo>
                <a:lnTo>
                  <a:pt x="278" y="285"/>
                </a:lnTo>
                <a:lnTo>
                  <a:pt x="283" y="281"/>
                </a:lnTo>
                <a:lnTo>
                  <a:pt x="283" y="281"/>
                </a:lnTo>
                <a:lnTo>
                  <a:pt x="287" y="277"/>
                </a:lnTo>
                <a:lnTo>
                  <a:pt x="290" y="272"/>
                </a:lnTo>
                <a:lnTo>
                  <a:pt x="292" y="265"/>
                </a:lnTo>
                <a:lnTo>
                  <a:pt x="292" y="259"/>
                </a:lnTo>
                <a:lnTo>
                  <a:pt x="292" y="254"/>
                </a:lnTo>
                <a:lnTo>
                  <a:pt x="290" y="248"/>
                </a:lnTo>
                <a:lnTo>
                  <a:pt x="287" y="243"/>
                </a:lnTo>
                <a:lnTo>
                  <a:pt x="283" y="237"/>
                </a:lnTo>
                <a:lnTo>
                  <a:pt x="196" y="150"/>
                </a:lnTo>
                <a:lnTo>
                  <a:pt x="212" y="134"/>
                </a:lnTo>
                <a:lnTo>
                  <a:pt x="220" y="141"/>
                </a:lnTo>
                <a:lnTo>
                  <a:pt x="220" y="141"/>
                </a:lnTo>
                <a:lnTo>
                  <a:pt x="229" y="136"/>
                </a:lnTo>
                <a:lnTo>
                  <a:pt x="240" y="136"/>
                </a:lnTo>
                <a:lnTo>
                  <a:pt x="314" y="62"/>
                </a:lnTo>
                <a:lnTo>
                  <a:pt x="314" y="60"/>
                </a:lnTo>
                <a:lnTo>
                  <a:pt x="314" y="60"/>
                </a:lnTo>
                <a:lnTo>
                  <a:pt x="314" y="60"/>
                </a:lnTo>
                <a:lnTo>
                  <a:pt x="316" y="56"/>
                </a:lnTo>
                <a:lnTo>
                  <a:pt x="318" y="54"/>
                </a:lnTo>
                <a:lnTo>
                  <a:pt x="318" y="54"/>
                </a:lnTo>
                <a:lnTo>
                  <a:pt x="321" y="53"/>
                </a:lnTo>
                <a:lnTo>
                  <a:pt x="325" y="51"/>
                </a:lnTo>
                <a:lnTo>
                  <a:pt x="325" y="51"/>
                </a:lnTo>
                <a:lnTo>
                  <a:pt x="328" y="47"/>
                </a:lnTo>
                <a:lnTo>
                  <a:pt x="328" y="44"/>
                </a:lnTo>
                <a:lnTo>
                  <a:pt x="328" y="40"/>
                </a:lnTo>
                <a:lnTo>
                  <a:pt x="325" y="36"/>
                </a:lnTo>
                <a:lnTo>
                  <a:pt x="325" y="36"/>
                </a:lnTo>
                <a:close/>
                <a:moveTo>
                  <a:pt x="263" y="252"/>
                </a:moveTo>
                <a:lnTo>
                  <a:pt x="263" y="252"/>
                </a:lnTo>
                <a:lnTo>
                  <a:pt x="269" y="254"/>
                </a:lnTo>
                <a:lnTo>
                  <a:pt x="272" y="256"/>
                </a:lnTo>
                <a:lnTo>
                  <a:pt x="276" y="259"/>
                </a:lnTo>
                <a:lnTo>
                  <a:pt x="276" y="265"/>
                </a:lnTo>
                <a:lnTo>
                  <a:pt x="276" y="265"/>
                </a:lnTo>
                <a:lnTo>
                  <a:pt x="276" y="268"/>
                </a:lnTo>
                <a:lnTo>
                  <a:pt x="272" y="272"/>
                </a:lnTo>
                <a:lnTo>
                  <a:pt x="269" y="276"/>
                </a:lnTo>
                <a:lnTo>
                  <a:pt x="263" y="276"/>
                </a:lnTo>
                <a:lnTo>
                  <a:pt x="263" y="276"/>
                </a:lnTo>
                <a:lnTo>
                  <a:pt x="260" y="276"/>
                </a:lnTo>
                <a:lnTo>
                  <a:pt x="256" y="272"/>
                </a:lnTo>
                <a:lnTo>
                  <a:pt x="252" y="268"/>
                </a:lnTo>
                <a:lnTo>
                  <a:pt x="252" y="265"/>
                </a:lnTo>
                <a:lnTo>
                  <a:pt x="252" y="265"/>
                </a:lnTo>
                <a:lnTo>
                  <a:pt x="252" y="259"/>
                </a:lnTo>
                <a:lnTo>
                  <a:pt x="256" y="256"/>
                </a:lnTo>
                <a:lnTo>
                  <a:pt x="260" y="254"/>
                </a:lnTo>
                <a:lnTo>
                  <a:pt x="263" y="252"/>
                </a:lnTo>
                <a:lnTo>
                  <a:pt x="263" y="252"/>
                </a:lnTo>
                <a:close/>
                <a:moveTo>
                  <a:pt x="221" y="98"/>
                </a:moveTo>
                <a:lnTo>
                  <a:pt x="216" y="92"/>
                </a:lnTo>
                <a:lnTo>
                  <a:pt x="272" y="36"/>
                </a:lnTo>
                <a:lnTo>
                  <a:pt x="278" y="42"/>
                </a:lnTo>
                <a:lnTo>
                  <a:pt x="221" y="98"/>
                </a:lnTo>
                <a:close/>
                <a:moveTo>
                  <a:pt x="240" y="116"/>
                </a:moveTo>
                <a:lnTo>
                  <a:pt x="234" y="111"/>
                </a:lnTo>
                <a:lnTo>
                  <a:pt x="290" y="54"/>
                </a:lnTo>
                <a:lnTo>
                  <a:pt x="296" y="60"/>
                </a:lnTo>
                <a:lnTo>
                  <a:pt x="240" y="1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ts val="600"/>
              </a:spcBef>
            </a:pPr>
            <a:endParaRPr lang="en-US" sz="2400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8F384F0-B1F6-4625-9621-A6026FD07B12}"/>
              </a:ext>
            </a:extLst>
          </p:cNvPr>
          <p:cNvGrpSpPr>
            <a:grpSpLocks noChangeAspect="1"/>
          </p:cNvGrpSpPr>
          <p:nvPr/>
        </p:nvGrpSpPr>
        <p:grpSpPr>
          <a:xfrm>
            <a:off x="5650568" y="5825547"/>
            <a:ext cx="316778" cy="422853"/>
            <a:chOff x="2639219" y="3510757"/>
            <a:chExt cx="348456" cy="465138"/>
          </a:xfrm>
          <a:solidFill>
            <a:schemeClr val="bg1"/>
          </a:solidFill>
        </p:grpSpPr>
        <p:sp>
          <p:nvSpPr>
            <p:cNvPr id="52" name="AutoShape 115">
              <a:extLst>
                <a:ext uri="{FF2B5EF4-FFF2-40B4-BE49-F238E27FC236}">
                  <a16:creationId xmlns:a16="http://schemas.microsoft.com/office/drawing/2014/main" id="{428436F1-1388-4DFF-A582-80EDCB4A46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9219" y="3510757"/>
              <a:ext cx="348456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ts val="600"/>
                </a:spcBef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53" name="AutoShape 116">
              <a:extLst>
                <a:ext uri="{FF2B5EF4-FFF2-40B4-BE49-F238E27FC236}">
                  <a16:creationId xmlns:a16="http://schemas.microsoft.com/office/drawing/2014/main" id="{5A3E618A-C000-4F8A-B56C-16A9E12979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4475" y="3786982"/>
              <a:ext cx="57944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ts val="600"/>
                </a:spcBef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5012E95-F94B-4DE0-8B20-AF1C9D3E5B1A}"/>
              </a:ext>
            </a:extLst>
          </p:cNvPr>
          <p:cNvGrpSpPr/>
          <p:nvPr/>
        </p:nvGrpSpPr>
        <p:grpSpPr>
          <a:xfrm>
            <a:off x="6450531" y="1784697"/>
            <a:ext cx="5548894" cy="4016606"/>
            <a:chOff x="6566906" y="1784697"/>
            <a:chExt cx="5548894" cy="4016606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F5D3D33C-FC8D-4F5E-B9FB-1E60187E11D0}"/>
                </a:ext>
              </a:extLst>
            </p:cNvPr>
            <p:cNvSpPr/>
            <p:nvPr/>
          </p:nvSpPr>
          <p:spPr>
            <a:xfrm>
              <a:off x="8587456" y="1784697"/>
              <a:ext cx="1556836" cy="3693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Cloud Security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F94E2C50-208A-4823-A47E-C45EC298E263}"/>
                </a:ext>
              </a:extLst>
            </p:cNvPr>
            <p:cNvSpPr/>
            <p:nvPr/>
          </p:nvSpPr>
          <p:spPr>
            <a:xfrm>
              <a:off x="6566906" y="2692343"/>
              <a:ext cx="3108960" cy="3108960"/>
            </a:xfrm>
            <a:prstGeom prst="ellipse">
              <a:avLst/>
            </a:prstGeom>
            <a:solidFill>
              <a:schemeClr val="bg2">
                <a:lumMod val="50000"/>
                <a:alpha val="5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39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20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90E30C2F-5397-4E06-B22B-3C3E5BE71A5D}"/>
                </a:ext>
              </a:extLst>
            </p:cNvPr>
            <p:cNvSpPr/>
            <p:nvPr/>
          </p:nvSpPr>
          <p:spPr>
            <a:xfrm>
              <a:off x="9006840" y="2692343"/>
              <a:ext cx="3108960" cy="3108960"/>
            </a:xfrm>
            <a:prstGeom prst="ellipse">
              <a:avLst/>
            </a:prstGeom>
            <a:solidFill>
              <a:schemeClr val="accent4">
                <a:alpha val="5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39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20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15E979A-364A-4021-BA3F-2DD0187E613D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7469994" y="3831325"/>
              <a:ext cx="1302784" cy="83099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2400" b="1" dirty="0">
                  <a:solidFill>
                    <a:prstClr val="black"/>
                  </a:solidFill>
                </a:rPr>
                <a:t>Cloud Provider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42E2B03-1A53-4FBC-AC27-B609255CDE35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9710353" y="3831325"/>
              <a:ext cx="1701934" cy="83099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2400" b="1" dirty="0">
                  <a:solidFill>
                    <a:prstClr val="black"/>
                  </a:solidFill>
                </a:rPr>
                <a:t>Cloud Customer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3766C447-80A5-44CE-A7BF-75F210D58024}"/>
                </a:ext>
              </a:extLst>
            </p:cNvPr>
            <p:cNvCxnSpPr/>
            <p:nvPr/>
          </p:nvCxnSpPr>
          <p:spPr>
            <a:xfrm>
              <a:off x="9365874" y="2172643"/>
              <a:ext cx="0" cy="1905000"/>
            </a:xfrm>
            <a:prstGeom prst="straightConnector1">
              <a:avLst/>
            </a:prstGeom>
            <a:noFill/>
            <a:ln w="38100" cap="flat" cmpd="sng" algn="ctr">
              <a:solidFill>
                <a:schemeClr val="tx1"/>
              </a:solidFill>
              <a:prstDash val="sysDot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75673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AC070A63-49CF-412D-BFEB-484E63059E69}"/>
              </a:ext>
            </a:extLst>
          </p:cNvPr>
          <p:cNvSpPr txBox="1">
            <a:spLocks/>
          </p:cNvSpPr>
          <p:nvPr/>
        </p:nvSpPr>
        <p:spPr>
          <a:xfrm>
            <a:off x="762002" y="140884"/>
            <a:ext cx="10667997" cy="71096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Cloud Security: Shared Responsibility (Cont’d)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graphicFrame>
        <p:nvGraphicFramePr>
          <p:cNvPr id="15" name="Table 4">
            <a:extLst>
              <a:ext uri="{FF2B5EF4-FFF2-40B4-BE49-F238E27FC236}">
                <a16:creationId xmlns:a16="http://schemas.microsoft.com/office/drawing/2014/main" id="{7F1290B0-50B3-4E0C-800C-FB75F8382F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3329286"/>
              </p:ext>
            </p:extLst>
          </p:nvPr>
        </p:nvGraphicFramePr>
        <p:xfrm>
          <a:off x="1278328" y="1079296"/>
          <a:ext cx="9635345" cy="4899159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{F5AB1C69-6EDB-4FF4-983F-18BD219EF322}</a:tableStyleId>
              </a:tblPr>
              <a:tblGrid>
                <a:gridCol w="1723869">
                  <a:extLst>
                    <a:ext uri="{9D8B030D-6E8A-4147-A177-3AD203B41FA5}">
                      <a16:colId xmlns:a16="http://schemas.microsoft.com/office/drawing/2014/main" val="1256606499"/>
                    </a:ext>
                  </a:extLst>
                </a:gridCol>
                <a:gridCol w="1543986">
                  <a:extLst>
                    <a:ext uri="{9D8B030D-6E8A-4147-A177-3AD203B41FA5}">
                      <a16:colId xmlns:a16="http://schemas.microsoft.com/office/drawing/2014/main" val="652837588"/>
                    </a:ext>
                  </a:extLst>
                </a:gridCol>
                <a:gridCol w="2353456">
                  <a:extLst>
                    <a:ext uri="{9D8B030D-6E8A-4147-A177-3AD203B41FA5}">
                      <a16:colId xmlns:a16="http://schemas.microsoft.com/office/drawing/2014/main" val="3925029137"/>
                    </a:ext>
                  </a:extLst>
                </a:gridCol>
                <a:gridCol w="2086965">
                  <a:extLst>
                    <a:ext uri="{9D8B030D-6E8A-4147-A177-3AD203B41FA5}">
                      <a16:colId xmlns:a16="http://schemas.microsoft.com/office/drawing/2014/main" val="2314987247"/>
                    </a:ext>
                  </a:extLst>
                </a:gridCol>
                <a:gridCol w="1927069">
                  <a:extLst>
                    <a:ext uri="{9D8B030D-6E8A-4147-A177-3AD203B41FA5}">
                      <a16:colId xmlns:a16="http://schemas.microsoft.com/office/drawing/2014/main" val="289545629"/>
                    </a:ext>
                  </a:extLst>
                </a:gridCol>
              </a:tblGrid>
              <a:tr h="544351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Shared Responsibility Model for Security in the Cloud</a:t>
                      </a:r>
                      <a:endParaRPr lang="en-IN" sz="1800" dirty="0"/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N" sz="1400" dirty="0"/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N" sz="1400" dirty="0"/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N" sz="1400" dirty="0"/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IN" sz="1400" dirty="0"/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4559763"/>
                  </a:ext>
                </a:extLst>
              </a:tr>
              <a:tr h="54435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Responsibility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On-Premises </a:t>
                      </a:r>
                    </a:p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(for reference)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IaaS</a:t>
                      </a:r>
                    </a:p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(Infrastructure-as-a-service)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PaaS</a:t>
                      </a:r>
                    </a:p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(Platform-as-a-serve=ice)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SaaS</a:t>
                      </a:r>
                    </a:p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(Software-as-a-service)</a:t>
                      </a:r>
                      <a:endParaRPr lang="en-IN" sz="1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561707"/>
                  </a:ext>
                </a:extLst>
              </a:tr>
              <a:tr h="54435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User Access</a:t>
                      </a:r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1613836"/>
                  </a:ext>
                </a:extLst>
              </a:tr>
              <a:tr h="54435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Data</a:t>
                      </a:r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1395021"/>
                  </a:ext>
                </a:extLst>
              </a:tr>
              <a:tr h="54435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Applications</a:t>
                      </a:r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9997253"/>
                  </a:ext>
                </a:extLst>
              </a:tr>
              <a:tr h="54435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Operating System</a:t>
                      </a:r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9282181"/>
                  </a:ext>
                </a:extLst>
              </a:tr>
              <a:tr h="54435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Network Traffic</a:t>
                      </a:r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39043991"/>
                  </a:ext>
                </a:extLst>
              </a:tr>
              <a:tr h="54435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Infrastructure</a:t>
                      </a:r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7739764"/>
                  </a:ext>
                </a:extLst>
              </a:tr>
              <a:tr h="54435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Physical</a:t>
                      </a:r>
                      <a:endParaRPr lang="en-IN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19358459"/>
                  </a:ext>
                </a:extLst>
              </a:tr>
            </a:tbl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D4D05C7C-915A-4A36-BD77-2131DD576BAA}"/>
              </a:ext>
            </a:extLst>
          </p:cNvPr>
          <p:cNvGrpSpPr/>
          <p:nvPr/>
        </p:nvGrpSpPr>
        <p:grpSpPr>
          <a:xfrm>
            <a:off x="3469106" y="2267639"/>
            <a:ext cx="6729416" cy="3643888"/>
            <a:chOff x="3668940" y="2187429"/>
            <a:chExt cx="6729416" cy="3643888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EFC0F7A-DC1A-4CBF-A272-609906FBF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8940" y="2187429"/>
              <a:ext cx="543663" cy="318894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4B45F1B-3573-4D70-A9FF-5A8AEF2612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8940" y="2740317"/>
              <a:ext cx="543663" cy="318894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8D5F131-FB40-4A07-9DE9-08CF2D8676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8940" y="3251533"/>
              <a:ext cx="543663" cy="318894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9DE4AE61-E3E1-4BD8-8652-E074823F7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8940" y="3804720"/>
              <a:ext cx="543663" cy="318894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D3DAF46A-B05C-4B2D-827A-F2EBF0D75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8940" y="4355402"/>
              <a:ext cx="543663" cy="318894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600F6F2-6241-4160-BD42-88CA163A62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8940" y="4917902"/>
              <a:ext cx="543663" cy="318894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90BCEFF7-D3B5-411C-B99D-E5F08BA0D7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8940" y="5472565"/>
              <a:ext cx="543663" cy="318894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48E54C36-3BD5-4B63-9477-BB2949548B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7347" y="2187429"/>
              <a:ext cx="543663" cy="318894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9C4CA4BD-7D2F-4EED-A4E4-F1A21B139D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7347" y="2740317"/>
              <a:ext cx="543663" cy="318894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C8584115-76BD-4D4C-8194-33CE65F249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7347" y="3251533"/>
              <a:ext cx="543663" cy="318894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1B9DB61B-BFA4-4200-9955-BE513439F4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7347" y="3804720"/>
              <a:ext cx="543663" cy="318894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14220899-7E86-47FC-8E92-7F2D83277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5813" y="2187429"/>
              <a:ext cx="543663" cy="318894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5B6A4A36-6BD6-4698-BDE7-19631C6406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5813" y="2740317"/>
              <a:ext cx="543663" cy="318894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BF9C13F6-8653-4625-B644-13BAECEAD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5813" y="3251533"/>
              <a:ext cx="543663" cy="318894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2D742D2C-5895-46AA-AA48-A15E613E7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2063" y="2187429"/>
              <a:ext cx="543663" cy="318894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E3517F80-0C18-49D6-950F-2561988778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2063" y="2740317"/>
              <a:ext cx="543663" cy="318894"/>
            </a:xfrm>
            <a:prstGeom prst="rect">
              <a:avLst/>
            </a:prstGeom>
          </p:spPr>
        </p:pic>
        <p:pic>
          <p:nvPicPr>
            <p:cNvPr id="33" name="Picture 32" descr="A white circle on a black background&#10;&#10;Description automatically generated">
              <a:extLst>
                <a:ext uri="{FF2B5EF4-FFF2-40B4-BE49-F238E27FC236}">
                  <a16:creationId xmlns:a16="http://schemas.microsoft.com/office/drawing/2014/main" id="{48C14BC1-08C1-4177-B7BE-95B437B768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5813" y="3764863"/>
              <a:ext cx="546293" cy="398609"/>
            </a:xfrm>
            <a:prstGeom prst="rect">
              <a:avLst/>
            </a:prstGeom>
          </p:spPr>
        </p:pic>
        <p:pic>
          <p:nvPicPr>
            <p:cNvPr id="34" name="Picture 33" descr="A white circle on a black background&#10;&#10;Description automatically generated">
              <a:extLst>
                <a:ext uri="{FF2B5EF4-FFF2-40B4-BE49-F238E27FC236}">
                  <a16:creationId xmlns:a16="http://schemas.microsoft.com/office/drawing/2014/main" id="{1CE82FFB-8E13-44BB-A702-8EA691B95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7347" y="4315545"/>
              <a:ext cx="546293" cy="398609"/>
            </a:xfrm>
            <a:prstGeom prst="rect">
              <a:avLst/>
            </a:prstGeom>
          </p:spPr>
        </p:pic>
        <p:pic>
          <p:nvPicPr>
            <p:cNvPr id="35" name="Picture 34" descr="A white circle on a black background&#10;&#10;Description automatically generated">
              <a:extLst>
                <a:ext uri="{FF2B5EF4-FFF2-40B4-BE49-F238E27FC236}">
                  <a16:creationId xmlns:a16="http://schemas.microsoft.com/office/drawing/2014/main" id="{5A219C0A-0D8B-4AC9-A796-10457D64C7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7347" y="4878045"/>
              <a:ext cx="546293" cy="398609"/>
            </a:xfrm>
            <a:prstGeom prst="rect">
              <a:avLst/>
            </a:prstGeom>
          </p:spPr>
        </p:pic>
        <p:pic>
          <p:nvPicPr>
            <p:cNvPr id="36" name="Picture 35" descr="A white circle on a black background&#10;&#10;Description automatically generated">
              <a:extLst>
                <a:ext uri="{FF2B5EF4-FFF2-40B4-BE49-F238E27FC236}">
                  <a16:creationId xmlns:a16="http://schemas.microsoft.com/office/drawing/2014/main" id="{079AA32A-2E8E-4A8F-9F8B-4AD286A466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7347" y="5432708"/>
              <a:ext cx="546293" cy="398609"/>
            </a:xfrm>
            <a:prstGeom prst="rect">
              <a:avLst/>
            </a:prstGeom>
          </p:spPr>
        </p:pic>
        <p:pic>
          <p:nvPicPr>
            <p:cNvPr id="37" name="Picture 36" descr="A white circle on a black background&#10;&#10;Description automatically generated">
              <a:extLst>
                <a:ext uri="{FF2B5EF4-FFF2-40B4-BE49-F238E27FC236}">
                  <a16:creationId xmlns:a16="http://schemas.microsoft.com/office/drawing/2014/main" id="{42C097B1-7017-49EA-AFA5-F833E6056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5813" y="4315545"/>
              <a:ext cx="546293" cy="398609"/>
            </a:xfrm>
            <a:prstGeom prst="rect">
              <a:avLst/>
            </a:prstGeom>
          </p:spPr>
        </p:pic>
        <p:pic>
          <p:nvPicPr>
            <p:cNvPr id="38" name="Picture 37" descr="A white circle on a black background&#10;&#10;Description automatically generated">
              <a:extLst>
                <a:ext uri="{FF2B5EF4-FFF2-40B4-BE49-F238E27FC236}">
                  <a16:creationId xmlns:a16="http://schemas.microsoft.com/office/drawing/2014/main" id="{47A2D6C7-EF63-4643-81FA-C90AFBB13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5813" y="4878045"/>
              <a:ext cx="546293" cy="398609"/>
            </a:xfrm>
            <a:prstGeom prst="rect">
              <a:avLst/>
            </a:prstGeom>
          </p:spPr>
        </p:pic>
        <p:pic>
          <p:nvPicPr>
            <p:cNvPr id="39" name="Picture 38" descr="A white circle on a black background&#10;&#10;Description automatically generated">
              <a:extLst>
                <a:ext uri="{FF2B5EF4-FFF2-40B4-BE49-F238E27FC236}">
                  <a16:creationId xmlns:a16="http://schemas.microsoft.com/office/drawing/2014/main" id="{F16A1E51-70E7-480F-B4FE-9FA7AF36C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5813" y="5432708"/>
              <a:ext cx="546293" cy="398609"/>
            </a:xfrm>
            <a:prstGeom prst="rect">
              <a:avLst/>
            </a:prstGeom>
          </p:spPr>
        </p:pic>
        <p:pic>
          <p:nvPicPr>
            <p:cNvPr id="40" name="Picture 39" descr="A white circle on a black background&#10;&#10;Description automatically generated">
              <a:extLst>
                <a:ext uri="{FF2B5EF4-FFF2-40B4-BE49-F238E27FC236}">
                  <a16:creationId xmlns:a16="http://schemas.microsoft.com/office/drawing/2014/main" id="{1CAB046D-F407-4FA9-B45C-2490B55E95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2063" y="3211676"/>
              <a:ext cx="546293" cy="398609"/>
            </a:xfrm>
            <a:prstGeom prst="rect">
              <a:avLst/>
            </a:prstGeom>
          </p:spPr>
        </p:pic>
        <p:pic>
          <p:nvPicPr>
            <p:cNvPr id="41" name="Picture 40" descr="A white circle on a black background&#10;&#10;Description automatically generated">
              <a:extLst>
                <a:ext uri="{FF2B5EF4-FFF2-40B4-BE49-F238E27FC236}">
                  <a16:creationId xmlns:a16="http://schemas.microsoft.com/office/drawing/2014/main" id="{8C8BE2C6-5515-4669-84A2-10DF8206C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2063" y="3764863"/>
              <a:ext cx="546293" cy="398609"/>
            </a:xfrm>
            <a:prstGeom prst="rect">
              <a:avLst/>
            </a:prstGeom>
          </p:spPr>
        </p:pic>
        <p:pic>
          <p:nvPicPr>
            <p:cNvPr id="42" name="Picture 41" descr="A white circle on a black background&#10;&#10;Description automatically generated">
              <a:extLst>
                <a:ext uri="{FF2B5EF4-FFF2-40B4-BE49-F238E27FC236}">
                  <a16:creationId xmlns:a16="http://schemas.microsoft.com/office/drawing/2014/main" id="{41D566E8-8918-4755-8E17-590D1F65B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2063" y="4315545"/>
              <a:ext cx="546293" cy="398609"/>
            </a:xfrm>
            <a:prstGeom prst="rect">
              <a:avLst/>
            </a:prstGeom>
          </p:spPr>
        </p:pic>
        <p:pic>
          <p:nvPicPr>
            <p:cNvPr id="43" name="Picture 42" descr="A white circle on a black background&#10;&#10;Description automatically generated">
              <a:extLst>
                <a:ext uri="{FF2B5EF4-FFF2-40B4-BE49-F238E27FC236}">
                  <a16:creationId xmlns:a16="http://schemas.microsoft.com/office/drawing/2014/main" id="{3DBE955B-7DC3-467C-A979-0A3DA4FE03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2063" y="4878045"/>
              <a:ext cx="546293" cy="398609"/>
            </a:xfrm>
            <a:prstGeom prst="rect">
              <a:avLst/>
            </a:prstGeom>
          </p:spPr>
        </p:pic>
        <p:pic>
          <p:nvPicPr>
            <p:cNvPr id="44" name="Picture 43" descr="A white circle on a black background&#10;&#10;Description automatically generated">
              <a:extLst>
                <a:ext uri="{FF2B5EF4-FFF2-40B4-BE49-F238E27FC236}">
                  <a16:creationId xmlns:a16="http://schemas.microsoft.com/office/drawing/2014/main" id="{61F267C8-EB6C-4ECD-95A9-F4CB6C5CBB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2063" y="5432708"/>
              <a:ext cx="546293" cy="398609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9505840-C64E-43D0-9CC3-1438C0C90D6F}"/>
              </a:ext>
            </a:extLst>
          </p:cNvPr>
          <p:cNvGrpSpPr/>
          <p:nvPr/>
        </p:nvGrpSpPr>
        <p:grpSpPr>
          <a:xfrm>
            <a:off x="3081059" y="6096571"/>
            <a:ext cx="6351339" cy="398609"/>
            <a:chOff x="3253938" y="6096571"/>
            <a:chExt cx="6351339" cy="398609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884D4A61-8160-411B-BAF7-E5FB2B2200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3938" y="6136428"/>
              <a:ext cx="543663" cy="318894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F590331-5B8B-4A7B-B35A-AC2538AB3083}"/>
                </a:ext>
              </a:extLst>
            </p:cNvPr>
            <p:cNvSpPr txBox="1"/>
            <p:nvPr/>
          </p:nvSpPr>
          <p:spPr>
            <a:xfrm>
              <a:off x="3893637" y="6141987"/>
              <a:ext cx="224725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Customer Responsibility</a:t>
              </a:r>
              <a:endParaRPr lang="en-IN" sz="1400" b="1" dirty="0"/>
            </a:p>
          </p:txBody>
        </p:sp>
        <p:pic>
          <p:nvPicPr>
            <p:cNvPr id="48" name="Picture 47" descr="A white circle on a black background&#10;&#10;Description automatically generated">
              <a:extLst>
                <a:ext uri="{FF2B5EF4-FFF2-40B4-BE49-F238E27FC236}">
                  <a16:creationId xmlns:a16="http://schemas.microsoft.com/office/drawing/2014/main" id="{0623C8A6-2FD1-408F-B2DF-F73A777DE3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8842" y="6096571"/>
              <a:ext cx="546293" cy="398609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A2321B1-CB5E-4DF3-99F7-3F191D617DE5}"/>
                </a:ext>
              </a:extLst>
            </p:cNvPr>
            <p:cNvSpPr txBox="1"/>
            <p:nvPr/>
          </p:nvSpPr>
          <p:spPr>
            <a:xfrm>
              <a:off x="6867211" y="6141987"/>
              <a:ext cx="27380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Cloud Provider Responsibility</a:t>
              </a:r>
              <a:endParaRPr lang="en-IN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552633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1B0665CA-6396-4DC0-9114-B1F2AB9A281D}"/>
              </a:ext>
            </a:extLst>
          </p:cNvPr>
          <p:cNvSpPr txBox="1">
            <a:spLocks/>
          </p:cNvSpPr>
          <p:nvPr/>
        </p:nvSpPr>
        <p:spPr>
          <a:xfrm>
            <a:off x="227043" y="134569"/>
            <a:ext cx="11737914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Elements of Cloud Security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sp>
        <p:nvSpPr>
          <p:cNvPr id="3" name="Полилиния 83">
            <a:extLst>
              <a:ext uri="{FF2B5EF4-FFF2-40B4-BE49-F238E27FC236}">
                <a16:creationId xmlns:a16="http://schemas.microsoft.com/office/drawing/2014/main" id="{0D00650F-D038-482E-B24D-FDF65D47FD9F}"/>
              </a:ext>
            </a:extLst>
          </p:cNvPr>
          <p:cNvSpPr/>
          <p:nvPr/>
        </p:nvSpPr>
        <p:spPr>
          <a:xfrm>
            <a:off x="235259" y="1447800"/>
            <a:ext cx="6109793" cy="2468379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  <a:gd name="connsiteX11" fmla="*/ 908 w 6953"/>
              <a:gd name="connsiteY11" fmla="*/ 908 w 6953"/>
              <a:gd name="connsiteX12" fmla="*/ 908 w 6953"/>
              <a:gd name="connsiteY12" fmla="*/ 908 w 6953"/>
              <a:gd name="connsiteX13" fmla="*/ 908 w 6953"/>
              <a:gd name="connsiteY13" fmla="*/ 908 w 6953"/>
              <a:gd name="connsiteX14" fmla="*/ 908 w 6953"/>
              <a:gd name="connsiteY14" fmla="*/ 908 w 6953"/>
              <a:gd name="connsiteX15" fmla="*/ 908 w 6953"/>
              <a:gd name="connsiteY15" fmla="*/ 908 w 6953"/>
              <a:gd name="connsiteX16" fmla="*/ 908 w 6953"/>
              <a:gd name="connsiteY16" fmla="*/ 908 w 6953"/>
              <a:gd name="connsiteX17" fmla="*/ 908 w 6953"/>
              <a:gd name="connsiteY17" fmla="*/ 908 w 6953"/>
              <a:gd name="connsiteX18" fmla="*/ 908 w 6953"/>
              <a:gd name="connsiteY18" fmla="*/ 908 w 6953"/>
              <a:gd name="connsiteX19" fmla="*/ 908 w 6953"/>
              <a:gd name="connsiteY19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079080" h="4037800">
                <a:moveTo>
                  <a:pt x="0" y="0"/>
                </a:moveTo>
                <a:lnTo>
                  <a:pt x="1052731" y="0"/>
                </a:lnTo>
                <a:lnTo>
                  <a:pt x="2768799" y="0"/>
                </a:lnTo>
                <a:lnTo>
                  <a:pt x="3257550" y="0"/>
                </a:lnTo>
                <a:lnTo>
                  <a:pt x="3821530" y="0"/>
                </a:lnTo>
                <a:lnTo>
                  <a:pt x="4310281" y="0"/>
                </a:lnTo>
                <a:lnTo>
                  <a:pt x="6026349" y="0"/>
                </a:lnTo>
                <a:lnTo>
                  <a:pt x="7079080" y="0"/>
                </a:lnTo>
                <a:lnTo>
                  <a:pt x="7079080" y="3647286"/>
                </a:lnTo>
                <a:cubicBezTo>
                  <a:pt x="7079080" y="3836002"/>
                  <a:pt x="6945218" y="3993453"/>
                  <a:pt x="6767268" y="4029867"/>
                </a:cubicBezTo>
                <a:lnTo>
                  <a:pt x="6688575" y="4037800"/>
                </a:lnTo>
                <a:lnTo>
                  <a:pt x="5635844" y="4037800"/>
                </a:lnTo>
                <a:lnTo>
                  <a:pt x="4212035" y="4037800"/>
                </a:lnTo>
                <a:lnTo>
                  <a:pt x="3919776" y="4037800"/>
                </a:lnTo>
                <a:lnTo>
                  <a:pt x="3159304" y="4037800"/>
                </a:lnTo>
                <a:lnTo>
                  <a:pt x="2867045" y="4037800"/>
                </a:lnTo>
                <a:lnTo>
                  <a:pt x="1443236" y="4037800"/>
                </a:lnTo>
                <a:lnTo>
                  <a:pt x="390505" y="4037800"/>
                </a:lnTo>
                <a:lnTo>
                  <a:pt x="311813" y="4029867"/>
                </a:lnTo>
                <a:cubicBezTo>
                  <a:pt x="133862" y="3993453"/>
                  <a:pt x="0" y="3836002"/>
                  <a:pt x="0" y="364728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0953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3F3F3F"/>
              </a:solidFill>
              <a:latin typeface="Calibri" panose="020F0502020204030204"/>
            </a:endParaRPr>
          </a:p>
        </p:txBody>
      </p:sp>
      <p:sp>
        <p:nvSpPr>
          <p:cNvPr id="4" name="Полилиния 82">
            <a:extLst>
              <a:ext uri="{FF2B5EF4-FFF2-40B4-BE49-F238E27FC236}">
                <a16:creationId xmlns:a16="http://schemas.microsoft.com/office/drawing/2014/main" id="{88F360E7-27B3-44FE-80E3-138064E94BF4}"/>
              </a:ext>
            </a:extLst>
          </p:cNvPr>
          <p:cNvSpPr/>
          <p:nvPr/>
        </p:nvSpPr>
        <p:spPr>
          <a:xfrm>
            <a:off x="150479" y="914400"/>
            <a:ext cx="6273991" cy="548640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  <a:gd name="connsiteX11" fmla="*/ 908 w 6953"/>
              <a:gd name="connsiteY11" fmla="*/ 908 w 6953"/>
              <a:gd name="connsiteX12" fmla="*/ 908 w 6953"/>
              <a:gd name="connsiteY12" fmla="*/ 908 w 6953"/>
              <a:gd name="connsiteX13" fmla="*/ 908 w 6953"/>
              <a:gd name="connsiteY13" fmla="*/ 908 w 6953"/>
              <a:gd name="connsiteX14" fmla="*/ 908 w 6953"/>
              <a:gd name="connsiteY14" fmla="*/ 908 w 6953"/>
              <a:gd name="connsiteX15" fmla="*/ 908 w 6953"/>
              <a:gd name="connsiteY15" fmla="*/ 908 w 6953"/>
              <a:gd name="connsiteX16" fmla="*/ 908 w 6953"/>
              <a:gd name="connsiteY16" fmla="*/ 908 w 6953"/>
              <a:gd name="connsiteX17" fmla="*/ 908 w 6953"/>
              <a:gd name="connsiteY17" fmla="*/ 908 w 6953"/>
              <a:gd name="connsiteX18" fmla="*/ 908 w 6953"/>
              <a:gd name="connsiteY18" fmla="*/ 908 w 6953"/>
              <a:gd name="connsiteX19" fmla="*/ 908 w 6953"/>
              <a:gd name="connsiteY19" fmla="*/ 908 w 6953"/>
              <a:gd name="connsiteX20" fmla="*/ 908 w 6953"/>
              <a:gd name="connsiteY20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618466" h="1207033">
                <a:moveTo>
                  <a:pt x="381483" y="0"/>
                </a:moveTo>
                <a:lnTo>
                  <a:pt x="1434214" y="0"/>
                </a:lnTo>
                <a:lnTo>
                  <a:pt x="3150282" y="0"/>
                </a:lnTo>
                <a:lnTo>
                  <a:pt x="3415454" y="0"/>
                </a:lnTo>
                <a:lnTo>
                  <a:pt x="4203013" y="0"/>
                </a:lnTo>
                <a:lnTo>
                  <a:pt x="4468185" y="0"/>
                </a:lnTo>
                <a:lnTo>
                  <a:pt x="6184253" y="0"/>
                </a:lnTo>
                <a:lnTo>
                  <a:pt x="7236984" y="0"/>
                </a:lnTo>
                <a:cubicBezTo>
                  <a:pt x="7421335" y="0"/>
                  <a:pt x="7575145" y="130766"/>
                  <a:pt x="7610717" y="304601"/>
                </a:cubicBezTo>
                <a:lnTo>
                  <a:pt x="7618466" y="381473"/>
                </a:lnTo>
                <a:lnTo>
                  <a:pt x="7618466" y="1207033"/>
                </a:lnTo>
                <a:lnTo>
                  <a:pt x="6565735" y="1207033"/>
                </a:lnTo>
                <a:lnTo>
                  <a:pt x="4849667" y="1207033"/>
                </a:lnTo>
                <a:lnTo>
                  <a:pt x="3821530" y="1207033"/>
                </a:lnTo>
                <a:lnTo>
                  <a:pt x="3796936" y="1207033"/>
                </a:lnTo>
                <a:lnTo>
                  <a:pt x="2768799" y="1207033"/>
                </a:lnTo>
                <a:lnTo>
                  <a:pt x="1052731" y="1207033"/>
                </a:lnTo>
                <a:lnTo>
                  <a:pt x="0" y="1207033"/>
                </a:lnTo>
                <a:lnTo>
                  <a:pt x="0" y="491308"/>
                </a:lnTo>
                <a:lnTo>
                  <a:pt x="0" y="381483"/>
                </a:lnTo>
                <a:cubicBezTo>
                  <a:pt x="0" y="170796"/>
                  <a:pt x="170796" y="0"/>
                  <a:pt x="38148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0953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3F3F3F"/>
              </a:solidFill>
              <a:latin typeface="Calibri" panose="020F0502020204030204"/>
            </a:endParaRPr>
          </a:p>
        </p:txBody>
      </p:sp>
      <p:sp>
        <p:nvSpPr>
          <p:cNvPr id="5" name="Прямоугольник 31">
            <a:extLst>
              <a:ext uri="{FF2B5EF4-FFF2-40B4-BE49-F238E27FC236}">
                <a16:creationId xmlns:a16="http://schemas.microsoft.com/office/drawing/2014/main" id="{726A9EFD-9B10-4EE8-BAC1-1B8FCE71036B}"/>
              </a:ext>
            </a:extLst>
          </p:cNvPr>
          <p:cNvSpPr/>
          <p:nvPr/>
        </p:nvSpPr>
        <p:spPr>
          <a:xfrm>
            <a:off x="235259" y="1448397"/>
            <a:ext cx="6109793" cy="669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3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3F3F3F"/>
              </a:solidFill>
              <a:latin typeface="Calibri" panose="020F050202020403020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3F041C-E2A5-4271-9206-89C695978A89}"/>
              </a:ext>
            </a:extLst>
          </p:cNvPr>
          <p:cNvSpPr/>
          <p:nvPr/>
        </p:nvSpPr>
        <p:spPr>
          <a:xfrm>
            <a:off x="1440726" y="988665"/>
            <a:ext cx="3693496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</a:rPr>
              <a:t>Cloud Service Consumers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Rockwell" panose="02060603020205020403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F95ED9-3C3C-4817-9647-1751C4E8F004}"/>
              </a:ext>
            </a:extLst>
          </p:cNvPr>
          <p:cNvSpPr/>
          <p:nvPr/>
        </p:nvSpPr>
        <p:spPr>
          <a:xfrm>
            <a:off x="235259" y="1598383"/>
            <a:ext cx="6080760" cy="223138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Cloud service consumers are responsible for:</a:t>
            </a:r>
          </a:p>
          <a:p>
            <a:pPr marL="625475" marR="0" lvl="0" indent="-288925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User security and monitoring (identity and access management (IAM)</a:t>
            </a:r>
          </a:p>
          <a:p>
            <a:pPr marL="625475" marR="0" lvl="0" indent="-288925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Information security–data (encryption and key management)</a:t>
            </a:r>
          </a:p>
          <a:p>
            <a:pPr marL="625475" marR="0" lvl="0" indent="-288925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Application-level security</a:t>
            </a:r>
          </a:p>
          <a:p>
            <a:pPr marL="625475" marR="0" lvl="0" indent="-288925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Data storage security</a:t>
            </a:r>
          </a:p>
          <a:p>
            <a:pPr marL="625475" marR="0" lvl="0" indent="-288925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Monitoring, logging, and compliance</a:t>
            </a:r>
          </a:p>
        </p:txBody>
      </p:sp>
      <p:sp>
        <p:nvSpPr>
          <p:cNvPr id="17" name="Полилиния 83">
            <a:extLst>
              <a:ext uri="{FF2B5EF4-FFF2-40B4-BE49-F238E27FC236}">
                <a16:creationId xmlns:a16="http://schemas.microsoft.com/office/drawing/2014/main" id="{883EE0A3-A66E-4CAA-AFB5-A96AB49F8D3E}"/>
              </a:ext>
            </a:extLst>
          </p:cNvPr>
          <p:cNvSpPr/>
          <p:nvPr/>
        </p:nvSpPr>
        <p:spPr>
          <a:xfrm>
            <a:off x="227044" y="4543926"/>
            <a:ext cx="6124552" cy="1919739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  <a:gd name="connsiteX11" fmla="*/ 908 w 6953"/>
              <a:gd name="connsiteY11" fmla="*/ 908 w 6953"/>
              <a:gd name="connsiteX12" fmla="*/ 908 w 6953"/>
              <a:gd name="connsiteY12" fmla="*/ 908 w 6953"/>
              <a:gd name="connsiteX13" fmla="*/ 908 w 6953"/>
              <a:gd name="connsiteY13" fmla="*/ 908 w 6953"/>
              <a:gd name="connsiteX14" fmla="*/ 908 w 6953"/>
              <a:gd name="connsiteY14" fmla="*/ 908 w 6953"/>
              <a:gd name="connsiteX15" fmla="*/ 908 w 6953"/>
              <a:gd name="connsiteY15" fmla="*/ 908 w 6953"/>
              <a:gd name="connsiteX16" fmla="*/ 908 w 6953"/>
              <a:gd name="connsiteY16" fmla="*/ 908 w 6953"/>
              <a:gd name="connsiteX17" fmla="*/ 908 w 6953"/>
              <a:gd name="connsiteY17" fmla="*/ 908 w 6953"/>
              <a:gd name="connsiteX18" fmla="*/ 908 w 6953"/>
              <a:gd name="connsiteY18" fmla="*/ 908 w 6953"/>
              <a:gd name="connsiteX19" fmla="*/ 908 w 6953"/>
              <a:gd name="connsiteY19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079080" h="4037800">
                <a:moveTo>
                  <a:pt x="0" y="0"/>
                </a:moveTo>
                <a:lnTo>
                  <a:pt x="1052731" y="0"/>
                </a:lnTo>
                <a:lnTo>
                  <a:pt x="2768799" y="0"/>
                </a:lnTo>
                <a:lnTo>
                  <a:pt x="3257550" y="0"/>
                </a:lnTo>
                <a:lnTo>
                  <a:pt x="3821530" y="0"/>
                </a:lnTo>
                <a:lnTo>
                  <a:pt x="4310281" y="0"/>
                </a:lnTo>
                <a:lnTo>
                  <a:pt x="6026349" y="0"/>
                </a:lnTo>
                <a:lnTo>
                  <a:pt x="7079080" y="0"/>
                </a:lnTo>
                <a:lnTo>
                  <a:pt x="7079080" y="3647286"/>
                </a:lnTo>
                <a:cubicBezTo>
                  <a:pt x="7079080" y="3836002"/>
                  <a:pt x="6945218" y="3993453"/>
                  <a:pt x="6767268" y="4029867"/>
                </a:cubicBezTo>
                <a:lnTo>
                  <a:pt x="6688575" y="4037800"/>
                </a:lnTo>
                <a:lnTo>
                  <a:pt x="5635844" y="4037800"/>
                </a:lnTo>
                <a:lnTo>
                  <a:pt x="4212035" y="4037800"/>
                </a:lnTo>
                <a:lnTo>
                  <a:pt x="3919776" y="4037800"/>
                </a:lnTo>
                <a:lnTo>
                  <a:pt x="3159304" y="4037800"/>
                </a:lnTo>
                <a:lnTo>
                  <a:pt x="2867045" y="4037800"/>
                </a:lnTo>
                <a:lnTo>
                  <a:pt x="1443236" y="4037800"/>
                </a:lnTo>
                <a:lnTo>
                  <a:pt x="390505" y="4037800"/>
                </a:lnTo>
                <a:lnTo>
                  <a:pt x="311813" y="4029867"/>
                </a:lnTo>
                <a:cubicBezTo>
                  <a:pt x="133862" y="3993453"/>
                  <a:pt x="0" y="3836002"/>
                  <a:pt x="0" y="3647286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0953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3F3F3F"/>
              </a:solidFill>
              <a:latin typeface="Calibri" panose="020F0502020204030204"/>
            </a:endParaRPr>
          </a:p>
        </p:txBody>
      </p:sp>
      <p:sp>
        <p:nvSpPr>
          <p:cNvPr id="18" name="Полилиния 82">
            <a:extLst>
              <a:ext uri="{FF2B5EF4-FFF2-40B4-BE49-F238E27FC236}">
                <a16:creationId xmlns:a16="http://schemas.microsoft.com/office/drawing/2014/main" id="{19698A29-372A-46DB-A64F-572F43C36CA0}"/>
              </a:ext>
            </a:extLst>
          </p:cNvPr>
          <p:cNvSpPr/>
          <p:nvPr/>
        </p:nvSpPr>
        <p:spPr>
          <a:xfrm>
            <a:off x="150479" y="4010526"/>
            <a:ext cx="6273991" cy="548640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  <a:gd name="connsiteX4" fmla="*/ 908 w 6953"/>
              <a:gd name="connsiteY4" fmla="*/ 908 w 6953"/>
              <a:gd name="connsiteX5" fmla="*/ 908 w 6953"/>
              <a:gd name="connsiteY5" fmla="*/ 908 w 6953"/>
              <a:gd name="connsiteX6" fmla="*/ 908 w 6953"/>
              <a:gd name="connsiteY6" fmla="*/ 908 w 6953"/>
              <a:gd name="connsiteX7" fmla="*/ 908 w 6953"/>
              <a:gd name="connsiteY7" fmla="*/ 908 w 6953"/>
              <a:gd name="connsiteX8" fmla="*/ 908 w 6953"/>
              <a:gd name="connsiteY8" fmla="*/ 908 w 6953"/>
              <a:gd name="connsiteX9" fmla="*/ 908 w 6953"/>
              <a:gd name="connsiteY9" fmla="*/ 908 w 6953"/>
              <a:gd name="connsiteX10" fmla="*/ 908 w 6953"/>
              <a:gd name="connsiteY10" fmla="*/ 908 w 6953"/>
              <a:gd name="connsiteX11" fmla="*/ 908 w 6953"/>
              <a:gd name="connsiteY11" fmla="*/ 908 w 6953"/>
              <a:gd name="connsiteX12" fmla="*/ 908 w 6953"/>
              <a:gd name="connsiteY12" fmla="*/ 908 w 6953"/>
              <a:gd name="connsiteX13" fmla="*/ 908 w 6953"/>
              <a:gd name="connsiteY13" fmla="*/ 908 w 6953"/>
              <a:gd name="connsiteX14" fmla="*/ 908 w 6953"/>
              <a:gd name="connsiteY14" fmla="*/ 908 w 6953"/>
              <a:gd name="connsiteX15" fmla="*/ 908 w 6953"/>
              <a:gd name="connsiteY15" fmla="*/ 908 w 6953"/>
              <a:gd name="connsiteX16" fmla="*/ 908 w 6953"/>
              <a:gd name="connsiteY16" fmla="*/ 908 w 6953"/>
              <a:gd name="connsiteX17" fmla="*/ 908 w 6953"/>
              <a:gd name="connsiteY17" fmla="*/ 908 w 6953"/>
              <a:gd name="connsiteX18" fmla="*/ 908 w 6953"/>
              <a:gd name="connsiteY18" fmla="*/ 908 w 6953"/>
              <a:gd name="connsiteX19" fmla="*/ 908 w 6953"/>
              <a:gd name="connsiteY19" fmla="*/ 908 w 6953"/>
              <a:gd name="connsiteX20" fmla="*/ 908 w 6953"/>
              <a:gd name="connsiteY20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618466" h="1207033">
                <a:moveTo>
                  <a:pt x="381483" y="0"/>
                </a:moveTo>
                <a:lnTo>
                  <a:pt x="1434214" y="0"/>
                </a:lnTo>
                <a:lnTo>
                  <a:pt x="3150282" y="0"/>
                </a:lnTo>
                <a:lnTo>
                  <a:pt x="3415454" y="0"/>
                </a:lnTo>
                <a:lnTo>
                  <a:pt x="4203013" y="0"/>
                </a:lnTo>
                <a:lnTo>
                  <a:pt x="4468185" y="0"/>
                </a:lnTo>
                <a:lnTo>
                  <a:pt x="6184253" y="0"/>
                </a:lnTo>
                <a:lnTo>
                  <a:pt x="7236984" y="0"/>
                </a:lnTo>
                <a:cubicBezTo>
                  <a:pt x="7421335" y="0"/>
                  <a:pt x="7575145" y="130766"/>
                  <a:pt x="7610717" y="304601"/>
                </a:cubicBezTo>
                <a:lnTo>
                  <a:pt x="7618466" y="381473"/>
                </a:lnTo>
                <a:lnTo>
                  <a:pt x="7618466" y="1207033"/>
                </a:lnTo>
                <a:lnTo>
                  <a:pt x="6565735" y="1207033"/>
                </a:lnTo>
                <a:lnTo>
                  <a:pt x="4849667" y="1207033"/>
                </a:lnTo>
                <a:lnTo>
                  <a:pt x="3821530" y="1207033"/>
                </a:lnTo>
                <a:lnTo>
                  <a:pt x="3796936" y="1207033"/>
                </a:lnTo>
                <a:lnTo>
                  <a:pt x="2768799" y="1207033"/>
                </a:lnTo>
                <a:lnTo>
                  <a:pt x="1052731" y="1207033"/>
                </a:lnTo>
                <a:lnTo>
                  <a:pt x="0" y="1207033"/>
                </a:lnTo>
                <a:lnTo>
                  <a:pt x="0" y="491308"/>
                </a:lnTo>
                <a:lnTo>
                  <a:pt x="0" y="381483"/>
                </a:lnTo>
                <a:cubicBezTo>
                  <a:pt x="0" y="170796"/>
                  <a:pt x="170796" y="0"/>
                  <a:pt x="38148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0953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3F3F3F"/>
              </a:solidFill>
              <a:latin typeface="Calibri" panose="020F0502020204030204"/>
            </a:endParaRPr>
          </a:p>
        </p:txBody>
      </p:sp>
      <p:sp>
        <p:nvSpPr>
          <p:cNvPr id="19" name="Прямоугольник 31">
            <a:extLst>
              <a:ext uri="{FF2B5EF4-FFF2-40B4-BE49-F238E27FC236}">
                <a16:creationId xmlns:a16="http://schemas.microsoft.com/office/drawing/2014/main" id="{0268CC1F-EDDC-4A06-8361-FB1ADC8C0E1F}"/>
              </a:ext>
            </a:extLst>
          </p:cNvPr>
          <p:cNvSpPr/>
          <p:nvPr/>
        </p:nvSpPr>
        <p:spPr>
          <a:xfrm>
            <a:off x="235259" y="4543926"/>
            <a:ext cx="6109793" cy="669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3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3F3F3F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EEDD97E-6346-47AD-B66B-C5F942E3DAC0}"/>
              </a:ext>
            </a:extLst>
          </p:cNvPr>
          <p:cNvSpPr/>
          <p:nvPr/>
        </p:nvSpPr>
        <p:spPr>
          <a:xfrm>
            <a:off x="1633116" y="4084791"/>
            <a:ext cx="3308717" cy="40011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</a:rPr>
              <a:t>Cloud Service Providers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Rockwell" panose="02060603020205020403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B4871E-C409-490D-A64A-5376D897DBD3}"/>
              </a:ext>
            </a:extLst>
          </p:cNvPr>
          <p:cNvSpPr/>
          <p:nvPr/>
        </p:nvSpPr>
        <p:spPr>
          <a:xfrm>
            <a:off x="235259" y="4765131"/>
            <a:ext cx="6080164" cy="1477328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Cloud service providers are responsible for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securing the shared infrastructure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including routers, switches, load balancers, firewalls, hypervisors, storage networks, management consoles, DNS, directory services, and cloud API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D6D5849-9BFC-4C83-8382-82F90D12F08F}"/>
              </a:ext>
            </a:extLst>
          </p:cNvPr>
          <p:cNvGrpSpPr/>
          <p:nvPr/>
        </p:nvGrpSpPr>
        <p:grpSpPr>
          <a:xfrm>
            <a:off x="6447770" y="1002719"/>
            <a:ext cx="5615894" cy="5412820"/>
            <a:chOff x="6447770" y="1002719"/>
            <a:chExt cx="5615894" cy="5412820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C886B909-2590-4CA0-8EBF-AABD6C83FB08}"/>
                </a:ext>
              </a:extLst>
            </p:cNvPr>
            <p:cNvSpPr/>
            <p:nvPr/>
          </p:nvSpPr>
          <p:spPr bwMode="auto">
            <a:xfrm>
              <a:off x="7301909" y="1002719"/>
              <a:ext cx="3971980" cy="1105065"/>
            </a:xfrm>
            <a:prstGeom prst="roundRect">
              <a:avLst/>
            </a:prstGeom>
            <a:solidFill>
              <a:srgbClr val="F79646">
                <a:lumMod val="40000"/>
                <a:lumOff val="60000"/>
              </a:srgbClr>
            </a:solidFill>
            <a:ln w="12700" cap="flat" cmpd="sng" algn="ctr">
              <a:solidFill>
                <a:srgbClr val="F7964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B3A7FB7-8D3D-46A9-AB04-FB74EACBDFE7}"/>
                </a:ext>
              </a:extLst>
            </p:cNvPr>
            <p:cNvSpPr/>
            <p:nvPr/>
          </p:nvSpPr>
          <p:spPr bwMode="auto">
            <a:xfrm>
              <a:off x="7464464" y="1374305"/>
              <a:ext cx="3646870" cy="279278"/>
            </a:xfrm>
            <a:prstGeom prst="roundRect">
              <a:avLst/>
            </a:prstGeom>
            <a:solidFill>
              <a:srgbClr val="4BACC6">
                <a:lumMod val="40000"/>
                <a:lumOff val="60000"/>
              </a:srgbClr>
            </a:solidFill>
            <a:ln w="12700" cap="flat" cmpd="sng" algn="ctr">
              <a:solidFill>
                <a:srgbClr val="4BACC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0CD14F45-67C6-41EB-90EB-E3FFD8B4F7A1}"/>
                </a:ext>
              </a:extLst>
            </p:cNvPr>
            <p:cNvSpPr/>
            <p:nvPr/>
          </p:nvSpPr>
          <p:spPr bwMode="auto">
            <a:xfrm>
              <a:off x="7464464" y="1744359"/>
              <a:ext cx="3646870" cy="279278"/>
            </a:xfrm>
            <a:prstGeom prst="roundRect">
              <a:avLst/>
            </a:prstGeom>
            <a:solidFill>
              <a:srgbClr val="4BACC6">
                <a:lumMod val="40000"/>
                <a:lumOff val="60000"/>
              </a:srgbClr>
            </a:solidFill>
            <a:ln w="12700" cap="flat" cmpd="sng" algn="ctr">
              <a:solidFill>
                <a:srgbClr val="4BACC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2706C97-D15E-49C2-92FC-437C0EC4BEA8}"/>
                </a:ext>
              </a:extLst>
            </p:cNvPr>
            <p:cNvSpPr txBox="1"/>
            <p:nvPr/>
          </p:nvSpPr>
          <p:spPr>
            <a:xfrm>
              <a:off x="8054257" y="1029847"/>
              <a:ext cx="246728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400" b="1" dirty="0"/>
                <a:t>User Security and Monitoring</a:t>
              </a:r>
              <a:endParaRPr lang="en-IN" sz="1400" b="1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36CEE28-DEC7-466A-BAB4-21293F65DE37}"/>
                </a:ext>
              </a:extLst>
            </p:cNvPr>
            <p:cNvSpPr txBox="1"/>
            <p:nvPr/>
          </p:nvSpPr>
          <p:spPr>
            <a:xfrm>
              <a:off x="7379764" y="1319869"/>
              <a:ext cx="3816271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000" b="1" dirty="0"/>
                <a:t>Identity services (AuthN/Z, federation, delegation, provisioning)</a:t>
              </a:r>
              <a:endParaRPr lang="en-IN" sz="1000" b="1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BFC1683-E013-4591-97BF-97C9FED9A0C0}"/>
                </a:ext>
              </a:extLst>
            </p:cNvPr>
            <p:cNvSpPr txBox="1"/>
            <p:nvPr/>
          </p:nvSpPr>
          <p:spPr>
            <a:xfrm>
              <a:off x="7379764" y="1684473"/>
              <a:ext cx="3816271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000" b="1" dirty="0"/>
                <a:t>Supporting services (Auditing, Super user privilege management)</a:t>
              </a:r>
              <a:endParaRPr lang="en-IN" sz="1000" b="1" dirty="0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2B3EFF22-9F94-4501-B69B-8D5F4A82AA9B}"/>
                </a:ext>
              </a:extLst>
            </p:cNvPr>
            <p:cNvSpPr/>
            <p:nvPr/>
          </p:nvSpPr>
          <p:spPr bwMode="auto">
            <a:xfrm>
              <a:off x="7301909" y="2302251"/>
              <a:ext cx="3971980" cy="784001"/>
            </a:xfrm>
            <a:prstGeom prst="roundRect">
              <a:avLst/>
            </a:prstGeom>
            <a:solidFill>
              <a:srgbClr val="F79646">
                <a:lumMod val="40000"/>
                <a:lumOff val="60000"/>
              </a:srgbClr>
            </a:solidFill>
            <a:ln w="12700" cap="flat" cmpd="sng" algn="ctr">
              <a:solidFill>
                <a:srgbClr val="F7964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1D1BD42B-B2F0-4609-BE21-7C4FA0C23A33}"/>
                </a:ext>
              </a:extLst>
            </p:cNvPr>
            <p:cNvSpPr/>
            <p:nvPr/>
          </p:nvSpPr>
          <p:spPr bwMode="auto">
            <a:xfrm>
              <a:off x="7464464" y="2682447"/>
              <a:ext cx="3646870" cy="279278"/>
            </a:xfrm>
            <a:prstGeom prst="roundRect">
              <a:avLst/>
            </a:prstGeom>
            <a:solidFill>
              <a:srgbClr val="4BACC6">
                <a:lumMod val="40000"/>
                <a:lumOff val="60000"/>
              </a:srgbClr>
            </a:solidFill>
            <a:ln w="12700" cap="flat" cmpd="sng" algn="ctr">
              <a:solidFill>
                <a:srgbClr val="4BACC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BFB7F62-9385-41A2-9DAB-15641164094D}"/>
                </a:ext>
              </a:extLst>
            </p:cNvPr>
            <p:cNvSpPr txBox="1"/>
            <p:nvPr/>
          </p:nvSpPr>
          <p:spPr>
            <a:xfrm>
              <a:off x="8054257" y="2337990"/>
              <a:ext cx="246728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400" b="1" dirty="0"/>
                <a:t>Information Security - Data</a:t>
              </a:r>
              <a:endParaRPr lang="en-IN" sz="1400" b="1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679A433-789F-47E6-A10A-D48F5EC3BBBE}"/>
                </a:ext>
              </a:extLst>
            </p:cNvPr>
            <p:cNvSpPr txBox="1"/>
            <p:nvPr/>
          </p:nvSpPr>
          <p:spPr>
            <a:xfrm>
              <a:off x="7330942" y="2628012"/>
              <a:ext cx="3913913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000" b="1" dirty="0"/>
                <a:t>Encryption (transit, rest, processing), Key management, ACL, Logging</a:t>
              </a:r>
              <a:endParaRPr lang="en-IN" sz="1000" b="1" dirty="0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CF14302B-EAC5-46E2-A0F3-CFE921D46B61}"/>
                </a:ext>
              </a:extLst>
            </p:cNvPr>
            <p:cNvSpPr/>
            <p:nvPr/>
          </p:nvSpPr>
          <p:spPr bwMode="auto">
            <a:xfrm>
              <a:off x="7301909" y="3280719"/>
              <a:ext cx="3971980" cy="784004"/>
            </a:xfrm>
            <a:prstGeom prst="roundRect">
              <a:avLst/>
            </a:prstGeom>
            <a:solidFill>
              <a:srgbClr val="F79646">
                <a:lumMod val="40000"/>
                <a:lumOff val="60000"/>
              </a:srgbClr>
            </a:solidFill>
            <a:ln w="12700" cap="flat" cmpd="sng" algn="ctr">
              <a:solidFill>
                <a:srgbClr val="F7964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150D6797-512E-4B0A-B3F1-8D13243A18B8}"/>
                </a:ext>
              </a:extLst>
            </p:cNvPr>
            <p:cNvSpPr/>
            <p:nvPr/>
          </p:nvSpPr>
          <p:spPr bwMode="auto">
            <a:xfrm>
              <a:off x="7464464" y="3660917"/>
              <a:ext cx="3646870" cy="279278"/>
            </a:xfrm>
            <a:prstGeom prst="roundRect">
              <a:avLst/>
            </a:prstGeom>
            <a:solidFill>
              <a:srgbClr val="4BACC6">
                <a:lumMod val="40000"/>
                <a:lumOff val="60000"/>
              </a:srgbClr>
            </a:solidFill>
            <a:ln w="12700" cap="flat" cmpd="sng" algn="ctr">
              <a:solidFill>
                <a:srgbClr val="4BACC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1CAEE38-9C59-4CB9-B95E-9BD3CFDD9CC3}"/>
                </a:ext>
              </a:extLst>
            </p:cNvPr>
            <p:cNvSpPr txBox="1"/>
            <p:nvPr/>
          </p:nvSpPr>
          <p:spPr>
            <a:xfrm>
              <a:off x="8054257" y="3316460"/>
              <a:ext cx="246728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400" b="1" dirty="0"/>
                <a:t>Application-level Security</a:t>
              </a:r>
              <a:endParaRPr lang="en-IN" sz="1400" b="1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3A7CE18-F238-4EF1-9402-EDCD18111AA0}"/>
                </a:ext>
              </a:extLst>
            </p:cNvPr>
            <p:cNvSpPr txBox="1"/>
            <p:nvPr/>
          </p:nvSpPr>
          <p:spPr>
            <a:xfrm>
              <a:off x="7508847" y="3683427"/>
              <a:ext cx="3558103" cy="2462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000" b="1" dirty="0"/>
                <a:t>Application stack, Service connectors, Database, Storage</a:t>
              </a:r>
              <a:endParaRPr lang="en-IN" sz="1000" b="1" dirty="0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0662BA50-4073-4C5B-B5E5-FA8F939DC413}"/>
                </a:ext>
              </a:extLst>
            </p:cNvPr>
            <p:cNvSpPr/>
            <p:nvPr/>
          </p:nvSpPr>
          <p:spPr bwMode="auto">
            <a:xfrm>
              <a:off x="7301909" y="4259189"/>
              <a:ext cx="3971980" cy="1866085"/>
            </a:xfrm>
            <a:prstGeom prst="roundRect">
              <a:avLst/>
            </a:prstGeom>
            <a:solidFill>
              <a:srgbClr val="F79646">
                <a:lumMod val="40000"/>
                <a:lumOff val="60000"/>
              </a:srgbClr>
            </a:solidFill>
            <a:ln w="12700" cap="flat" cmpd="sng" algn="ctr">
              <a:solidFill>
                <a:srgbClr val="F7964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FE1E0C10-D73B-4341-8B2E-CE29C6F63520}"/>
                </a:ext>
              </a:extLst>
            </p:cNvPr>
            <p:cNvSpPr/>
            <p:nvPr/>
          </p:nvSpPr>
          <p:spPr bwMode="auto">
            <a:xfrm>
              <a:off x="7464464" y="4639388"/>
              <a:ext cx="3646870" cy="279278"/>
            </a:xfrm>
            <a:prstGeom prst="roundRect">
              <a:avLst/>
            </a:prstGeom>
            <a:solidFill>
              <a:srgbClr val="E6FDC6"/>
            </a:solidFill>
            <a:ln w="12700" cap="flat" cmpd="sng" algn="ctr">
              <a:solidFill>
                <a:srgbClr val="C9DFA4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65EE4A46-445D-4346-BB50-6B21B4684887}"/>
                </a:ext>
              </a:extLst>
            </p:cNvPr>
            <p:cNvSpPr/>
            <p:nvPr/>
          </p:nvSpPr>
          <p:spPr bwMode="auto">
            <a:xfrm>
              <a:off x="7464464" y="5009443"/>
              <a:ext cx="3646870" cy="279278"/>
            </a:xfrm>
            <a:prstGeom prst="roundRect">
              <a:avLst/>
            </a:prstGeom>
            <a:solidFill>
              <a:srgbClr val="E6FDC6"/>
            </a:solidFill>
            <a:ln w="12700" cap="flat" cmpd="sng" algn="ctr">
              <a:solidFill>
                <a:srgbClr val="C9DFA4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5D78B4F-9A5D-4852-8ACB-8F99227957F2}"/>
                </a:ext>
              </a:extLst>
            </p:cNvPr>
            <p:cNvSpPr txBox="1"/>
            <p:nvPr/>
          </p:nvSpPr>
          <p:spPr>
            <a:xfrm>
              <a:off x="7801317" y="4294931"/>
              <a:ext cx="297316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400" b="1" dirty="0"/>
                <a:t>Platform and Infrastructure Security</a:t>
              </a:r>
              <a:endParaRPr lang="en-IN" sz="1400" b="1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E60AF0F-3D2F-4791-9A44-2ECDDEBBC204}"/>
                </a:ext>
              </a:extLst>
            </p:cNvPr>
            <p:cNvSpPr txBox="1"/>
            <p:nvPr/>
          </p:nvSpPr>
          <p:spPr>
            <a:xfrm>
              <a:off x="7553231" y="4661898"/>
              <a:ext cx="3469337" cy="2462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000" b="1" dirty="0"/>
                <a:t>PaaS– NoSQL, API, Message Queues, Storage</a:t>
              </a:r>
              <a:endParaRPr lang="en-IN" sz="1000" b="1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D4E904B-ED23-4BF2-BC87-C184AFB6CBAD}"/>
                </a:ext>
              </a:extLst>
            </p:cNvPr>
            <p:cNvSpPr txBox="1"/>
            <p:nvPr/>
          </p:nvSpPr>
          <p:spPr>
            <a:xfrm>
              <a:off x="7553231" y="5026502"/>
              <a:ext cx="3469337" cy="2462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000" b="1" dirty="0"/>
                <a:t>Guest OS-level (Firewall, Hardening, Security monitoring)</a:t>
              </a:r>
              <a:endParaRPr lang="en-IN" sz="1000" b="1" dirty="0"/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67799EF9-A6D3-4D0A-BE80-3BDE84044A92}"/>
                </a:ext>
              </a:extLst>
            </p:cNvPr>
            <p:cNvSpPr/>
            <p:nvPr/>
          </p:nvSpPr>
          <p:spPr bwMode="auto">
            <a:xfrm>
              <a:off x="7464464" y="5372987"/>
              <a:ext cx="3646870" cy="279278"/>
            </a:xfrm>
            <a:prstGeom prst="roundRect">
              <a:avLst/>
            </a:prstGeom>
            <a:solidFill>
              <a:srgbClr val="E6FDC6"/>
            </a:solidFill>
            <a:ln w="12700" cap="flat" cmpd="sng" algn="ctr">
              <a:solidFill>
                <a:srgbClr val="C9DFA4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8A9FCD9-C683-455F-8798-EB02E5A2C223}"/>
                </a:ext>
              </a:extLst>
            </p:cNvPr>
            <p:cNvSpPr txBox="1"/>
            <p:nvPr/>
          </p:nvSpPr>
          <p:spPr>
            <a:xfrm>
              <a:off x="7553231" y="5390045"/>
              <a:ext cx="3469337" cy="2462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000" b="1" dirty="0"/>
                <a:t>Hypervisor/Host-level (Firewalls, Security monitoring)</a:t>
              </a:r>
              <a:endParaRPr lang="en-IN" sz="1000" b="1" dirty="0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2F32AAF7-9D03-4FE7-B82E-B894AFBC16DD}"/>
                </a:ext>
              </a:extLst>
            </p:cNvPr>
            <p:cNvSpPr/>
            <p:nvPr/>
          </p:nvSpPr>
          <p:spPr bwMode="auto">
            <a:xfrm>
              <a:off x="7464464" y="5749130"/>
              <a:ext cx="3646870" cy="279278"/>
            </a:xfrm>
            <a:prstGeom prst="roundRect">
              <a:avLst/>
            </a:prstGeom>
            <a:solidFill>
              <a:srgbClr val="E6FDC6"/>
            </a:solidFill>
            <a:ln w="12700" cap="flat" cmpd="sng" algn="ctr">
              <a:solidFill>
                <a:srgbClr val="C9DFA4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AB4D4BE-C92E-42CB-A24B-4C0A68C83CE6}"/>
                </a:ext>
              </a:extLst>
            </p:cNvPr>
            <p:cNvSpPr txBox="1"/>
            <p:nvPr/>
          </p:nvSpPr>
          <p:spPr>
            <a:xfrm>
              <a:off x="7379764" y="5689244"/>
              <a:ext cx="3816271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000" b="1" dirty="0"/>
                <a:t>Network-level (BGP, Load balancers, Firewalls, Security monitoring)</a:t>
              </a:r>
              <a:endParaRPr lang="en-IN" sz="1000" b="1" dirty="0"/>
            </a:p>
          </p:txBody>
        </p:sp>
        <p:sp>
          <p:nvSpPr>
            <p:cNvPr id="44" name="Right Brace 43">
              <a:extLst>
                <a:ext uri="{FF2B5EF4-FFF2-40B4-BE49-F238E27FC236}">
                  <a16:creationId xmlns:a16="http://schemas.microsoft.com/office/drawing/2014/main" id="{41337EF1-B837-42A9-80F6-63B512285242}"/>
                </a:ext>
              </a:extLst>
            </p:cNvPr>
            <p:cNvSpPr/>
            <p:nvPr/>
          </p:nvSpPr>
          <p:spPr>
            <a:xfrm>
              <a:off x="11234848" y="1002719"/>
              <a:ext cx="401041" cy="2742180"/>
            </a:xfrm>
            <a:prstGeom prst="rightBrac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C9E18FD-E713-4F2E-A48A-3BF1C9A72BAF}"/>
                </a:ext>
              </a:extLst>
            </p:cNvPr>
            <p:cNvSpPr txBox="1"/>
            <p:nvPr/>
          </p:nvSpPr>
          <p:spPr>
            <a:xfrm rot="5400000">
              <a:off x="10853889" y="2232661"/>
              <a:ext cx="2137253" cy="2822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dirty="0"/>
                <a:t>Customer’s responsibility</a:t>
              </a:r>
              <a:endParaRPr lang="en-IN" sz="1200" b="1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787E723-05B5-49F6-AC25-B25B2C05B3F1}"/>
                </a:ext>
              </a:extLst>
            </p:cNvPr>
            <p:cNvSpPr txBox="1"/>
            <p:nvPr/>
          </p:nvSpPr>
          <p:spPr>
            <a:xfrm rot="5400000">
              <a:off x="10699209" y="5051084"/>
              <a:ext cx="2446613" cy="2822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dirty="0"/>
                <a:t>Cloud provider’s responsibility</a:t>
              </a:r>
              <a:endParaRPr lang="en-IN" sz="1200" b="1" dirty="0"/>
            </a:p>
          </p:txBody>
        </p:sp>
        <p:sp>
          <p:nvSpPr>
            <p:cNvPr id="47" name="Right Brace 46">
              <a:extLst>
                <a:ext uri="{FF2B5EF4-FFF2-40B4-BE49-F238E27FC236}">
                  <a16:creationId xmlns:a16="http://schemas.microsoft.com/office/drawing/2014/main" id="{6268F4D7-E6FD-452F-897B-5CD17E3F5A71}"/>
                </a:ext>
              </a:extLst>
            </p:cNvPr>
            <p:cNvSpPr/>
            <p:nvPr/>
          </p:nvSpPr>
          <p:spPr>
            <a:xfrm>
              <a:off x="11234848" y="4259190"/>
              <a:ext cx="401041" cy="1866085"/>
            </a:xfrm>
            <a:prstGeom prst="rightBrac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48" name="Left Brace 47">
              <a:extLst>
                <a:ext uri="{FF2B5EF4-FFF2-40B4-BE49-F238E27FC236}">
                  <a16:creationId xmlns:a16="http://schemas.microsoft.com/office/drawing/2014/main" id="{39738182-0B03-4A0D-B2CE-060FF1B2D228}"/>
                </a:ext>
              </a:extLst>
            </p:cNvPr>
            <p:cNvSpPr/>
            <p:nvPr/>
          </p:nvSpPr>
          <p:spPr>
            <a:xfrm>
              <a:off x="7044078" y="4267803"/>
              <a:ext cx="338075" cy="1857471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EED87BB-CE25-41E8-AB7B-29DFD3759C2C}"/>
                </a:ext>
              </a:extLst>
            </p:cNvPr>
            <p:cNvSpPr txBox="1"/>
            <p:nvPr/>
          </p:nvSpPr>
          <p:spPr>
            <a:xfrm rot="16200000">
              <a:off x="6483215" y="5061354"/>
              <a:ext cx="688120" cy="2822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dirty="0"/>
                <a:t>PaaS</a:t>
              </a:r>
              <a:endParaRPr lang="en-IN" sz="1200" b="1" dirty="0"/>
            </a:p>
          </p:txBody>
        </p:sp>
        <p:sp>
          <p:nvSpPr>
            <p:cNvPr id="50" name="Left Brace 49">
              <a:extLst>
                <a:ext uri="{FF2B5EF4-FFF2-40B4-BE49-F238E27FC236}">
                  <a16:creationId xmlns:a16="http://schemas.microsoft.com/office/drawing/2014/main" id="{74A75C56-D250-4A3B-84AC-3DF4C56CBA69}"/>
                </a:ext>
              </a:extLst>
            </p:cNvPr>
            <p:cNvSpPr/>
            <p:nvPr/>
          </p:nvSpPr>
          <p:spPr>
            <a:xfrm>
              <a:off x="6810203" y="5399619"/>
              <a:ext cx="338075" cy="725655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E80A7E0-39CD-4E78-8ACB-04DEECE38954}"/>
                </a:ext>
              </a:extLst>
            </p:cNvPr>
            <p:cNvSpPr txBox="1"/>
            <p:nvPr/>
          </p:nvSpPr>
          <p:spPr>
            <a:xfrm rot="16200000">
              <a:off x="6244859" y="5640066"/>
              <a:ext cx="688120" cy="2822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dirty="0"/>
                <a:t>IaaS</a:t>
              </a:r>
              <a:endParaRPr lang="en-IN" sz="1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6177486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77">
            <a:extLst>
              <a:ext uri="{FF2B5EF4-FFF2-40B4-BE49-F238E27FC236}">
                <a16:creationId xmlns:a16="http://schemas.microsoft.com/office/drawing/2014/main" id="{24322AE3-FC59-46E2-97C0-B254ED5A8527}"/>
              </a:ext>
            </a:extLst>
          </p:cNvPr>
          <p:cNvSpPr/>
          <p:nvPr/>
        </p:nvSpPr>
        <p:spPr>
          <a:xfrm>
            <a:off x="0" y="1286839"/>
            <a:ext cx="12192000" cy="5266361"/>
          </a:xfrm>
          <a:prstGeom prst="rect">
            <a:avLst/>
          </a:prstGeom>
          <a:solidFill>
            <a:sysClr val="window" lastClr="FFFFFF">
              <a:lumMod val="95000"/>
              <a:alpha val="91765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itle 25">
            <a:extLst>
              <a:ext uri="{FF2B5EF4-FFF2-40B4-BE49-F238E27FC236}">
                <a16:creationId xmlns:a16="http://schemas.microsoft.com/office/drawing/2014/main" id="{B955D5DA-0F24-476E-9BB7-D8327326C896}"/>
              </a:ext>
            </a:extLst>
          </p:cNvPr>
          <p:cNvSpPr txBox="1">
            <a:spLocks/>
          </p:cNvSpPr>
          <p:nvPr/>
        </p:nvSpPr>
        <p:spPr>
          <a:xfrm>
            <a:off x="554182" y="322169"/>
            <a:ext cx="11083635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Elements of Cloud Security</a:t>
            </a:r>
            <a:r>
              <a:rPr lang="en-US" sz="3600" b="1" dirty="0"/>
              <a:t> (Cont’d)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393601-11CE-4AC7-B35C-4C79D902D918}"/>
              </a:ext>
            </a:extLst>
          </p:cNvPr>
          <p:cNvSpPr/>
          <p:nvPr/>
        </p:nvSpPr>
        <p:spPr>
          <a:xfrm>
            <a:off x="255896" y="2231408"/>
            <a:ext cx="3085240" cy="246221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4488" marR="0" lvl="1" indent="-344488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IAM is the management of the 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digital identities of users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and their 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rights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to access cloud resources</a:t>
            </a:r>
          </a:p>
          <a:p>
            <a:pPr marL="344488" marR="0" lvl="1" indent="-344488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It includes creating, managing, and removing digital identities, as well as the authorization of users</a:t>
            </a:r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1DD1E25D-75FA-4716-B1D4-C51F1147FF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425" y="5480923"/>
            <a:ext cx="1016974" cy="843677"/>
          </a:xfrm>
          <a:prstGeom prst="rect">
            <a:avLst/>
          </a:prstGeom>
        </p:spPr>
      </p:pic>
      <p:grpSp>
        <p:nvGrpSpPr>
          <p:cNvPr id="79" name="Group 78">
            <a:extLst>
              <a:ext uri="{FF2B5EF4-FFF2-40B4-BE49-F238E27FC236}">
                <a16:creationId xmlns:a16="http://schemas.microsoft.com/office/drawing/2014/main" id="{1442238B-C9CE-4F06-A78F-7BA9DD12F62E}"/>
              </a:ext>
            </a:extLst>
          </p:cNvPr>
          <p:cNvGrpSpPr/>
          <p:nvPr/>
        </p:nvGrpSpPr>
        <p:grpSpPr>
          <a:xfrm>
            <a:off x="3557414" y="1552230"/>
            <a:ext cx="8176917" cy="4277572"/>
            <a:chOff x="3557414" y="1552230"/>
            <a:chExt cx="8176917" cy="4277572"/>
          </a:xfrm>
        </p:grpSpPr>
        <p:sp>
          <p:nvSpPr>
            <p:cNvPr id="5" name="Cloud 4">
              <a:extLst>
                <a:ext uri="{FF2B5EF4-FFF2-40B4-BE49-F238E27FC236}">
                  <a16:creationId xmlns:a16="http://schemas.microsoft.com/office/drawing/2014/main" id="{7A090357-5B4E-42B3-B99D-B0C328C7F49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77015" y="4860174"/>
              <a:ext cx="832731" cy="640268"/>
            </a:xfrm>
            <a:prstGeom prst="cloud">
              <a:avLst/>
            </a:prstGeom>
            <a:solidFill>
              <a:srgbClr val="4BACC6">
                <a:lumMod val="40000"/>
                <a:lumOff val="60000"/>
              </a:srgb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txBody>
            <a:bodyPr wrap="none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D6C1153-2B67-4984-8C35-D49EF1CF5FD1}"/>
                </a:ext>
              </a:extLst>
            </p:cNvPr>
            <p:cNvSpPr/>
            <p:nvPr/>
          </p:nvSpPr>
          <p:spPr bwMode="auto">
            <a:xfrm>
              <a:off x="4876331" y="1825423"/>
              <a:ext cx="1307639" cy="2493818"/>
            </a:xfrm>
            <a:prstGeom prst="rect">
              <a:avLst/>
            </a:prstGeom>
            <a:gradFill flip="none" rotWithShape="1">
              <a:gsLst>
                <a:gs pos="0">
                  <a:srgbClr val="F5801F">
                    <a:tint val="66000"/>
                    <a:satMod val="160000"/>
                  </a:srgbClr>
                </a:gs>
                <a:gs pos="50000">
                  <a:srgbClr val="F5801F">
                    <a:tint val="44500"/>
                    <a:satMod val="160000"/>
                  </a:srgbClr>
                </a:gs>
                <a:gs pos="100000">
                  <a:srgbClr val="F5801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 w="19050">
              <a:gradFill>
                <a:gsLst>
                  <a:gs pos="0">
                    <a:srgbClr val="C75F09"/>
                  </a:gs>
                  <a:gs pos="50000">
                    <a:srgbClr val="F8A764"/>
                  </a:gs>
                  <a:gs pos="100000">
                    <a:srgbClr val="FAB882"/>
                  </a:gs>
                </a:gsLst>
                <a:lin ang="5400000" scaled="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4211B03-DBF7-4532-9ABE-D7EADE29A4DE}"/>
                </a:ext>
              </a:extLst>
            </p:cNvPr>
            <p:cNvSpPr/>
            <p:nvPr/>
          </p:nvSpPr>
          <p:spPr bwMode="auto">
            <a:xfrm>
              <a:off x="4880603" y="4457789"/>
              <a:ext cx="1307639" cy="1372013"/>
            </a:xfrm>
            <a:prstGeom prst="rect">
              <a:avLst/>
            </a:prstGeom>
            <a:gradFill flip="none" rotWithShape="1">
              <a:gsLst>
                <a:gs pos="0">
                  <a:srgbClr val="7CBF33">
                    <a:tint val="66000"/>
                    <a:satMod val="160000"/>
                  </a:srgbClr>
                </a:gs>
                <a:gs pos="50000">
                  <a:srgbClr val="7CBF33">
                    <a:tint val="44500"/>
                    <a:satMod val="160000"/>
                  </a:srgbClr>
                </a:gs>
                <a:gs pos="100000">
                  <a:srgbClr val="7CBF33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 w="19050" cap="sq">
              <a:gradFill>
                <a:gsLst>
                  <a:gs pos="0">
                    <a:srgbClr val="92D050"/>
                  </a:gs>
                  <a:gs pos="50000">
                    <a:srgbClr val="BEE296"/>
                  </a:gs>
                  <a:gs pos="100000">
                    <a:srgbClr val="BAE18F"/>
                  </a:gs>
                </a:gsLst>
                <a:lin ang="5400000" scaled="0"/>
              </a:gradFill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CCD7CB6-E57E-4A06-96C5-F08A4C433AA8}"/>
                </a:ext>
              </a:extLst>
            </p:cNvPr>
            <p:cNvSpPr/>
            <p:nvPr/>
          </p:nvSpPr>
          <p:spPr bwMode="auto">
            <a:xfrm>
              <a:off x="6335329" y="4845509"/>
              <a:ext cx="3039457" cy="984293"/>
            </a:xfrm>
            <a:prstGeom prst="rect">
              <a:avLst/>
            </a:prstGeom>
            <a:gradFill flip="none" rotWithShape="1">
              <a:gsLst>
                <a:gs pos="0">
                  <a:srgbClr val="E6AF00">
                    <a:tint val="66000"/>
                    <a:satMod val="160000"/>
                  </a:srgbClr>
                </a:gs>
                <a:gs pos="50000">
                  <a:srgbClr val="E6AF00">
                    <a:tint val="44500"/>
                    <a:satMod val="160000"/>
                  </a:srgbClr>
                </a:gs>
                <a:gs pos="100000">
                  <a:srgbClr val="E6AF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 w="19050">
              <a:gradFill>
                <a:gsLst>
                  <a:gs pos="0">
                    <a:srgbClr val="FFC000"/>
                  </a:gs>
                  <a:gs pos="50000">
                    <a:srgbClr val="FFDD71"/>
                  </a:gs>
                  <a:gs pos="100000">
                    <a:srgbClr val="FFEDB3"/>
                  </a:gs>
                </a:gsLst>
                <a:lin ang="5400000" scaled="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0A06A36-5A06-4214-BAE9-6458973DE2AA}"/>
                </a:ext>
              </a:extLst>
            </p:cNvPr>
            <p:cNvSpPr/>
            <p:nvPr/>
          </p:nvSpPr>
          <p:spPr bwMode="auto">
            <a:xfrm>
              <a:off x="9509061" y="1825423"/>
              <a:ext cx="2225270" cy="1372013"/>
            </a:xfrm>
            <a:prstGeom prst="rect">
              <a:avLst/>
            </a:prstGeom>
            <a:gradFill flip="none" rotWithShape="1">
              <a:gsLst>
                <a:gs pos="0">
                  <a:srgbClr val="7CBF33">
                    <a:tint val="66000"/>
                    <a:satMod val="160000"/>
                  </a:srgbClr>
                </a:gs>
                <a:gs pos="50000">
                  <a:srgbClr val="7CBF33">
                    <a:tint val="44500"/>
                    <a:satMod val="160000"/>
                  </a:srgbClr>
                </a:gs>
                <a:gs pos="100000">
                  <a:srgbClr val="7CBF33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 w="19050" cap="sq">
              <a:gradFill>
                <a:gsLst>
                  <a:gs pos="0">
                    <a:srgbClr val="92D050"/>
                  </a:gs>
                  <a:gs pos="50000">
                    <a:srgbClr val="BEE296"/>
                  </a:gs>
                  <a:gs pos="100000">
                    <a:srgbClr val="BAE18F"/>
                  </a:gs>
                </a:gsLst>
                <a:lin ang="5400000" scaled="0"/>
              </a:gradFill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E2A2ADB-5FBA-459D-9680-99CC9711CD3C}"/>
                </a:ext>
              </a:extLst>
            </p:cNvPr>
            <p:cNvSpPr/>
            <p:nvPr/>
          </p:nvSpPr>
          <p:spPr bwMode="auto">
            <a:xfrm>
              <a:off x="9509061" y="3325645"/>
              <a:ext cx="2225270" cy="2504157"/>
            </a:xfrm>
            <a:prstGeom prst="rect">
              <a:avLst/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 w="19050">
              <a:gradFill>
                <a:gsLst>
                  <a:gs pos="0">
                    <a:srgbClr val="00B0F0"/>
                  </a:gs>
                  <a:gs pos="50000">
                    <a:srgbClr val="57D3FF"/>
                  </a:gs>
                  <a:gs pos="100000">
                    <a:srgbClr val="C1EFFF"/>
                  </a:gs>
                </a:gsLst>
                <a:lin ang="5400000" scaled="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3248126-F9FA-46D0-AEC2-C76EA465776F}"/>
                </a:ext>
              </a:extLst>
            </p:cNvPr>
            <p:cNvSpPr txBox="1"/>
            <p:nvPr/>
          </p:nvSpPr>
          <p:spPr>
            <a:xfrm>
              <a:off x="9827795" y="1847239"/>
              <a:ext cx="1587803" cy="2308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Authorization Management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0CF5FEB-5F46-407F-A888-ED3E963873C6}"/>
                </a:ext>
              </a:extLst>
            </p:cNvPr>
            <p:cNvSpPr/>
            <p:nvPr/>
          </p:nvSpPr>
          <p:spPr bwMode="auto">
            <a:xfrm>
              <a:off x="9991372" y="3696117"/>
              <a:ext cx="1260647" cy="1763212"/>
            </a:xfrm>
            <a:prstGeom prst="rect">
              <a:avLst/>
            </a:prstGeom>
            <a:solidFill>
              <a:srgbClr val="00B0F0">
                <a:alpha val="25000"/>
              </a:srgbClr>
            </a:solidFill>
            <a:ln w="19050">
              <a:solidFill>
                <a:srgbClr val="00B0F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50D56F9-B1D0-4AD5-9FDD-1D560B46366D}"/>
                </a:ext>
              </a:extLst>
            </p:cNvPr>
            <p:cNvSpPr txBox="1"/>
            <p:nvPr/>
          </p:nvSpPr>
          <p:spPr>
            <a:xfrm>
              <a:off x="10011829" y="4561524"/>
              <a:ext cx="1219733" cy="6617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Monitoring Services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Auditing Services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Reporting Services</a:t>
              </a:r>
            </a:p>
          </p:txBody>
        </p:sp>
        <p:pic>
          <p:nvPicPr>
            <p:cNvPr id="14" name="Picture 2" descr="E:\Icons\Icon Shock\CLEAN\Networking\network_monitor_256.png">
              <a:extLst>
                <a:ext uri="{FF2B5EF4-FFF2-40B4-BE49-F238E27FC236}">
                  <a16:creationId xmlns:a16="http://schemas.microsoft.com/office/drawing/2014/main" id="{AF4B6514-6DC2-4FA5-B922-5DBD3F1C0A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29829" y="3874053"/>
              <a:ext cx="583734" cy="5837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38168DD-7027-4A32-BD9C-B6821D147641}"/>
                </a:ext>
              </a:extLst>
            </p:cNvPr>
            <p:cNvSpPr txBox="1"/>
            <p:nvPr/>
          </p:nvSpPr>
          <p:spPr>
            <a:xfrm>
              <a:off x="9827795" y="5519203"/>
              <a:ext cx="1587803" cy="2308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Monitoring and Audit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6793891-E4F9-4421-94BB-09A10DFD95B8}"/>
                </a:ext>
              </a:extLst>
            </p:cNvPr>
            <p:cNvGrpSpPr/>
            <p:nvPr/>
          </p:nvGrpSpPr>
          <p:grpSpPr>
            <a:xfrm>
              <a:off x="7058421" y="5137958"/>
              <a:ext cx="1593272" cy="399395"/>
              <a:chOff x="3896590" y="4518139"/>
              <a:chExt cx="1593272" cy="399395"/>
            </a:xfrm>
          </p:grpSpPr>
          <p:pic>
            <p:nvPicPr>
              <p:cNvPr id="74" name="Picture 4" descr="E:\Icons\Icon Shock\Beta\Networking\server_256.png">
                <a:extLst>
                  <a:ext uri="{FF2B5EF4-FFF2-40B4-BE49-F238E27FC236}">
                    <a16:creationId xmlns:a16="http://schemas.microsoft.com/office/drawing/2014/main" id="{D32E1D8E-6FE1-455D-BE4E-5F46A2DC51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90467" y="4518139"/>
                <a:ext cx="399395" cy="3993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5" name="Picture 4" descr="E:\Icons\Icon Shock\Beta\Networking\server_256.png">
                <a:extLst>
                  <a:ext uri="{FF2B5EF4-FFF2-40B4-BE49-F238E27FC236}">
                    <a16:creationId xmlns:a16="http://schemas.microsoft.com/office/drawing/2014/main" id="{912FFE5E-6921-433E-8FEE-08C763ED5B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96590" y="4518139"/>
                <a:ext cx="399395" cy="3993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6" name="Picture 4" descr="E:\Icons\Icon Shock\Beta\Networking\server_256.png">
                <a:extLst>
                  <a:ext uri="{FF2B5EF4-FFF2-40B4-BE49-F238E27FC236}">
                    <a16:creationId xmlns:a16="http://schemas.microsoft.com/office/drawing/2014/main" id="{DB555C0F-2422-4379-B855-F019783727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4549" y="4518139"/>
                <a:ext cx="399395" cy="3993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7" name="Picture 4" descr="E:\Icons\Icon Shock\Beta\Networking\server_256.png">
                <a:extLst>
                  <a:ext uri="{FF2B5EF4-FFF2-40B4-BE49-F238E27FC236}">
                    <a16:creationId xmlns:a16="http://schemas.microsoft.com/office/drawing/2014/main" id="{6F9DB434-CE3C-4213-87E6-EDC8883B67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2508" y="4518139"/>
                <a:ext cx="399395" cy="3993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7B827E3-14BA-47F6-B5BA-574C5C44B9F0}"/>
                </a:ext>
              </a:extLst>
            </p:cNvPr>
            <p:cNvSpPr txBox="1"/>
            <p:nvPr/>
          </p:nvSpPr>
          <p:spPr>
            <a:xfrm>
              <a:off x="7061156" y="5558951"/>
              <a:ext cx="1587803" cy="2308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Systems and Applications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C040AC8-96B9-4CCC-BA0F-1ACBFB15D02B}"/>
                </a:ext>
              </a:extLst>
            </p:cNvPr>
            <p:cNvSpPr/>
            <p:nvPr/>
          </p:nvSpPr>
          <p:spPr bwMode="auto">
            <a:xfrm>
              <a:off x="8685546" y="5158480"/>
              <a:ext cx="620673" cy="358352"/>
            </a:xfrm>
            <a:prstGeom prst="rect">
              <a:avLst/>
            </a:prstGeom>
            <a:solidFill>
              <a:srgbClr val="F79646">
                <a:lumMod val="75000"/>
                <a:alpha val="25000"/>
              </a:srgbClr>
            </a:solidFill>
            <a:ln w="19050">
              <a:solidFill>
                <a:srgbClr val="F79646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9FFA12E2-218F-41DF-96FD-655EE0844187}"/>
                </a:ext>
              </a:extLst>
            </p:cNvPr>
            <p:cNvCxnSpPr/>
            <p:nvPr/>
          </p:nvCxnSpPr>
          <p:spPr>
            <a:xfrm rot="16200000">
              <a:off x="9656149" y="4966820"/>
              <a:ext cx="0" cy="624963"/>
            </a:xfrm>
            <a:prstGeom prst="straightConnector1">
              <a:avLst/>
            </a:prstGeom>
            <a:noFill/>
            <a:ln w="19050" cap="flat" cmpd="sng" algn="ctr">
              <a:solidFill>
                <a:srgbClr val="0070C0"/>
              </a:solidFill>
              <a:prstDash val="sysDot"/>
              <a:headEnd type="arrow"/>
              <a:tailEnd type="arrow"/>
            </a:ln>
            <a:effectLst/>
          </p:spPr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DF9A68A-C256-41DF-83BA-384B8B97A258}"/>
                </a:ext>
              </a:extLst>
            </p:cNvPr>
            <p:cNvSpPr txBox="1"/>
            <p:nvPr/>
          </p:nvSpPr>
          <p:spPr>
            <a:xfrm>
              <a:off x="8625521" y="5152990"/>
              <a:ext cx="740723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Actual State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8353BDD-67F2-4768-A89B-825B8C59862D}"/>
                </a:ext>
              </a:extLst>
            </p:cNvPr>
            <p:cNvSpPr/>
            <p:nvPr/>
          </p:nvSpPr>
          <p:spPr bwMode="auto">
            <a:xfrm>
              <a:off x="9848818" y="2155895"/>
              <a:ext cx="1545755" cy="592318"/>
            </a:xfrm>
            <a:prstGeom prst="rect">
              <a:avLst/>
            </a:prstGeom>
            <a:solidFill>
              <a:srgbClr val="9BBB59">
                <a:lumMod val="75000"/>
                <a:alpha val="25000"/>
              </a:srgbClr>
            </a:solidFill>
            <a:ln w="19050">
              <a:solidFill>
                <a:srgbClr val="9BBB59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1FE0A86-A4CB-4C6A-92E3-28A562EF7882}"/>
                </a:ext>
              </a:extLst>
            </p:cNvPr>
            <p:cNvSpPr txBox="1"/>
            <p:nvPr/>
          </p:nvSpPr>
          <p:spPr>
            <a:xfrm>
              <a:off x="10025226" y="2534301"/>
              <a:ext cx="1192940" cy="2308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Authorization Model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CA86916-6133-4C29-9A4F-A4D02228ADE4}"/>
                </a:ext>
              </a:extLst>
            </p:cNvPr>
            <p:cNvSpPr/>
            <p:nvPr/>
          </p:nvSpPr>
          <p:spPr bwMode="auto">
            <a:xfrm>
              <a:off x="10326448" y="2833272"/>
              <a:ext cx="721106" cy="251201"/>
            </a:xfrm>
            <a:prstGeom prst="rect">
              <a:avLst/>
            </a:prstGeom>
            <a:solidFill>
              <a:srgbClr val="9BBB59">
                <a:lumMod val="75000"/>
                <a:alpha val="25000"/>
              </a:srgbClr>
            </a:solidFill>
            <a:ln w="19050">
              <a:solidFill>
                <a:srgbClr val="9BBB59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AADFEF0-47A6-4C63-8670-1C3172CEF1BB}"/>
                </a:ext>
              </a:extLst>
            </p:cNvPr>
            <p:cNvSpPr txBox="1"/>
            <p:nvPr/>
          </p:nvSpPr>
          <p:spPr>
            <a:xfrm>
              <a:off x="10260130" y="2843457"/>
              <a:ext cx="896275" cy="2308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Desired State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F218ABF7-271B-4FB6-BC75-6BD6D9A58AEA}"/>
                </a:ext>
              </a:extLst>
            </p:cNvPr>
            <p:cNvCxnSpPr/>
            <p:nvPr/>
          </p:nvCxnSpPr>
          <p:spPr>
            <a:xfrm>
              <a:off x="10687001" y="3173912"/>
              <a:ext cx="0" cy="469544"/>
            </a:xfrm>
            <a:prstGeom prst="straightConnector1">
              <a:avLst/>
            </a:prstGeom>
            <a:noFill/>
            <a:ln w="19050" cap="flat" cmpd="sng" algn="ctr">
              <a:solidFill>
                <a:srgbClr val="0070C0"/>
              </a:solidFill>
              <a:prstDash val="sysDot"/>
              <a:headEnd type="arrow"/>
              <a:tailEnd type="arrow"/>
            </a:ln>
            <a:effectLst/>
          </p:spPr>
        </p:cxnSp>
        <p:pic>
          <p:nvPicPr>
            <p:cNvPr id="26" name="Picture 5" descr="E:\Icons\Icon Shock\CLEAN\Networking\login_256.png">
              <a:extLst>
                <a:ext uri="{FF2B5EF4-FFF2-40B4-BE49-F238E27FC236}">
                  <a16:creationId xmlns:a16="http://schemas.microsoft.com/office/drawing/2014/main" id="{90FAC478-655C-45F2-8C06-F2FF203D51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56362" y="2122486"/>
              <a:ext cx="530667" cy="5306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2A89776-2FAB-4AD5-B51D-315F6297E566}"/>
                </a:ext>
              </a:extLst>
            </p:cNvPr>
            <p:cNvSpPr/>
            <p:nvPr/>
          </p:nvSpPr>
          <p:spPr bwMode="auto">
            <a:xfrm>
              <a:off x="6326786" y="1825423"/>
              <a:ext cx="3039457" cy="1372013"/>
            </a:xfrm>
            <a:prstGeom prst="rect">
              <a:avLst/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 w="19050">
              <a:gradFill>
                <a:gsLst>
                  <a:gs pos="0">
                    <a:srgbClr val="00B0F0"/>
                  </a:gs>
                  <a:gs pos="50000">
                    <a:srgbClr val="57D3FF"/>
                  </a:gs>
                  <a:gs pos="100000">
                    <a:srgbClr val="C1EFFF"/>
                  </a:gs>
                </a:gsLst>
                <a:lin ang="5400000" scaled="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2AD0513-7AB3-45E6-B1C5-435371B84857}"/>
                </a:ext>
              </a:extLst>
            </p:cNvPr>
            <p:cNvSpPr/>
            <p:nvPr/>
          </p:nvSpPr>
          <p:spPr bwMode="auto">
            <a:xfrm>
              <a:off x="6326786" y="3335983"/>
              <a:ext cx="3039457" cy="1372013"/>
            </a:xfrm>
            <a:prstGeom prst="rect">
              <a:avLst/>
            </a:prstGeom>
            <a:gradFill flip="none" rotWithShape="1">
              <a:gsLst>
                <a:gs pos="0">
                  <a:srgbClr val="E6AF00">
                    <a:tint val="66000"/>
                    <a:satMod val="160000"/>
                  </a:srgbClr>
                </a:gs>
                <a:gs pos="50000">
                  <a:srgbClr val="E6AF00">
                    <a:tint val="44500"/>
                    <a:satMod val="160000"/>
                  </a:srgbClr>
                </a:gs>
                <a:gs pos="100000">
                  <a:srgbClr val="E6AF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 w="19050">
              <a:gradFill>
                <a:gsLst>
                  <a:gs pos="0">
                    <a:srgbClr val="FFC000"/>
                  </a:gs>
                  <a:gs pos="50000">
                    <a:srgbClr val="FFDD71"/>
                  </a:gs>
                  <a:gs pos="100000">
                    <a:srgbClr val="FFEDB3"/>
                  </a:gs>
                </a:gsLst>
                <a:lin ang="5400000" scaled="0"/>
              </a:gra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A475B4D-D81A-4552-9F42-A628948E2A9B}"/>
                </a:ext>
              </a:extLst>
            </p:cNvPr>
            <p:cNvSpPr/>
            <p:nvPr/>
          </p:nvSpPr>
          <p:spPr bwMode="auto">
            <a:xfrm>
              <a:off x="6776045" y="3545023"/>
              <a:ext cx="2140939" cy="953932"/>
            </a:xfrm>
            <a:prstGeom prst="rect">
              <a:avLst/>
            </a:prstGeom>
            <a:solidFill>
              <a:srgbClr val="F79646">
                <a:lumMod val="75000"/>
                <a:alpha val="25000"/>
              </a:srgbClr>
            </a:solidFill>
            <a:ln w="19050">
              <a:solidFill>
                <a:srgbClr val="F79646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4C1996F-230F-4C02-B328-C4E7C5B1036D}"/>
                </a:ext>
              </a:extLst>
            </p:cNvPr>
            <p:cNvSpPr txBox="1"/>
            <p:nvPr/>
          </p:nvSpPr>
          <p:spPr>
            <a:xfrm>
              <a:off x="6885240" y="3318719"/>
              <a:ext cx="1921241" cy="2308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Data Management and Provisioning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1AE9345-83C3-4A13-945A-1AC7BFB3368E}"/>
                </a:ext>
              </a:extLst>
            </p:cNvPr>
            <p:cNvSpPr txBox="1"/>
            <p:nvPr/>
          </p:nvSpPr>
          <p:spPr>
            <a:xfrm>
              <a:off x="6684163" y="4030836"/>
              <a:ext cx="232470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Provisioning Services, Data Management Services (Manual/Automated)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02ECFCA-4D20-4879-85E8-38FE80526DE4}"/>
                </a:ext>
              </a:extLst>
            </p:cNvPr>
            <p:cNvSpPr txBox="1"/>
            <p:nvPr/>
          </p:nvSpPr>
          <p:spPr>
            <a:xfrm>
              <a:off x="7124786" y="1827815"/>
              <a:ext cx="1443457" cy="2308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User Management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E592590-60C4-4AFC-B226-386A98315097}"/>
                </a:ext>
              </a:extLst>
            </p:cNvPr>
            <p:cNvSpPr/>
            <p:nvPr/>
          </p:nvSpPr>
          <p:spPr bwMode="auto">
            <a:xfrm>
              <a:off x="8055222" y="2633540"/>
              <a:ext cx="1260647" cy="442025"/>
            </a:xfrm>
            <a:prstGeom prst="rect">
              <a:avLst/>
            </a:prstGeom>
            <a:solidFill>
              <a:srgbClr val="00B0F0">
                <a:alpha val="25000"/>
              </a:srgbClr>
            </a:solidFill>
            <a:ln w="19050">
              <a:solidFill>
                <a:srgbClr val="00B0F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pic>
          <p:nvPicPr>
            <p:cNvPr id="34" name="Picture 6" descr="E:\Icons\Web2.0 PNG Icons\Users and Attackers\Social-Network.png">
              <a:extLst>
                <a:ext uri="{FF2B5EF4-FFF2-40B4-BE49-F238E27FC236}">
                  <a16:creationId xmlns:a16="http://schemas.microsoft.com/office/drawing/2014/main" id="{E1A2B2CB-4866-4E42-B5D1-5270383B33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09641" y="2015196"/>
              <a:ext cx="551810" cy="4386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7898562-AD1A-4581-A252-39F7A0454191}"/>
                </a:ext>
              </a:extLst>
            </p:cNvPr>
            <p:cNvSpPr txBox="1"/>
            <p:nvPr/>
          </p:nvSpPr>
          <p:spPr>
            <a:xfrm>
              <a:off x="8143300" y="2669822"/>
              <a:ext cx="108449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User Management Services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DB89056-E36E-4760-B378-38C331F2A14F}"/>
                </a:ext>
              </a:extLst>
            </p:cNvPr>
            <p:cNvSpPr/>
            <p:nvPr/>
          </p:nvSpPr>
          <p:spPr bwMode="auto">
            <a:xfrm>
              <a:off x="6448564" y="2109058"/>
              <a:ext cx="1145087" cy="966507"/>
            </a:xfrm>
            <a:prstGeom prst="rect">
              <a:avLst/>
            </a:prstGeom>
            <a:solidFill>
              <a:srgbClr val="00B0F0">
                <a:alpha val="25000"/>
              </a:srgbClr>
            </a:solidFill>
            <a:ln w="19050">
              <a:solidFill>
                <a:srgbClr val="00B0F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cxnSp>
          <p:nvCxnSpPr>
            <p:cNvPr id="37" name="Elbow Connector 26">
              <a:extLst>
                <a:ext uri="{FF2B5EF4-FFF2-40B4-BE49-F238E27FC236}">
                  <a16:creationId xmlns:a16="http://schemas.microsoft.com/office/drawing/2014/main" id="{07C4ECF5-C98A-46E9-9F75-31A467660044}"/>
                </a:ext>
              </a:extLst>
            </p:cNvPr>
            <p:cNvCxnSpPr/>
            <p:nvPr/>
          </p:nvCxnSpPr>
          <p:spPr>
            <a:xfrm>
              <a:off x="7513001" y="2255806"/>
              <a:ext cx="560315" cy="294017"/>
            </a:xfrm>
            <a:prstGeom prst="bentConnector2">
              <a:avLst/>
            </a:prstGeom>
            <a:noFill/>
            <a:ln w="19050" cap="flat" cmpd="sng" algn="ctr">
              <a:solidFill>
                <a:srgbClr val="0070C0"/>
              </a:solidFill>
              <a:prstDash val="sysDot"/>
              <a:headEnd type="arrow"/>
              <a:tailEnd type="arrow"/>
            </a:ln>
            <a:effectLst/>
          </p:spPr>
        </p:cxnSp>
        <p:cxnSp>
          <p:nvCxnSpPr>
            <p:cNvPr id="38" name="Elbow Connector 47">
              <a:extLst>
                <a:ext uri="{FF2B5EF4-FFF2-40B4-BE49-F238E27FC236}">
                  <a16:creationId xmlns:a16="http://schemas.microsoft.com/office/drawing/2014/main" id="{791645FD-2C18-456B-A4C4-90561239FB21}"/>
                </a:ext>
              </a:extLst>
            </p:cNvPr>
            <p:cNvCxnSpPr/>
            <p:nvPr/>
          </p:nvCxnSpPr>
          <p:spPr>
            <a:xfrm flipH="1">
              <a:off x="8171358" y="2255806"/>
              <a:ext cx="287531" cy="294017"/>
            </a:xfrm>
            <a:prstGeom prst="bentConnector2">
              <a:avLst/>
            </a:prstGeom>
            <a:noFill/>
            <a:ln w="19050" cap="flat" cmpd="sng" algn="ctr">
              <a:solidFill>
                <a:srgbClr val="0070C0"/>
              </a:solidFill>
              <a:prstDash val="sysDot"/>
              <a:headEnd type="arrow"/>
              <a:tailEnd type="arrow"/>
            </a:ln>
            <a:effectLst/>
          </p:spPr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BCC74254-4DE6-407B-800C-5E184318A539}"/>
                </a:ext>
              </a:extLst>
            </p:cNvPr>
            <p:cNvCxnSpPr/>
            <p:nvPr/>
          </p:nvCxnSpPr>
          <p:spPr>
            <a:xfrm rot="16200000">
              <a:off x="9389969" y="1839893"/>
              <a:ext cx="0" cy="831826"/>
            </a:xfrm>
            <a:prstGeom prst="straightConnector1">
              <a:avLst/>
            </a:prstGeom>
            <a:noFill/>
            <a:ln w="19050" cap="flat" cmpd="sng" algn="ctr">
              <a:solidFill>
                <a:srgbClr val="0070C0"/>
              </a:solidFill>
              <a:prstDash val="sysDot"/>
              <a:headEnd type="arrow"/>
              <a:tailEnd type="arrow"/>
            </a:ln>
            <a:effectLst/>
          </p:spPr>
        </p:cxn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A3A9DA51-F2CA-470A-8B94-764A1A8536AC}"/>
                </a:ext>
              </a:extLst>
            </p:cNvPr>
            <p:cNvGrpSpPr/>
            <p:nvPr/>
          </p:nvGrpSpPr>
          <p:grpSpPr>
            <a:xfrm>
              <a:off x="6570835" y="2179713"/>
              <a:ext cx="900545" cy="565868"/>
              <a:chOff x="3124200" y="1395103"/>
              <a:chExt cx="990600" cy="622455"/>
            </a:xfrm>
          </p:grpSpPr>
          <p:pic>
            <p:nvPicPr>
              <p:cNvPr id="71" name="Picture 7" descr="E:\Icons\Web2.0 PNG Icons\Database_4 - Copy.png">
                <a:extLst>
                  <a:ext uri="{FF2B5EF4-FFF2-40B4-BE49-F238E27FC236}">
                    <a16:creationId xmlns:a16="http://schemas.microsoft.com/office/drawing/2014/main" id="{06377B54-13A5-442F-AAFB-5D1242D2FB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24200" y="1395103"/>
                <a:ext cx="470055" cy="47005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2" name="Picture 7" descr="E:\Icons\Web2.0 PNG Icons\Database_4 - Copy.png">
                <a:extLst>
                  <a:ext uri="{FF2B5EF4-FFF2-40B4-BE49-F238E27FC236}">
                    <a16:creationId xmlns:a16="http://schemas.microsoft.com/office/drawing/2014/main" id="{4BDFEA5C-0E31-424F-ADCC-1EDDCB60F0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44745" y="1395103"/>
                <a:ext cx="470055" cy="47005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3" name="Picture 7" descr="E:\Icons\Web2.0 PNG Icons\Database_4 - Copy.png">
                <a:extLst>
                  <a:ext uri="{FF2B5EF4-FFF2-40B4-BE49-F238E27FC236}">
                    <a16:creationId xmlns:a16="http://schemas.microsoft.com/office/drawing/2014/main" id="{555D7A27-79D9-4F18-B004-DEC181C583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84473" y="1547503"/>
                <a:ext cx="470055" cy="47005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1EF2C57-8825-4815-B355-D4103689DF71}"/>
                </a:ext>
              </a:extLst>
            </p:cNvPr>
            <p:cNvSpPr txBox="1"/>
            <p:nvPr/>
          </p:nvSpPr>
          <p:spPr>
            <a:xfrm>
              <a:off x="6577407" y="2721664"/>
              <a:ext cx="88740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Authoritative Sources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9BEC2C7-812E-4D99-B0C7-5DAC9812D328}"/>
                </a:ext>
              </a:extLst>
            </p:cNvPr>
            <p:cNvSpPr txBox="1"/>
            <p:nvPr/>
          </p:nvSpPr>
          <p:spPr>
            <a:xfrm>
              <a:off x="5037201" y="1849199"/>
              <a:ext cx="98590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Authentication Management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28A6DE4D-E495-4EF1-961D-A89447BE8C3A}"/>
                </a:ext>
              </a:extLst>
            </p:cNvPr>
            <p:cNvSpPr/>
            <p:nvPr/>
          </p:nvSpPr>
          <p:spPr bwMode="auto">
            <a:xfrm>
              <a:off x="5009656" y="3530644"/>
              <a:ext cx="1040988" cy="660137"/>
            </a:xfrm>
            <a:prstGeom prst="rect">
              <a:avLst/>
            </a:prstGeom>
            <a:solidFill>
              <a:srgbClr val="F79646">
                <a:lumMod val="75000"/>
                <a:alpha val="25000"/>
              </a:srgbClr>
            </a:solidFill>
            <a:ln w="19050">
              <a:solidFill>
                <a:srgbClr val="F79646">
                  <a:lumMod val="75000"/>
                </a:srgb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EF47177-E1B8-4117-AD80-E9190E60745C}"/>
                </a:ext>
              </a:extLst>
            </p:cNvPr>
            <p:cNvSpPr txBox="1"/>
            <p:nvPr/>
          </p:nvSpPr>
          <p:spPr>
            <a:xfrm>
              <a:off x="4993002" y="2193095"/>
              <a:ext cx="1084491" cy="5078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Employees, Suppliers, Partner, Customers, etc.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6889E7B-441F-4E9F-AF80-67F7330AF3A5}"/>
                </a:ext>
              </a:extLst>
            </p:cNvPr>
            <p:cNvSpPr txBox="1"/>
            <p:nvPr/>
          </p:nvSpPr>
          <p:spPr>
            <a:xfrm>
              <a:off x="5037201" y="3606796"/>
              <a:ext cx="985901" cy="5078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Authentication Management Services</a:t>
              </a: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4D0E606B-FFDD-4D5D-8453-0660A9F19F9F}"/>
                </a:ext>
              </a:extLst>
            </p:cNvPr>
            <p:cNvCxnSpPr/>
            <p:nvPr/>
          </p:nvCxnSpPr>
          <p:spPr>
            <a:xfrm>
              <a:off x="5541783" y="2681778"/>
              <a:ext cx="0" cy="756205"/>
            </a:xfrm>
            <a:prstGeom prst="straightConnector1">
              <a:avLst/>
            </a:prstGeom>
            <a:noFill/>
            <a:ln w="19050" cap="flat" cmpd="sng" algn="ctr">
              <a:solidFill>
                <a:srgbClr val="0070C0"/>
              </a:solidFill>
              <a:prstDash val="sysDot"/>
              <a:headEnd type="arrow"/>
              <a:tailEnd type="arrow"/>
            </a:ln>
            <a:effectLst/>
          </p:spPr>
        </p:cxn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D866F678-374B-4D7D-86C7-05CCBD2D594E}"/>
                </a:ext>
              </a:extLst>
            </p:cNvPr>
            <p:cNvSpPr/>
            <p:nvPr/>
          </p:nvSpPr>
          <p:spPr bwMode="auto">
            <a:xfrm>
              <a:off x="5006838" y="4667956"/>
              <a:ext cx="1055772" cy="754764"/>
            </a:xfrm>
            <a:prstGeom prst="rect">
              <a:avLst/>
            </a:prstGeom>
            <a:solidFill>
              <a:srgbClr val="9BBB59">
                <a:lumMod val="75000"/>
                <a:alpha val="25000"/>
              </a:srgbClr>
            </a:solidFill>
            <a:ln w="19050">
              <a:solidFill>
                <a:srgbClr val="9BBB59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22171D8-C8CD-493F-8458-34BBD49FD1ED}"/>
                </a:ext>
              </a:extLst>
            </p:cNvPr>
            <p:cNvSpPr txBox="1"/>
            <p:nvPr/>
          </p:nvSpPr>
          <p:spPr>
            <a:xfrm>
              <a:off x="5086285" y="5419055"/>
              <a:ext cx="896275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Access Management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967004B-06A8-43D1-97F1-899868914A1F}"/>
                </a:ext>
              </a:extLst>
            </p:cNvPr>
            <p:cNvSpPr txBox="1"/>
            <p:nvPr/>
          </p:nvSpPr>
          <p:spPr>
            <a:xfrm>
              <a:off x="5086586" y="4793520"/>
              <a:ext cx="896275" cy="50363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Access Management Services</a:t>
              </a: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E1AC0635-E699-4501-A145-DE8025F95BD4}"/>
                </a:ext>
              </a:extLst>
            </p:cNvPr>
            <p:cNvCxnSpPr/>
            <p:nvPr/>
          </p:nvCxnSpPr>
          <p:spPr>
            <a:xfrm rot="16200000">
              <a:off x="6600996" y="4780538"/>
              <a:ext cx="0" cy="997527"/>
            </a:xfrm>
            <a:prstGeom prst="straightConnector1">
              <a:avLst/>
            </a:prstGeom>
            <a:noFill/>
            <a:ln w="19050" cap="flat" cmpd="sng" algn="ctr">
              <a:solidFill>
                <a:srgbClr val="0070C0"/>
              </a:solidFill>
              <a:prstDash val="sysDot"/>
              <a:headEnd type="arrow"/>
              <a:tailEnd type="arrow"/>
            </a:ln>
            <a:effectLst/>
          </p:spPr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0386497E-2597-4349-9D95-55D3FD83D1F9}"/>
                </a:ext>
              </a:extLst>
            </p:cNvPr>
            <p:cNvCxnSpPr/>
            <p:nvPr/>
          </p:nvCxnSpPr>
          <p:spPr>
            <a:xfrm rot="16200000">
              <a:off x="6405023" y="3317131"/>
              <a:ext cx="0" cy="652652"/>
            </a:xfrm>
            <a:prstGeom prst="straightConnector1">
              <a:avLst/>
            </a:prstGeom>
            <a:noFill/>
            <a:ln w="19050" cap="flat" cmpd="sng" algn="ctr">
              <a:solidFill>
                <a:srgbClr val="0070C0"/>
              </a:solidFill>
              <a:prstDash val="sysDot"/>
              <a:headEnd type="arrow"/>
              <a:tailEnd type="arrow"/>
            </a:ln>
            <a:effectLst/>
          </p:spPr>
        </p:cxnSp>
        <p:cxnSp>
          <p:nvCxnSpPr>
            <p:cNvPr id="52" name="Elbow Connector 57344">
              <a:extLst>
                <a:ext uri="{FF2B5EF4-FFF2-40B4-BE49-F238E27FC236}">
                  <a16:creationId xmlns:a16="http://schemas.microsoft.com/office/drawing/2014/main" id="{6E4B42D4-666A-4295-B531-0DBDAA115455}"/>
                </a:ext>
              </a:extLst>
            </p:cNvPr>
            <p:cNvCxnSpPr/>
            <p:nvPr/>
          </p:nvCxnSpPr>
          <p:spPr>
            <a:xfrm flipV="1">
              <a:off x="6078697" y="4190781"/>
              <a:ext cx="661883" cy="654728"/>
            </a:xfrm>
            <a:prstGeom prst="bentConnector3">
              <a:avLst/>
            </a:prstGeom>
            <a:noFill/>
            <a:ln w="19050" cap="flat" cmpd="sng" algn="ctr">
              <a:solidFill>
                <a:srgbClr val="0070C0"/>
              </a:solidFill>
              <a:prstDash val="sysDot"/>
              <a:headEnd type="arrow"/>
              <a:tailEnd type="arrow"/>
            </a:ln>
            <a:effectLst/>
          </p:spPr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D795954-0B56-411C-8456-93FE293B4184}"/>
                </a:ext>
              </a:extLst>
            </p:cNvPr>
            <p:cNvSpPr txBox="1"/>
            <p:nvPr/>
          </p:nvSpPr>
          <p:spPr>
            <a:xfrm>
              <a:off x="3557414" y="5500264"/>
              <a:ext cx="988867" cy="2462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Federation</a:t>
              </a:r>
            </a:p>
          </p:txBody>
        </p:sp>
        <p:cxnSp>
          <p:nvCxnSpPr>
            <p:cNvPr id="56" name="Elbow Connector 57357">
              <a:extLst>
                <a:ext uri="{FF2B5EF4-FFF2-40B4-BE49-F238E27FC236}">
                  <a16:creationId xmlns:a16="http://schemas.microsoft.com/office/drawing/2014/main" id="{E463F12A-3E02-4895-A8AF-5C8FBE590557}"/>
                </a:ext>
              </a:extLst>
            </p:cNvPr>
            <p:cNvCxnSpPr/>
            <p:nvPr/>
          </p:nvCxnSpPr>
          <p:spPr>
            <a:xfrm rot="10800000" flipH="1" flipV="1">
              <a:off x="4995999" y="2389171"/>
              <a:ext cx="15140" cy="2504459"/>
            </a:xfrm>
            <a:prstGeom prst="bentConnector3">
              <a:avLst>
                <a:gd name="adj1" fmla="val -2579293"/>
              </a:avLst>
            </a:prstGeom>
            <a:noFill/>
            <a:ln w="19050" cap="flat" cmpd="sng" algn="ctr">
              <a:solidFill>
                <a:srgbClr val="0070C0"/>
              </a:solidFill>
              <a:prstDash val="sysDot"/>
              <a:headEnd type="arrow"/>
              <a:tailEnd type="arrow"/>
            </a:ln>
            <a:effectLst/>
          </p:spPr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B26CE418-A7B2-4A67-B4DA-0FBBB57E2F81}"/>
                </a:ext>
              </a:extLst>
            </p:cNvPr>
            <p:cNvCxnSpPr/>
            <p:nvPr/>
          </p:nvCxnSpPr>
          <p:spPr>
            <a:xfrm flipV="1">
              <a:off x="4381031" y="3643456"/>
              <a:ext cx="611971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70C0"/>
              </a:solidFill>
              <a:prstDash val="sysDot"/>
              <a:headEnd type="none"/>
              <a:tailEnd type="arrow"/>
            </a:ln>
            <a:effectLst/>
          </p:spPr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31F81D64-CEEA-4DB4-9F9E-0728CF259A63}"/>
                </a:ext>
              </a:extLst>
            </p:cNvPr>
            <p:cNvCxnSpPr/>
            <p:nvPr/>
          </p:nvCxnSpPr>
          <p:spPr>
            <a:xfrm>
              <a:off x="4451864" y="5279301"/>
              <a:ext cx="530631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70C0"/>
              </a:solidFill>
              <a:prstDash val="sysDot"/>
              <a:headEnd type="none"/>
              <a:tailEnd type="arrow"/>
            </a:ln>
            <a:effectLst/>
          </p:spPr>
        </p:cxnSp>
        <p:pic>
          <p:nvPicPr>
            <p:cNvPr id="59" name="Picture 2" descr="E:\Icons\Web2.0 PNG Icons\1281100451_folder_with_file.png">
              <a:extLst>
                <a:ext uri="{FF2B5EF4-FFF2-40B4-BE49-F238E27FC236}">
                  <a16:creationId xmlns:a16="http://schemas.microsoft.com/office/drawing/2014/main" id="{C8F90B94-EB0C-4368-BFE7-D78AE2235B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2853" y="3646553"/>
              <a:ext cx="427323" cy="4273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6442E2FF-4D7D-4605-A0D2-0932624BCBEC}"/>
                </a:ext>
              </a:extLst>
            </p:cNvPr>
            <p:cNvCxnSpPr/>
            <p:nvPr/>
          </p:nvCxnSpPr>
          <p:spPr>
            <a:xfrm rot="16200000">
              <a:off x="6220724" y="1959260"/>
              <a:ext cx="0" cy="652652"/>
            </a:xfrm>
            <a:prstGeom prst="straightConnector1">
              <a:avLst/>
            </a:prstGeom>
            <a:noFill/>
            <a:ln w="19050" cap="flat" cmpd="sng" algn="ctr">
              <a:solidFill>
                <a:srgbClr val="0070C0"/>
              </a:solidFill>
              <a:prstDash val="sysDot"/>
              <a:headEnd type="arrow"/>
              <a:tailEnd type="arrow"/>
            </a:ln>
            <a:effectLst/>
          </p:spPr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0F8DEB7-79BC-4AD3-B2AE-A1C4BF785520}"/>
                </a:ext>
              </a:extLst>
            </p:cNvPr>
            <p:cNvSpPr txBox="1"/>
            <p:nvPr/>
          </p:nvSpPr>
          <p:spPr>
            <a:xfrm>
              <a:off x="5828831" y="1552230"/>
              <a:ext cx="896275" cy="2308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User life cycle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B9034EEF-FD00-43C7-915A-6DCED4727BCA}"/>
                </a:ext>
              </a:extLst>
            </p:cNvPr>
            <p:cNvSpPr/>
            <p:nvPr/>
          </p:nvSpPr>
          <p:spPr>
            <a:xfrm>
              <a:off x="7359517" y="1552230"/>
              <a:ext cx="2609114" cy="23083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Approve user authorizations based on roles/rules</a:t>
              </a:r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57489426-A6CC-4EF6-AC55-D5D7568186CD}"/>
                </a:ext>
              </a:extLst>
            </p:cNvPr>
            <p:cNvCxnSpPr/>
            <p:nvPr/>
          </p:nvCxnSpPr>
          <p:spPr>
            <a:xfrm>
              <a:off x="6266335" y="1695899"/>
              <a:ext cx="0" cy="516498"/>
            </a:xfrm>
            <a:prstGeom prst="straightConnector1">
              <a:avLst/>
            </a:prstGeom>
            <a:noFill/>
            <a:ln w="19050" cap="flat" cmpd="sng" algn="ctr">
              <a:solidFill>
                <a:srgbClr val="0070C0"/>
              </a:solidFill>
              <a:prstDash val="sysDot"/>
              <a:headEnd type="none"/>
              <a:tailEnd type="arrow"/>
            </a:ln>
            <a:effectLst/>
          </p:spPr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72F190EA-A837-45B0-94EC-DA7E860F82E6}"/>
                </a:ext>
              </a:extLst>
            </p:cNvPr>
            <p:cNvCxnSpPr/>
            <p:nvPr/>
          </p:nvCxnSpPr>
          <p:spPr>
            <a:xfrm>
              <a:off x="8315123" y="1748860"/>
              <a:ext cx="0" cy="426858"/>
            </a:xfrm>
            <a:prstGeom prst="straightConnector1">
              <a:avLst/>
            </a:prstGeom>
            <a:noFill/>
            <a:ln w="19050" cap="flat" cmpd="sng" algn="ctr">
              <a:solidFill>
                <a:srgbClr val="0070C0"/>
              </a:solidFill>
              <a:prstDash val="sysDot"/>
              <a:headEnd type="none"/>
              <a:tailEnd type="arrow"/>
            </a:ln>
            <a:effectLst/>
          </p:spPr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5DF70BAB-697F-4249-90F4-8427197F03E5}"/>
                </a:ext>
              </a:extLst>
            </p:cNvPr>
            <p:cNvCxnSpPr/>
            <p:nvPr/>
          </p:nvCxnSpPr>
          <p:spPr>
            <a:xfrm>
              <a:off x="7258118" y="4524529"/>
              <a:ext cx="0" cy="568148"/>
            </a:xfrm>
            <a:prstGeom prst="straightConnector1">
              <a:avLst/>
            </a:prstGeom>
            <a:noFill/>
            <a:ln w="19050" cap="flat" cmpd="sng" algn="ctr">
              <a:solidFill>
                <a:srgbClr val="0070C0"/>
              </a:solidFill>
              <a:prstDash val="sysDot"/>
              <a:headEnd type="arrow"/>
              <a:tailEnd type="arrow"/>
            </a:ln>
            <a:effectLst/>
          </p:spPr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D644B1B7-764A-46CA-8472-06DA45B0999F}"/>
                </a:ext>
              </a:extLst>
            </p:cNvPr>
            <p:cNvCxnSpPr/>
            <p:nvPr/>
          </p:nvCxnSpPr>
          <p:spPr>
            <a:xfrm>
              <a:off x="7656077" y="4524529"/>
              <a:ext cx="0" cy="568148"/>
            </a:xfrm>
            <a:prstGeom prst="straightConnector1">
              <a:avLst/>
            </a:prstGeom>
            <a:noFill/>
            <a:ln w="19050" cap="flat" cmpd="sng" algn="ctr">
              <a:solidFill>
                <a:srgbClr val="0070C0"/>
              </a:solidFill>
              <a:prstDash val="sysDot"/>
              <a:headEnd type="arrow"/>
              <a:tailEnd type="arrow"/>
            </a:ln>
            <a:effectLst/>
          </p:spPr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B3C4F747-5665-41D2-9610-294E6F5A20EA}"/>
                </a:ext>
              </a:extLst>
            </p:cNvPr>
            <p:cNvCxnSpPr/>
            <p:nvPr/>
          </p:nvCxnSpPr>
          <p:spPr>
            <a:xfrm>
              <a:off x="8054036" y="4524529"/>
              <a:ext cx="0" cy="568148"/>
            </a:xfrm>
            <a:prstGeom prst="straightConnector1">
              <a:avLst/>
            </a:prstGeom>
            <a:noFill/>
            <a:ln w="19050" cap="flat" cmpd="sng" algn="ctr">
              <a:solidFill>
                <a:srgbClr val="0070C0"/>
              </a:solidFill>
              <a:prstDash val="sysDot"/>
              <a:headEnd type="arrow"/>
              <a:tailEnd type="arrow"/>
            </a:ln>
            <a:effectLst/>
          </p:spPr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9CA0C96D-CBBA-4A0B-B6B2-679CB4E28E65}"/>
                </a:ext>
              </a:extLst>
            </p:cNvPr>
            <p:cNvCxnSpPr/>
            <p:nvPr/>
          </p:nvCxnSpPr>
          <p:spPr>
            <a:xfrm>
              <a:off x="8451996" y="4524529"/>
              <a:ext cx="0" cy="568148"/>
            </a:xfrm>
            <a:prstGeom prst="straightConnector1">
              <a:avLst/>
            </a:prstGeom>
            <a:noFill/>
            <a:ln w="19050" cap="flat" cmpd="sng" algn="ctr">
              <a:solidFill>
                <a:srgbClr val="0070C0"/>
              </a:solidFill>
              <a:prstDash val="sysDot"/>
              <a:headEnd type="arrow"/>
              <a:tailEnd type="arrow"/>
            </a:ln>
            <a:effectLst/>
          </p:spPr>
        </p:cxn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5FE9941-2F14-493F-8FA0-14C9FA31946A}"/>
                </a:ext>
              </a:extLst>
            </p:cNvPr>
            <p:cNvSpPr txBox="1"/>
            <p:nvPr/>
          </p:nvSpPr>
          <p:spPr>
            <a:xfrm rot="16200000">
              <a:off x="4207774" y="4075365"/>
              <a:ext cx="556516" cy="2308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Usage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AFC352D-DDC3-4851-9F4E-E6281F89BFAB}"/>
                </a:ext>
              </a:extLst>
            </p:cNvPr>
            <p:cNvSpPr txBox="1"/>
            <p:nvPr/>
          </p:nvSpPr>
          <p:spPr>
            <a:xfrm rot="16200000">
              <a:off x="4180701" y="2900513"/>
              <a:ext cx="612168" cy="22932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Contract</a:t>
              </a:r>
            </a:p>
          </p:txBody>
        </p:sp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C6EAFBF1-4BE6-4201-B343-9FDA19FF2BE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7176" y="3408044"/>
              <a:ext cx="731872" cy="455386"/>
            </a:xfrm>
            <a:prstGeom prst="rect">
              <a:avLst/>
            </a:prstGeom>
          </p:spPr>
        </p:pic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67BBA4F5-C635-4ECA-A449-6E9E6A13BE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1551" y="4933496"/>
              <a:ext cx="326458" cy="461186"/>
            </a:xfrm>
            <a:prstGeom prst="rect">
              <a:avLst/>
            </a:prstGeom>
          </p:spPr>
        </p:pic>
      </p:grpSp>
      <p:sp>
        <p:nvSpPr>
          <p:cNvPr id="4" name="Rectangle 3"/>
          <p:cNvSpPr/>
          <p:nvPr/>
        </p:nvSpPr>
        <p:spPr>
          <a:xfrm>
            <a:off x="312760" y="1420504"/>
            <a:ext cx="29987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Identity and Access Management (IAM)</a:t>
            </a:r>
            <a:endParaRPr lang="en-IN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1558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E0F99-F81C-4F20-BBF1-65CBF8C81313}"/>
              </a:ext>
            </a:extLst>
          </p:cNvPr>
          <p:cNvSpPr txBox="1">
            <a:spLocks/>
          </p:cNvSpPr>
          <p:nvPr/>
        </p:nvSpPr>
        <p:spPr>
          <a:xfrm>
            <a:off x="571500" y="330621"/>
            <a:ext cx="11049000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Elements of Cloud Security</a:t>
            </a:r>
            <a:r>
              <a:rPr lang="en-US" sz="3600" b="1" dirty="0"/>
              <a:t> (Cont’d)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6755F8-7BDC-45B6-BBFB-07B60A9E2307}"/>
              </a:ext>
            </a:extLst>
          </p:cNvPr>
          <p:cNvSpPr/>
          <p:nvPr/>
        </p:nvSpPr>
        <p:spPr>
          <a:xfrm>
            <a:off x="223964" y="1783407"/>
            <a:ext cx="7601368" cy="4693593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marL="344488" indent="-344488">
              <a:spcBef>
                <a:spcPts val="1800"/>
              </a:spcBef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kumimoji="0" lang="en-IN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 clear idea about the </a:t>
            </a:r>
            <a:r>
              <a:rPr kumimoji="0" lang="en-IN" sz="19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regulation standards </a:t>
            </a:r>
            <a:r>
              <a:rPr kumimoji="0" lang="en-IN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that an organization wants to comply with along with its associated requirements allows organizations benefit from the business agility and growth</a:t>
            </a:r>
            <a:endParaRPr lang="en-US" sz="1900" b="1" dirty="0">
              <a:solidFill>
                <a:srgbClr val="FF0000"/>
              </a:solidFill>
              <a:ea typeface="Times New Roman" panose="02020603050405020304" pitchFamily="18" charset="0"/>
            </a:endParaRPr>
          </a:p>
          <a:p>
            <a:pPr marL="344488" indent="-344488">
              <a:spcBef>
                <a:spcPts val="1800"/>
              </a:spcBef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1900" b="1" dirty="0">
                <a:solidFill>
                  <a:srgbClr val="FF0000"/>
                </a:solidFill>
                <a:ea typeface="Times New Roman" panose="02020603050405020304" pitchFamily="18" charset="0"/>
              </a:rPr>
              <a:t>Compliance</a:t>
            </a:r>
            <a:r>
              <a:rPr lang="en-US" sz="1900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en-US" sz="1900" b="1" dirty="0">
                <a:solidFill>
                  <a:srgbClr val="FF0000"/>
                </a:solidFill>
                <a:ea typeface="Times New Roman" panose="02020603050405020304" pitchFamily="18" charset="0"/>
              </a:rPr>
              <a:t>considerations</a:t>
            </a:r>
            <a:r>
              <a:rPr lang="en-US" sz="1900" dirty="0">
                <a:solidFill>
                  <a:srgbClr val="000000"/>
                </a:solidFill>
                <a:ea typeface="Times New Roman" panose="02020603050405020304" pitchFamily="18" charset="0"/>
              </a:rPr>
              <a:t> for the organizations to integrate their compliance programs with their cloud providers:</a:t>
            </a:r>
          </a:p>
          <a:p>
            <a:pPr marL="690563" indent="-354013">
              <a:spcBef>
                <a:spcPts val="1800"/>
              </a:spcBef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n-US" sz="1800" dirty="0"/>
              <a:t>Know the requirements that impact an organization to know about the jurisdictions of an organization, industry, or activities employed by the organization to conduct business</a:t>
            </a:r>
          </a:p>
          <a:p>
            <a:pPr marL="690563" indent="-354013">
              <a:spcBef>
                <a:spcPts val="1800"/>
              </a:spcBef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n-US" sz="1800" dirty="0">
                <a:latin typeface="+mn-lt"/>
              </a:rPr>
              <a:t>Conduct regular compliance risk assessments to help the organizations to adopt the updated and revised risk assessment processes regularly</a:t>
            </a:r>
          </a:p>
          <a:p>
            <a:pPr marL="690563" indent="-354013">
              <a:spcBef>
                <a:spcPts val="1800"/>
              </a:spcBef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n-US" sz="1800" dirty="0">
                <a:latin typeface="+mn-lt"/>
              </a:rPr>
              <a:t>Monitoring and auditing the organization compliance program before a crisis hits helps organizations to determine the gaps and improving their compliance position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3307367-F10B-40E5-829E-57A687725299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7808442" y="2286000"/>
            <a:ext cx="4127507" cy="3889926"/>
            <a:chOff x="127950" y="1263466"/>
            <a:chExt cx="5167313" cy="4869880"/>
          </a:xfrm>
        </p:grpSpPr>
        <p:grpSp>
          <p:nvGrpSpPr>
            <p:cNvPr id="315" name="Group 314">
              <a:extLst>
                <a:ext uri="{FF2B5EF4-FFF2-40B4-BE49-F238E27FC236}">
                  <a16:creationId xmlns:a16="http://schemas.microsoft.com/office/drawing/2014/main" id="{1C31086E-62DC-4709-834A-027405643238}"/>
                </a:ext>
              </a:extLst>
            </p:cNvPr>
            <p:cNvGrpSpPr>
              <a:grpSpLocks noChangeAspect="1"/>
            </p:cNvGrpSpPr>
            <p:nvPr/>
          </p:nvGrpSpPr>
          <p:grpSpPr>
            <a:xfrm flipH="1">
              <a:off x="445450" y="1263466"/>
              <a:ext cx="4527550" cy="3487738"/>
              <a:chOff x="6810376" y="1696021"/>
              <a:chExt cx="4527550" cy="3487738"/>
            </a:xfrm>
          </p:grpSpPr>
          <p:sp>
            <p:nvSpPr>
              <p:cNvPr id="316" name="Oval 91">
                <a:extLst>
                  <a:ext uri="{FF2B5EF4-FFF2-40B4-BE49-F238E27FC236}">
                    <a16:creationId xmlns:a16="http://schemas.microsoft.com/office/drawing/2014/main" id="{1EDBA1E8-2D2D-4E69-B436-EC8F0483B4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03095" y="2631059"/>
                <a:ext cx="542925" cy="544513"/>
              </a:xfrm>
              <a:prstGeom prst="ellipse">
                <a:avLst/>
              </a:prstGeom>
              <a:solidFill>
                <a:srgbClr val="179E8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17" name="Oval 96">
                <a:extLst>
                  <a:ext uri="{FF2B5EF4-FFF2-40B4-BE49-F238E27FC236}">
                    <a16:creationId xmlns:a16="http://schemas.microsoft.com/office/drawing/2014/main" id="{8AF26367-66D1-47BE-BC13-B4C809587A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34413" y="3123184"/>
                <a:ext cx="414338" cy="414338"/>
              </a:xfrm>
              <a:prstGeom prst="ellipse">
                <a:avLst/>
              </a:pr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grpSp>
            <p:nvGrpSpPr>
              <p:cNvPr id="318" name="Group 317">
                <a:extLst>
                  <a:ext uri="{FF2B5EF4-FFF2-40B4-BE49-F238E27FC236}">
                    <a16:creationId xmlns:a16="http://schemas.microsoft.com/office/drawing/2014/main" id="{D36EAEC1-B7DE-443C-8C50-11F3B0F41906}"/>
                  </a:ext>
                </a:extLst>
              </p:cNvPr>
              <p:cNvGrpSpPr/>
              <p:nvPr/>
            </p:nvGrpSpPr>
            <p:grpSpPr>
              <a:xfrm>
                <a:off x="8709026" y="3194621"/>
                <a:ext cx="266700" cy="271463"/>
                <a:chOff x="8709026" y="3143251"/>
                <a:chExt cx="266700" cy="271463"/>
              </a:xfrm>
              <a:solidFill>
                <a:sysClr val="window" lastClr="FFFFFF"/>
              </a:solidFill>
            </p:grpSpPr>
            <p:sp>
              <p:nvSpPr>
                <p:cNvPr id="366" name="Freeform 97">
                  <a:extLst>
                    <a:ext uri="{FF2B5EF4-FFF2-40B4-BE49-F238E27FC236}">
                      <a16:creationId xmlns:a16="http://schemas.microsoft.com/office/drawing/2014/main" id="{42DE0AD6-E2A1-4B24-869B-C9D552F0A20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709026" y="3143251"/>
                  <a:ext cx="266700" cy="271463"/>
                </a:xfrm>
                <a:custGeom>
                  <a:avLst/>
                  <a:gdLst>
                    <a:gd name="T0" fmla="*/ 129 w 159"/>
                    <a:gd name="T1" fmla="*/ 143 h 161"/>
                    <a:gd name="T2" fmla="*/ 134 w 159"/>
                    <a:gd name="T3" fmla="*/ 116 h 161"/>
                    <a:gd name="T4" fmla="*/ 150 w 159"/>
                    <a:gd name="T5" fmla="*/ 119 h 161"/>
                    <a:gd name="T6" fmla="*/ 157 w 159"/>
                    <a:gd name="T7" fmla="*/ 102 h 161"/>
                    <a:gd name="T8" fmla="*/ 145 w 159"/>
                    <a:gd name="T9" fmla="*/ 77 h 161"/>
                    <a:gd name="T10" fmla="*/ 159 w 159"/>
                    <a:gd name="T11" fmla="*/ 71 h 161"/>
                    <a:gd name="T12" fmla="*/ 155 w 159"/>
                    <a:gd name="T13" fmla="*/ 53 h 161"/>
                    <a:gd name="T14" fmla="*/ 131 w 159"/>
                    <a:gd name="T15" fmla="*/ 40 h 161"/>
                    <a:gd name="T16" fmla="*/ 139 w 159"/>
                    <a:gd name="T17" fmla="*/ 26 h 161"/>
                    <a:gd name="T18" fmla="*/ 125 w 159"/>
                    <a:gd name="T19" fmla="*/ 14 h 161"/>
                    <a:gd name="T20" fmla="*/ 97 w 159"/>
                    <a:gd name="T21" fmla="*/ 18 h 161"/>
                    <a:gd name="T22" fmla="*/ 96 w 159"/>
                    <a:gd name="T23" fmla="*/ 2 h 161"/>
                    <a:gd name="T24" fmla="*/ 77 w 159"/>
                    <a:gd name="T25" fmla="*/ 0 h 161"/>
                    <a:gd name="T26" fmla="*/ 57 w 159"/>
                    <a:gd name="T27" fmla="*/ 19 h 161"/>
                    <a:gd name="T28" fmla="*/ 46 w 159"/>
                    <a:gd name="T29" fmla="*/ 7 h 161"/>
                    <a:gd name="T30" fmla="*/ 30 w 159"/>
                    <a:gd name="T31" fmla="*/ 17 h 161"/>
                    <a:gd name="T32" fmla="*/ 36 w 159"/>
                    <a:gd name="T33" fmla="*/ 32 h 161"/>
                    <a:gd name="T34" fmla="*/ 10 w 159"/>
                    <a:gd name="T35" fmla="*/ 41 h 161"/>
                    <a:gd name="T36" fmla="*/ 2 w 159"/>
                    <a:gd name="T37" fmla="*/ 58 h 161"/>
                    <a:gd name="T38" fmla="*/ 16 w 159"/>
                    <a:gd name="T39" fmla="*/ 67 h 161"/>
                    <a:gd name="T40" fmla="*/ 0 w 159"/>
                    <a:gd name="T41" fmla="*/ 89 h 161"/>
                    <a:gd name="T42" fmla="*/ 4 w 159"/>
                    <a:gd name="T43" fmla="*/ 107 h 161"/>
                    <a:gd name="T44" fmla="*/ 20 w 159"/>
                    <a:gd name="T45" fmla="*/ 107 h 161"/>
                    <a:gd name="T46" fmla="*/ 21 w 159"/>
                    <a:gd name="T47" fmla="*/ 134 h 161"/>
                    <a:gd name="T48" fmla="*/ 34 w 159"/>
                    <a:gd name="T49" fmla="*/ 147 h 161"/>
                    <a:gd name="T50" fmla="*/ 47 w 159"/>
                    <a:gd name="T51" fmla="*/ 137 h 161"/>
                    <a:gd name="T52" fmla="*/ 64 w 159"/>
                    <a:gd name="T53" fmla="*/ 159 h 161"/>
                    <a:gd name="T54" fmla="*/ 82 w 159"/>
                    <a:gd name="T55" fmla="*/ 161 h 161"/>
                    <a:gd name="T56" fmla="*/ 87 w 159"/>
                    <a:gd name="T57" fmla="*/ 145 h 161"/>
                    <a:gd name="T58" fmla="*/ 113 w 159"/>
                    <a:gd name="T59" fmla="*/ 153 h 161"/>
                    <a:gd name="T60" fmla="*/ 121 w 159"/>
                    <a:gd name="T61" fmla="*/ 149 h 161"/>
                    <a:gd name="T62" fmla="*/ 39 w 159"/>
                    <a:gd name="T63" fmla="*/ 105 h 161"/>
                    <a:gd name="T64" fmla="*/ 120 w 159"/>
                    <a:gd name="T65" fmla="*/ 55 h 161"/>
                    <a:gd name="T66" fmla="*/ 39 w 159"/>
                    <a:gd name="T67" fmla="*/ 105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59" h="161">
                      <a:moveTo>
                        <a:pt x="129" y="144"/>
                      </a:moveTo>
                      <a:cubicBezTo>
                        <a:pt x="129" y="143"/>
                        <a:pt x="129" y="143"/>
                        <a:pt x="129" y="143"/>
                      </a:cubicBezTo>
                      <a:cubicBezTo>
                        <a:pt x="123" y="128"/>
                        <a:pt x="123" y="128"/>
                        <a:pt x="123" y="128"/>
                      </a:cubicBezTo>
                      <a:cubicBezTo>
                        <a:pt x="134" y="116"/>
                        <a:pt x="134" y="116"/>
                        <a:pt x="134" y="116"/>
                      </a:cubicBezTo>
                      <a:cubicBezTo>
                        <a:pt x="150" y="119"/>
                        <a:pt x="150" y="119"/>
                        <a:pt x="150" y="119"/>
                      </a:cubicBezTo>
                      <a:cubicBezTo>
                        <a:pt x="150" y="119"/>
                        <a:pt x="150" y="119"/>
                        <a:pt x="150" y="119"/>
                      </a:cubicBezTo>
                      <a:cubicBezTo>
                        <a:pt x="153" y="114"/>
                        <a:pt x="155" y="108"/>
                        <a:pt x="157" y="102"/>
                      </a:cubicBezTo>
                      <a:cubicBezTo>
                        <a:pt x="157" y="102"/>
                        <a:pt x="157" y="102"/>
                        <a:pt x="157" y="102"/>
                      </a:cubicBezTo>
                      <a:cubicBezTo>
                        <a:pt x="143" y="93"/>
                        <a:pt x="143" y="93"/>
                        <a:pt x="143" y="93"/>
                      </a:cubicBezTo>
                      <a:cubicBezTo>
                        <a:pt x="145" y="77"/>
                        <a:pt x="145" y="77"/>
                        <a:pt x="145" y="77"/>
                      </a:cubicBezTo>
                      <a:cubicBezTo>
                        <a:pt x="159" y="70"/>
                        <a:pt x="159" y="70"/>
                        <a:pt x="159" y="70"/>
                      </a:cubicBezTo>
                      <a:cubicBezTo>
                        <a:pt x="159" y="71"/>
                        <a:pt x="159" y="71"/>
                        <a:pt x="159" y="71"/>
                      </a:cubicBezTo>
                      <a:cubicBezTo>
                        <a:pt x="159" y="65"/>
                        <a:pt x="157" y="59"/>
                        <a:pt x="155" y="53"/>
                      </a:cubicBezTo>
                      <a:cubicBezTo>
                        <a:pt x="155" y="53"/>
                        <a:pt x="155" y="53"/>
                        <a:pt x="155" y="53"/>
                      </a:cubicBezTo>
                      <a:cubicBezTo>
                        <a:pt x="139" y="54"/>
                        <a:pt x="139" y="54"/>
                        <a:pt x="139" y="54"/>
                      </a:cubicBezTo>
                      <a:cubicBezTo>
                        <a:pt x="131" y="40"/>
                        <a:pt x="131" y="40"/>
                        <a:pt x="131" y="40"/>
                      </a:cubicBezTo>
                      <a:cubicBezTo>
                        <a:pt x="139" y="26"/>
                        <a:pt x="139" y="26"/>
                        <a:pt x="139" y="26"/>
                      </a:cubicBezTo>
                      <a:cubicBezTo>
                        <a:pt x="139" y="26"/>
                        <a:pt x="139" y="26"/>
                        <a:pt x="139" y="26"/>
                      </a:cubicBezTo>
                      <a:cubicBezTo>
                        <a:pt x="135" y="21"/>
                        <a:pt x="130" y="17"/>
                        <a:pt x="125" y="14"/>
                      </a:cubicBezTo>
                      <a:cubicBezTo>
                        <a:pt x="125" y="14"/>
                        <a:pt x="125" y="14"/>
                        <a:pt x="125" y="14"/>
                      </a:cubicBezTo>
                      <a:cubicBezTo>
                        <a:pt x="112" y="24"/>
                        <a:pt x="112" y="24"/>
                        <a:pt x="112" y="24"/>
                      </a:cubicBezTo>
                      <a:cubicBezTo>
                        <a:pt x="97" y="18"/>
                        <a:pt x="97" y="18"/>
                        <a:pt x="97" y="18"/>
                      </a:cubicBezTo>
                      <a:cubicBezTo>
                        <a:pt x="95" y="2"/>
                        <a:pt x="95" y="2"/>
                        <a:pt x="95" y="2"/>
                      </a:cubicBezTo>
                      <a:cubicBezTo>
                        <a:pt x="96" y="2"/>
                        <a:pt x="96" y="2"/>
                        <a:pt x="96" y="2"/>
                      </a:cubicBezTo>
                      <a:cubicBezTo>
                        <a:pt x="90" y="0"/>
                        <a:pt x="83" y="0"/>
                        <a:pt x="77" y="0"/>
                      </a:cubicBezTo>
                      <a:cubicBezTo>
                        <a:pt x="77" y="0"/>
                        <a:pt x="77" y="0"/>
                        <a:pt x="77" y="0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57" y="19"/>
                        <a:pt x="57" y="19"/>
                        <a:pt x="57" y="19"/>
                      </a:cubicBezTo>
                      <a:cubicBezTo>
                        <a:pt x="46" y="7"/>
                        <a:pt x="46" y="7"/>
                        <a:pt x="46" y="7"/>
                      </a:cubicBezTo>
                      <a:cubicBezTo>
                        <a:pt x="46" y="7"/>
                        <a:pt x="46" y="7"/>
                        <a:pt x="46" y="7"/>
                      </a:cubicBezTo>
                      <a:cubicBezTo>
                        <a:pt x="43" y="8"/>
                        <a:pt x="40" y="10"/>
                        <a:pt x="38" y="12"/>
                      </a:cubicBezTo>
                      <a:cubicBezTo>
                        <a:pt x="35" y="13"/>
                        <a:pt x="33" y="15"/>
                        <a:pt x="30" y="17"/>
                      </a:cubicBezTo>
                      <a:cubicBezTo>
                        <a:pt x="31" y="17"/>
                        <a:pt x="31" y="17"/>
                        <a:pt x="31" y="17"/>
                      </a:cubicBezTo>
                      <a:cubicBezTo>
                        <a:pt x="36" y="32"/>
                        <a:pt x="36" y="32"/>
                        <a:pt x="36" y="32"/>
                      </a:cubicBezTo>
                      <a:cubicBezTo>
                        <a:pt x="25" y="44"/>
                        <a:pt x="25" y="44"/>
                        <a:pt x="25" y="44"/>
                      </a:cubicBezTo>
                      <a:cubicBezTo>
                        <a:pt x="10" y="41"/>
                        <a:pt x="10" y="41"/>
                        <a:pt x="10" y="41"/>
                      </a:cubicBezTo>
                      <a:cubicBezTo>
                        <a:pt x="10" y="40"/>
                        <a:pt x="10" y="40"/>
                        <a:pt x="10" y="40"/>
                      </a:cubicBezTo>
                      <a:cubicBezTo>
                        <a:pt x="6" y="46"/>
                        <a:pt x="4" y="52"/>
                        <a:pt x="2" y="58"/>
                      </a:cubicBezTo>
                      <a:cubicBezTo>
                        <a:pt x="3" y="57"/>
                        <a:pt x="3" y="57"/>
                        <a:pt x="3" y="57"/>
                      </a:cubicBezTo>
                      <a:cubicBezTo>
                        <a:pt x="16" y="67"/>
                        <a:pt x="16" y="67"/>
                        <a:pt x="16" y="67"/>
                      </a:cubicBezTo>
                      <a:cubicBezTo>
                        <a:pt x="14" y="83"/>
                        <a:pt x="14" y="83"/>
                        <a:pt x="14" y="83"/>
                      </a:cubicBezTo>
                      <a:cubicBezTo>
                        <a:pt x="0" y="89"/>
                        <a:pt x="0" y="89"/>
                        <a:pt x="0" y="89"/>
                      </a:cubicBezTo>
                      <a:cubicBezTo>
                        <a:pt x="0" y="89"/>
                        <a:pt x="0" y="89"/>
                        <a:pt x="0" y="89"/>
                      </a:cubicBezTo>
                      <a:cubicBezTo>
                        <a:pt x="0" y="95"/>
                        <a:pt x="2" y="101"/>
                        <a:pt x="4" y="107"/>
                      </a:cubicBezTo>
                      <a:cubicBezTo>
                        <a:pt x="4" y="107"/>
                        <a:pt x="4" y="107"/>
                        <a:pt x="4" y="107"/>
                      </a:cubicBezTo>
                      <a:cubicBezTo>
                        <a:pt x="20" y="107"/>
                        <a:pt x="20" y="107"/>
                        <a:pt x="20" y="107"/>
                      </a:cubicBezTo>
                      <a:cubicBezTo>
                        <a:pt x="28" y="120"/>
                        <a:pt x="28" y="120"/>
                        <a:pt x="28" y="120"/>
                      </a:cubicBezTo>
                      <a:cubicBezTo>
                        <a:pt x="21" y="134"/>
                        <a:pt x="21" y="134"/>
                        <a:pt x="21" y="134"/>
                      </a:cubicBezTo>
                      <a:cubicBezTo>
                        <a:pt x="20" y="134"/>
                        <a:pt x="20" y="134"/>
                        <a:pt x="20" y="134"/>
                      </a:cubicBezTo>
                      <a:cubicBezTo>
                        <a:pt x="24" y="139"/>
                        <a:pt x="29" y="143"/>
                        <a:pt x="34" y="147"/>
                      </a:cubicBezTo>
                      <a:cubicBezTo>
                        <a:pt x="34" y="146"/>
                        <a:pt x="34" y="146"/>
                        <a:pt x="34" y="146"/>
                      </a:cubicBezTo>
                      <a:cubicBezTo>
                        <a:pt x="47" y="137"/>
                        <a:pt x="47" y="137"/>
                        <a:pt x="47" y="137"/>
                      </a:cubicBezTo>
                      <a:cubicBezTo>
                        <a:pt x="62" y="143"/>
                        <a:pt x="62" y="143"/>
                        <a:pt x="62" y="143"/>
                      </a:cubicBezTo>
                      <a:cubicBezTo>
                        <a:pt x="64" y="159"/>
                        <a:pt x="64" y="159"/>
                        <a:pt x="64" y="159"/>
                      </a:cubicBezTo>
                      <a:cubicBezTo>
                        <a:pt x="64" y="159"/>
                        <a:pt x="64" y="159"/>
                        <a:pt x="64" y="159"/>
                      </a:cubicBezTo>
                      <a:cubicBezTo>
                        <a:pt x="70" y="160"/>
                        <a:pt x="76" y="161"/>
                        <a:pt x="82" y="161"/>
                      </a:cubicBezTo>
                      <a:cubicBezTo>
                        <a:pt x="82" y="160"/>
                        <a:pt x="82" y="160"/>
                        <a:pt x="82" y="160"/>
                      </a:cubicBezTo>
                      <a:cubicBezTo>
                        <a:pt x="87" y="145"/>
                        <a:pt x="87" y="145"/>
                        <a:pt x="87" y="145"/>
                      </a:cubicBezTo>
                      <a:cubicBezTo>
                        <a:pt x="102" y="141"/>
                        <a:pt x="102" y="141"/>
                        <a:pt x="102" y="141"/>
                      </a:cubicBezTo>
                      <a:cubicBezTo>
                        <a:pt x="113" y="153"/>
                        <a:pt x="113" y="153"/>
                        <a:pt x="113" y="153"/>
                      </a:cubicBezTo>
                      <a:cubicBezTo>
                        <a:pt x="113" y="153"/>
                        <a:pt x="113" y="153"/>
                        <a:pt x="113" y="153"/>
                      </a:cubicBezTo>
                      <a:cubicBezTo>
                        <a:pt x="116" y="152"/>
                        <a:pt x="119" y="150"/>
                        <a:pt x="121" y="149"/>
                      </a:cubicBezTo>
                      <a:cubicBezTo>
                        <a:pt x="124" y="147"/>
                        <a:pt x="127" y="145"/>
                        <a:pt x="129" y="144"/>
                      </a:cubicBezTo>
                      <a:close/>
                      <a:moveTo>
                        <a:pt x="39" y="105"/>
                      </a:moveTo>
                      <a:cubicBezTo>
                        <a:pt x="25" y="82"/>
                        <a:pt x="32" y="53"/>
                        <a:pt x="55" y="39"/>
                      </a:cubicBezTo>
                      <a:cubicBezTo>
                        <a:pt x="77" y="26"/>
                        <a:pt x="106" y="33"/>
                        <a:pt x="120" y="55"/>
                      </a:cubicBezTo>
                      <a:cubicBezTo>
                        <a:pt x="134" y="78"/>
                        <a:pt x="127" y="107"/>
                        <a:pt x="104" y="121"/>
                      </a:cubicBezTo>
                      <a:cubicBezTo>
                        <a:pt x="82" y="134"/>
                        <a:pt x="53" y="127"/>
                        <a:pt x="39" y="10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67" name="Oval 98">
                  <a:extLst>
                    <a:ext uri="{FF2B5EF4-FFF2-40B4-BE49-F238E27FC236}">
                      <a16:creationId xmlns:a16="http://schemas.microsoft.com/office/drawing/2014/main" id="{A9651BD6-F899-4987-B09E-CB8250D631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796338" y="3232151"/>
                  <a:ext cx="92075" cy="920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</p:grpSp>
          <p:sp>
            <p:nvSpPr>
              <p:cNvPr id="319" name="Oval 99">
                <a:extLst>
                  <a:ext uri="{FF2B5EF4-FFF2-40B4-BE49-F238E27FC236}">
                    <a16:creationId xmlns:a16="http://schemas.microsoft.com/office/drawing/2014/main" id="{2818E768-37EE-4CEC-9B0B-55658EA52E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65794" y="2789809"/>
                <a:ext cx="542925" cy="544513"/>
              </a:xfrm>
              <a:prstGeom prst="ellipse">
                <a:avLst/>
              </a:prstGeom>
              <a:solidFill>
                <a:srgbClr val="9EBE5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20" name="Oval 101">
                <a:extLst>
                  <a:ext uri="{FF2B5EF4-FFF2-40B4-BE49-F238E27FC236}">
                    <a16:creationId xmlns:a16="http://schemas.microsoft.com/office/drawing/2014/main" id="{79F8C687-ECAC-49D5-9B0B-C980412118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66583" y="3813746"/>
                <a:ext cx="544513" cy="542925"/>
              </a:xfrm>
              <a:prstGeom prst="ellipse">
                <a:avLst/>
              </a:prstGeom>
              <a:solidFill>
                <a:srgbClr val="F59B1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21" name="Oval 105">
                <a:extLst>
                  <a:ext uri="{FF2B5EF4-FFF2-40B4-BE49-F238E27FC236}">
                    <a16:creationId xmlns:a16="http://schemas.microsoft.com/office/drawing/2014/main" id="{E4E0890E-B4EA-4AA4-96F8-029CEFC541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56751" y="2283396"/>
                <a:ext cx="414338" cy="414338"/>
              </a:xfrm>
              <a:prstGeom prst="ellipse">
                <a:avLst/>
              </a:pr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22" name="Freeform 106">
                <a:extLst>
                  <a:ext uri="{FF2B5EF4-FFF2-40B4-BE49-F238E27FC236}">
                    <a16:creationId xmlns:a16="http://schemas.microsoft.com/office/drawing/2014/main" id="{59CE3E94-7144-4BE4-9DEA-AD91ED5C25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18663" y="2351659"/>
                <a:ext cx="288925" cy="280988"/>
              </a:xfrm>
              <a:custGeom>
                <a:avLst/>
                <a:gdLst>
                  <a:gd name="T0" fmla="*/ 100 w 172"/>
                  <a:gd name="T1" fmla="*/ 1 h 167"/>
                  <a:gd name="T2" fmla="*/ 73 w 172"/>
                  <a:gd name="T3" fmla="*/ 1 h 167"/>
                  <a:gd name="T4" fmla="*/ 95 w 172"/>
                  <a:gd name="T5" fmla="*/ 164 h 167"/>
                  <a:gd name="T6" fmla="*/ 151 w 172"/>
                  <a:gd name="T7" fmla="*/ 114 h 167"/>
                  <a:gd name="T8" fmla="*/ 131 w 172"/>
                  <a:gd name="T9" fmla="*/ 106 h 167"/>
                  <a:gd name="T10" fmla="*/ 128 w 172"/>
                  <a:gd name="T11" fmla="*/ 142 h 167"/>
                  <a:gd name="T12" fmla="*/ 32 w 172"/>
                  <a:gd name="T13" fmla="*/ 40 h 167"/>
                  <a:gd name="T14" fmla="*/ 32 w 172"/>
                  <a:gd name="T15" fmla="*/ 76 h 167"/>
                  <a:gd name="T16" fmla="*/ 37 w 172"/>
                  <a:gd name="T17" fmla="*/ 71 h 167"/>
                  <a:gd name="T18" fmla="*/ 45 w 172"/>
                  <a:gd name="T19" fmla="*/ 75 h 167"/>
                  <a:gd name="T20" fmla="*/ 51 w 172"/>
                  <a:gd name="T21" fmla="*/ 90 h 167"/>
                  <a:gd name="T22" fmla="*/ 61 w 172"/>
                  <a:gd name="T23" fmla="*/ 100 h 167"/>
                  <a:gd name="T24" fmla="*/ 61 w 172"/>
                  <a:gd name="T25" fmla="*/ 120 h 167"/>
                  <a:gd name="T26" fmla="*/ 66 w 172"/>
                  <a:gd name="T27" fmla="*/ 139 h 167"/>
                  <a:gd name="T28" fmla="*/ 74 w 172"/>
                  <a:gd name="T29" fmla="*/ 146 h 167"/>
                  <a:gd name="T30" fmla="*/ 87 w 172"/>
                  <a:gd name="T31" fmla="*/ 124 h 167"/>
                  <a:gd name="T32" fmla="*/ 98 w 172"/>
                  <a:gd name="T33" fmla="*/ 95 h 167"/>
                  <a:gd name="T34" fmla="*/ 80 w 172"/>
                  <a:gd name="T35" fmla="*/ 92 h 167"/>
                  <a:gd name="T36" fmla="*/ 64 w 172"/>
                  <a:gd name="T37" fmla="*/ 90 h 167"/>
                  <a:gd name="T38" fmla="*/ 54 w 172"/>
                  <a:gd name="T39" fmla="*/ 86 h 167"/>
                  <a:gd name="T40" fmla="*/ 60 w 172"/>
                  <a:gd name="T41" fmla="*/ 79 h 167"/>
                  <a:gd name="T42" fmla="*/ 62 w 172"/>
                  <a:gd name="T43" fmla="*/ 75 h 167"/>
                  <a:gd name="T44" fmla="*/ 50 w 172"/>
                  <a:gd name="T45" fmla="*/ 66 h 167"/>
                  <a:gd name="T46" fmla="*/ 83 w 172"/>
                  <a:gd name="T47" fmla="*/ 80 h 167"/>
                  <a:gd name="T48" fmla="*/ 85 w 172"/>
                  <a:gd name="T49" fmla="*/ 72 h 167"/>
                  <a:gd name="T50" fmla="*/ 92 w 172"/>
                  <a:gd name="T51" fmla="*/ 47 h 167"/>
                  <a:gd name="T52" fmla="*/ 96 w 172"/>
                  <a:gd name="T53" fmla="*/ 41 h 167"/>
                  <a:gd name="T54" fmla="*/ 102 w 172"/>
                  <a:gd name="T55" fmla="*/ 35 h 167"/>
                  <a:gd name="T56" fmla="*/ 90 w 172"/>
                  <a:gd name="T57" fmla="*/ 31 h 167"/>
                  <a:gd name="T58" fmla="*/ 78 w 172"/>
                  <a:gd name="T59" fmla="*/ 30 h 167"/>
                  <a:gd name="T60" fmla="*/ 67 w 172"/>
                  <a:gd name="T61" fmla="*/ 33 h 167"/>
                  <a:gd name="T62" fmla="*/ 81 w 172"/>
                  <a:gd name="T63" fmla="*/ 21 h 167"/>
                  <a:gd name="T64" fmla="*/ 76 w 172"/>
                  <a:gd name="T65" fmla="*/ 16 h 167"/>
                  <a:gd name="T66" fmla="*/ 72 w 172"/>
                  <a:gd name="T67" fmla="*/ 13 h 167"/>
                  <a:gd name="T68" fmla="*/ 94 w 172"/>
                  <a:gd name="T69" fmla="*/ 18 h 167"/>
                  <a:gd name="T70" fmla="*/ 115 w 172"/>
                  <a:gd name="T71" fmla="*/ 20 h 167"/>
                  <a:gd name="T72" fmla="*/ 117 w 172"/>
                  <a:gd name="T73" fmla="*/ 30 h 167"/>
                  <a:gd name="T74" fmla="*/ 125 w 172"/>
                  <a:gd name="T75" fmla="*/ 36 h 167"/>
                  <a:gd name="T76" fmla="*/ 136 w 172"/>
                  <a:gd name="T77" fmla="*/ 35 h 167"/>
                  <a:gd name="T78" fmla="*/ 145 w 172"/>
                  <a:gd name="T79" fmla="*/ 41 h 167"/>
                  <a:gd name="T80" fmla="*/ 138 w 172"/>
                  <a:gd name="T81" fmla="*/ 65 h 167"/>
                  <a:gd name="T82" fmla="*/ 155 w 172"/>
                  <a:gd name="T83" fmla="*/ 88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72" h="167">
                    <a:moveTo>
                      <a:pt x="169" y="72"/>
                    </a:moveTo>
                    <a:cubicBezTo>
                      <a:pt x="167" y="58"/>
                      <a:pt x="162" y="45"/>
                      <a:pt x="154" y="34"/>
                    </a:cubicBezTo>
                    <a:cubicBezTo>
                      <a:pt x="140" y="16"/>
                      <a:pt x="123" y="5"/>
                      <a:pt x="100" y="1"/>
                    </a:cubicBezTo>
                    <a:cubicBezTo>
                      <a:pt x="96" y="0"/>
                      <a:pt x="91" y="0"/>
                      <a:pt x="87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2" y="0"/>
                      <a:pt x="78" y="0"/>
                      <a:pt x="73" y="1"/>
                    </a:cubicBezTo>
                    <a:cubicBezTo>
                      <a:pt x="31" y="7"/>
                      <a:pt x="0" y="48"/>
                      <a:pt x="5" y="91"/>
                    </a:cubicBezTo>
                    <a:cubicBezTo>
                      <a:pt x="7" y="112"/>
                      <a:pt x="16" y="129"/>
                      <a:pt x="31" y="143"/>
                    </a:cubicBezTo>
                    <a:cubicBezTo>
                      <a:pt x="49" y="160"/>
                      <a:pt x="71" y="167"/>
                      <a:pt x="95" y="164"/>
                    </a:cubicBezTo>
                    <a:cubicBezTo>
                      <a:pt x="114" y="163"/>
                      <a:pt x="130" y="155"/>
                      <a:pt x="144" y="142"/>
                    </a:cubicBezTo>
                    <a:cubicBezTo>
                      <a:pt x="163" y="123"/>
                      <a:pt x="172" y="99"/>
                      <a:pt x="169" y="72"/>
                    </a:cubicBezTo>
                    <a:moveTo>
                      <a:pt x="151" y="114"/>
                    </a:moveTo>
                    <a:cubicBezTo>
                      <a:pt x="149" y="111"/>
                      <a:pt x="146" y="106"/>
                      <a:pt x="145" y="101"/>
                    </a:cubicBezTo>
                    <a:cubicBezTo>
                      <a:pt x="144" y="95"/>
                      <a:pt x="139" y="101"/>
                      <a:pt x="139" y="105"/>
                    </a:cubicBezTo>
                    <a:cubicBezTo>
                      <a:pt x="139" y="109"/>
                      <a:pt x="136" y="112"/>
                      <a:pt x="131" y="106"/>
                    </a:cubicBezTo>
                    <a:cubicBezTo>
                      <a:pt x="125" y="100"/>
                      <a:pt x="124" y="101"/>
                      <a:pt x="122" y="101"/>
                    </a:cubicBezTo>
                    <a:cubicBezTo>
                      <a:pt x="121" y="101"/>
                      <a:pt x="118" y="105"/>
                      <a:pt x="118" y="125"/>
                    </a:cubicBezTo>
                    <a:cubicBezTo>
                      <a:pt x="119" y="138"/>
                      <a:pt x="124" y="141"/>
                      <a:pt x="128" y="142"/>
                    </a:cubicBezTo>
                    <a:cubicBezTo>
                      <a:pt x="121" y="146"/>
                      <a:pt x="114" y="150"/>
                      <a:pt x="105" y="152"/>
                    </a:cubicBezTo>
                    <a:cubicBezTo>
                      <a:pt x="73" y="160"/>
                      <a:pt x="40" y="145"/>
                      <a:pt x="24" y="115"/>
                    </a:cubicBezTo>
                    <a:cubicBezTo>
                      <a:pt x="10" y="88"/>
                      <a:pt x="17" y="57"/>
                      <a:pt x="32" y="40"/>
                    </a:cubicBezTo>
                    <a:cubicBezTo>
                      <a:pt x="32" y="43"/>
                      <a:pt x="32" y="45"/>
                      <a:pt x="33" y="48"/>
                    </a:cubicBezTo>
                    <a:cubicBezTo>
                      <a:pt x="34" y="56"/>
                      <a:pt x="33" y="63"/>
                      <a:pt x="31" y="71"/>
                    </a:cubicBezTo>
                    <a:cubicBezTo>
                      <a:pt x="31" y="72"/>
                      <a:pt x="31" y="74"/>
                      <a:pt x="32" y="76"/>
                    </a:cubicBezTo>
                    <a:cubicBezTo>
                      <a:pt x="32" y="77"/>
                      <a:pt x="33" y="78"/>
                      <a:pt x="34" y="78"/>
                    </a:cubicBezTo>
                    <a:cubicBezTo>
                      <a:pt x="35" y="78"/>
                      <a:pt x="36" y="77"/>
                      <a:pt x="36" y="76"/>
                    </a:cubicBezTo>
                    <a:cubicBezTo>
                      <a:pt x="37" y="74"/>
                      <a:pt x="37" y="73"/>
                      <a:pt x="37" y="71"/>
                    </a:cubicBezTo>
                    <a:cubicBezTo>
                      <a:pt x="37" y="70"/>
                      <a:pt x="37" y="69"/>
                      <a:pt x="37" y="67"/>
                    </a:cubicBezTo>
                    <a:cubicBezTo>
                      <a:pt x="38" y="68"/>
                      <a:pt x="39" y="68"/>
                      <a:pt x="40" y="69"/>
                    </a:cubicBezTo>
                    <a:cubicBezTo>
                      <a:pt x="42" y="71"/>
                      <a:pt x="43" y="73"/>
                      <a:pt x="45" y="75"/>
                    </a:cubicBezTo>
                    <a:cubicBezTo>
                      <a:pt x="46" y="76"/>
                      <a:pt x="47" y="77"/>
                      <a:pt x="46" y="78"/>
                    </a:cubicBezTo>
                    <a:cubicBezTo>
                      <a:pt x="46" y="80"/>
                      <a:pt x="47" y="82"/>
                      <a:pt x="49" y="83"/>
                    </a:cubicBezTo>
                    <a:cubicBezTo>
                      <a:pt x="50" y="85"/>
                      <a:pt x="51" y="88"/>
                      <a:pt x="51" y="90"/>
                    </a:cubicBezTo>
                    <a:cubicBezTo>
                      <a:pt x="52" y="91"/>
                      <a:pt x="52" y="92"/>
                      <a:pt x="52" y="93"/>
                    </a:cubicBezTo>
                    <a:cubicBezTo>
                      <a:pt x="53" y="95"/>
                      <a:pt x="54" y="96"/>
                      <a:pt x="57" y="96"/>
                    </a:cubicBezTo>
                    <a:cubicBezTo>
                      <a:pt x="59" y="96"/>
                      <a:pt x="60" y="97"/>
                      <a:pt x="61" y="100"/>
                    </a:cubicBezTo>
                    <a:cubicBezTo>
                      <a:pt x="60" y="100"/>
                      <a:pt x="59" y="100"/>
                      <a:pt x="59" y="100"/>
                    </a:cubicBezTo>
                    <a:cubicBezTo>
                      <a:pt x="56" y="100"/>
                      <a:pt x="54" y="102"/>
                      <a:pt x="54" y="105"/>
                    </a:cubicBezTo>
                    <a:cubicBezTo>
                      <a:pt x="55" y="111"/>
                      <a:pt x="57" y="116"/>
                      <a:pt x="61" y="120"/>
                    </a:cubicBezTo>
                    <a:cubicBezTo>
                      <a:pt x="62" y="121"/>
                      <a:pt x="64" y="123"/>
                      <a:pt x="65" y="124"/>
                    </a:cubicBezTo>
                    <a:cubicBezTo>
                      <a:pt x="68" y="126"/>
                      <a:pt x="69" y="130"/>
                      <a:pt x="67" y="133"/>
                    </a:cubicBezTo>
                    <a:cubicBezTo>
                      <a:pt x="67" y="135"/>
                      <a:pt x="66" y="137"/>
                      <a:pt x="66" y="139"/>
                    </a:cubicBezTo>
                    <a:cubicBezTo>
                      <a:pt x="65" y="141"/>
                      <a:pt x="65" y="143"/>
                      <a:pt x="66" y="144"/>
                    </a:cubicBezTo>
                    <a:cubicBezTo>
                      <a:pt x="66" y="146"/>
                      <a:pt x="66" y="151"/>
                      <a:pt x="68" y="150"/>
                    </a:cubicBezTo>
                    <a:cubicBezTo>
                      <a:pt x="71" y="150"/>
                      <a:pt x="73" y="150"/>
                      <a:pt x="74" y="146"/>
                    </a:cubicBezTo>
                    <a:cubicBezTo>
                      <a:pt x="74" y="146"/>
                      <a:pt x="74" y="146"/>
                      <a:pt x="73" y="145"/>
                    </a:cubicBezTo>
                    <a:cubicBezTo>
                      <a:pt x="72" y="141"/>
                      <a:pt x="77" y="131"/>
                      <a:pt x="80" y="129"/>
                    </a:cubicBezTo>
                    <a:cubicBezTo>
                      <a:pt x="82" y="127"/>
                      <a:pt x="85" y="126"/>
                      <a:pt x="87" y="124"/>
                    </a:cubicBezTo>
                    <a:cubicBezTo>
                      <a:pt x="90" y="121"/>
                      <a:pt x="92" y="117"/>
                      <a:pt x="90" y="113"/>
                    </a:cubicBezTo>
                    <a:cubicBezTo>
                      <a:pt x="89" y="109"/>
                      <a:pt x="90" y="107"/>
                      <a:pt x="93" y="104"/>
                    </a:cubicBezTo>
                    <a:cubicBezTo>
                      <a:pt x="96" y="102"/>
                      <a:pt x="98" y="99"/>
                      <a:pt x="98" y="95"/>
                    </a:cubicBezTo>
                    <a:cubicBezTo>
                      <a:pt x="97" y="91"/>
                      <a:pt x="95" y="88"/>
                      <a:pt x="91" y="88"/>
                    </a:cubicBezTo>
                    <a:cubicBezTo>
                      <a:pt x="90" y="89"/>
                      <a:pt x="88" y="89"/>
                      <a:pt x="87" y="90"/>
                    </a:cubicBezTo>
                    <a:cubicBezTo>
                      <a:pt x="84" y="91"/>
                      <a:pt x="82" y="92"/>
                      <a:pt x="80" y="92"/>
                    </a:cubicBezTo>
                    <a:cubicBezTo>
                      <a:pt x="76" y="93"/>
                      <a:pt x="74" y="91"/>
                      <a:pt x="73" y="88"/>
                    </a:cubicBezTo>
                    <a:cubicBezTo>
                      <a:pt x="72" y="86"/>
                      <a:pt x="71" y="86"/>
                      <a:pt x="69" y="87"/>
                    </a:cubicBezTo>
                    <a:cubicBezTo>
                      <a:pt x="67" y="88"/>
                      <a:pt x="66" y="89"/>
                      <a:pt x="64" y="90"/>
                    </a:cubicBezTo>
                    <a:cubicBezTo>
                      <a:pt x="62" y="91"/>
                      <a:pt x="61" y="91"/>
                      <a:pt x="59" y="89"/>
                    </a:cubicBezTo>
                    <a:cubicBezTo>
                      <a:pt x="58" y="88"/>
                      <a:pt x="57" y="88"/>
                      <a:pt x="56" y="87"/>
                    </a:cubicBezTo>
                    <a:cubicBezTo>
                      <a:pt x="55" y="87"/>
                      <a:pt x="54" y="86"/>
                      <a:pt x="54" y="86"/>
                    </a:cubicBezTo>
                    <a:cubicBezTo>
                      <a:pt x="53" y="85"/>
                      <a:pt x="52" y="84"/>
                      <a:pt x="52" y="83"/>
                    </a:cubicBezTo>
                    <a:cubicBezTo>
                      <a:pt x="52" y="82"/>
                      <a:pt x="53" y="80"/>
                      <a:pt x="54" y="80"/>
                    </a:cubicBezTo>
                    <a:cubicBezTo>
                      <a:pt x="56" y="79"/>
                      <a:pt x="58" y="79"/>
                      <a:pt x="60" y="79"/>
                    </a:cubicBezTo>
                    <a:cubicBezTo>
                      <a:pt x="61" y="79"/>
                      <a:pt x="62" y="78"/>
                      <a:pt x="63" y="78"/>
                    </a:cubicBezTo>
                    <a:cubicBezTo>
                      <a:pt x="64" y="77"/>
                      <a:pt x="64" y="76"/>
                      <a:pt x="63" y="76"/>
                    </a:cubicBezTo>
                    <a:cubicBezTo>
                      <a:pt x="63" y="75"/>
                      <a:pt x="62" y="75"/>
                      <a:pt x="62" y="75"/>
                    </a:cubicBezTo>
                    <a:cubicBezTo>
                      <a:pt x="59" y="73"/>
                      <a:pt x="56" y="72"/>
                      <a:pt x="53" y="71"/>
                    </a:cubicBezTo>
                    <a:cubicBezTo>
                      <a:pt x="52" y="71"/>
                      <a:pt x="51" y="70"/>
                      <a:pt x="50" y="70"/>
                    </a:cubicBezTo>
                    <a:cubicBezTo>
                      <a:pt x="49" y="69"/>
                      <a:pt x="48" y="67"/>
                      <a:pt x="50" y="66"/>
                    </a:cubicBezTo>
                    <a:cubicBezTo>
                      <a:pt x="57" y="60"/>
                      <a:pt x="65" y="58"/>
                      <a:pt x="72" y="66"/>
                    </a:cubicBezTo>
                    <a:cubicBezTo>
                      <a:pt x="74" y="69"/>
                      <a:pt x="75" y="72"/>
                      <a:pt x="77" y="74"/>
                    </a:cubicBezTo>
                    <a:cubicBezTo>
                      <a:pt x="79" y="76"/>
                      <a:pt x="81" y="78"/>
                      <a:pt x="83" y="80"/>
                    </a:cubicBezTo>
                    <a:cubicBezTo>
                      <a:pt x="84" y="80"/>
                      <a:pt x="86" y="80"/>
                      <a:pt x="87" y="80"/>
                    </a:cubicBezTo>
                    <a:cubicBezTo>
                      <a:pt x="88" y="79"/>
                      <a:pt x="88" y="77"/>
                      <a:pt x="87" y="76"/>
                    </a:cubicBezTo>
                    <a:cubicBezTo>
                      <a:pt x="87" y="75"/>
                      <a:pt x="86" y="73"/>
                      <a:pt x="85" y="72"/>
                    </a:cubicBezTo>
                    <a:cubicBezTo>
                      <a:pt x="81" y="67"/>
                      <a:pt x="81" y="57"/>
                      <a:pt x="89" y="53"/>
                    </a:cubicBezTo>
                    <a:cubicBezTo>
                      <a:pt x="92" y="52"/>
                      <a:pt x="95" y="50"/>
                      <a:pt x="96" y="46"/>
                    </a:cubicBezTo>
                    <a:cubicBezTo>
                      <a:pt x="94" y="47"/>
                      <a:pt x="93" y="47"/>
                      <a:pt x="92" y="47"/>
                    </a:cubicBezTo>
                    <a:cubicBezTo>
                      <a:pt x="86" y="49"/>
                      <a:pt x="90" y="45"/>
                      <a:pt x="93" y="44"/>
                    </a:cubicBezTo>
                    <a:cubicBezTo>
                      <a:pt x="95" y="44"/>
                      <a:pt x="92" y="42"/>
                      <a:pt x="92" y="42"/>
                    </a:cubicBezTo>
                    <a:cubicBezTo>
                      <a:pt x="92" y="42"/>
                      <a:pt x="94" y="42"/>
                      <a:pt x="96" y="41"/>
                    </a:cubicBezTo>
                    <a:cubicBezTo>
                      <a:pt x="97" y="40"/>
                      <a:pt x="99" y="39"/>
                      <a:pt x="100" y="38"/>
                    </a:cubicBezTo>
                    <a:cubicBezTo>
                      <a:pt x="101" y="37"/>
                      <a:pt x="101" y="36"/>
                      <a:pt x="102" y="35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100" y="35"/>
                      <a:pt x="98" y="35"/>
                      <a:pt x="97" y="35"/>
                    </a:cubicBezTo>
                    <a:cubicBezTo>
                      <a:pt x="94" y="36"/>
                      <a:pt x="94" y="35"/>
                      <a:pt x="93" y="32"/>
                    </a:cubicBezTo>
                    <a:cubicBezTo>
                      <a:pt x="93" y="31"/>
                      <a:pt x="91" y="30"/>
                      <a:pt x="90" y="31"/>
                    </a:cubicBezTo>
                    <a:cubicBezTo>
                      <a:pt x="88" y="31"/>
                      <a:pt x="87" y="32"/>
                      <a:pt x="86" y="33"/>
                    </a:cubicBezTo>
                    <a:cubicBezTo>
                      <a:pt x="84" y="35"/>
                      <a:pt x="82" y="34"/>
                      <a:pt x="81" y="31"/>
                    </a:cubicBezTo>
                    <a:cubicBezTo>
                      <a:pt x="80" y="29"/>
                      <a:pt x="79" y="29"/>
                      <a:pt x="78" y="30"/>
                    </a:cubicBezTo>
                    <a:cubicBezTo>
                      <a:pt x="77" y="30"/>
                      <a:pt x="76" y="31"/>
                      <a:pt x="75" y="31"/>
                    </a:cubicBezTo>
                    <a:cubicBezTo>
                      <a:pt x="74" y="32"/>
                      <a:pt x="73" y="33"/>
                      <a:pt x="71" y="33"/>
                    </a:cubicBezTo>
                    <a:cubicBezTo>
                      <a:pt x="70" y="34"/>
                      <a:pt x="68" y="34"/>
                      <a:pt x="67" y="33"/>
                    </a:cubicBezTo>
                    <a:cubicBezTo>
                      <a:pt x="66" y="31"/>
                      <a:pt x="67" y="30"/>
                      <a:pt x="68" y="28"/>
                    </a:cubicBezTo>
                    <a:cubicBezTo>
                      <a:pt x="70" y="27"/>
                      <a:pt x="72" y="26"/>
                      <a:pt x="73" y="25"/>
                    </a:cubicBezTo>
                    <a:cubicBezTo>
                      <a:pt x="76" y="24"/>
                      <a:pt x="79" y="23"/>
                      <a:pt x="81" y="21"/>
                    </a:cubicBezTo>
                    <a:cubicBezTo>
                      <a:pt x="83" y="20"/>
                      <a:pt x="84" y="18"/>
                      <a:pt x="83" y="16"/>
                    </a:cubicBezTo>
                    <a:cubicBezTo>
                      <a:pt x="83" y="14"/>
                      <a:pt x="82" y="13"/>
                      <a:pt x="80" y="14"/>
                    </a:cubicBezTo>
                    <a:cubicBezTo>
                      <a:pt x="78" y="15"/>
                      <a:pt x="77" y="16"/>
                      <a:pt x="76" y="16"/>
                    </a:cubicBezTo>
                    <a:cubicBezTo>
                      <a:pt x="74" y="17"/>
                      <a:pt x="73" y="17"/>
                      <a:pt x="72" y="17"/>
                    </a:cubicBezTo>
                    <a:cubicBezTo>
                      <a:pt x="72" y="17"/>
                      <a:pt x="71" y="15"/>
                      <a:pt x="71" y="15"/>
                    </a:cubicBezTo>
                    <a:cubicBezTo>
                      <a:pt x="71" y="14"/>
                      <a:pt x="72" y="14"/>
                      <a:pt x="72" y="13"/>
                    </a:cubicBezTo>
                    <a:cubicBezTo>
                      <a:pt x="76" y="13"/>
                      <a:pt x="80" y="12"/>
                      <a:pt x="83" y="12"/>
                    </a:cubicBezTo>
                    <a:cubicBezTo>
                      <a:pt x="84" y="12"/>
                      <a:pt x="84" y="12"/>
                      <a:pt x="85" y="13"/>
                    </a:cubicBezTo>
                    <a:cubicBezTo>
                      <a:pt x="87" y="16"/>
                      <a:pt x="90" y="17"/>
                      <a:pt x="94" y="18"/>
                    </a:cubicBezTo>
                    <a:cubicBezTo>
                      <a:pt x="97" y="19"/>
                      <a:pt x="97" y="19"/>
                      <a:pt x="98" y="16"/>
                    </a:cubicBezTo>
                    <a:cubicBezTo>
                      <a:pt x="102" y="15"/>
                      <a:pt x="105" y="13"/>
                      <a:pt x="109" y="15"/>
                    </a:cubicBezTo>
                    <a:cubicBezTo>
                      <a:pt x="111" y="17"/>
                      <a:pt x="113" y="18"/>
                      <a:pt x="115" y="20"/>
                    </a:cubicBezTo>
                    <a:cubicBezTo>
                      <a:pt x="115" y="21"/>
                      <a:pt x="115" y="22"/>
                      <a:pt x="115" y="23"/>
                    </a:cubicBezTo>
                    <a:cubicBezTo>
                      <a:pt x="115" y="24"/>
                      <a:pt x="114" y="25"/>
                      <a:pt x="114" y="26"/>
                    </a:cubicBezTo>
                    <a:cubicBezTo>
                      <a:pt x="113" y="28"/>
                      <a:pt x="115" y="30"/>
                      <a:pt x="117" y="30"/>
                    </a:cubicBezTo>
                    <a:cubicBezTo>
                      <a:pt x="118" y="30"/>
                      <a:pt x="118" y="30"/>
                      <a:pt x="119" y="30"/>
                    </a:cubicBezTo>
                    <a:cubicBezTo>
                      <a:pt x="121" y="30"/>
                      <a:pt x="122" y="31"/>
                      <a:pt x="122" y="33"/>
                    </a:cubicBezTo>
                    <a:cubicBezTo>
                      <a:pt x="122" y="36"/>
                      <a:pt x="122" y="36"/>
                      <a:pt x="125" y="36"/>
                    </a:cubicBezTo>
                    <a:cubicBezTo>
                      <a:pt x="126" y="36"/>
                      <a:pt x="127" y="36"/>
                      <a:pt x="128" y="36"/>
                    </a:cubicBezTo>
                    <a:cubicBezTo>
                      <a:pt x="129" y="37"/>
                      <a:pt x="129" y="37"/>
                      <a:pt x="130" y="37"/>
                    </a:cubicBezTo>
                    <a:cubicBezTo>
                      <a:pt x="133" y="40"/>
                      <a:pt x="135" y="39"/>
                      <a:pt x="136" y="35"/>
                    </a:cubicBezTo>
                    <a:cubicBezTo>
                      <a:pt x="136" y="35"/>
                      <a:pt x="136" y="34"/>
                      <a:pt x="136" y="34"/>
                    </a:cubicBezTo>
                    <a:cubicBezTo>
                      <a:pt x="136" y="32"/>
                      <a:pt x="137" y="32"/>
                      <a:pt x="138" y="33"/>
                    </a:cubicBezTo>
                    <a:cubicBezTo>
                      <a:pt x="140" y="36"/>
                      <a:pt x="143" y="38"/>
                      <a:pt x="145" y="41"/>
                    </a:cubicBezTo>
                    <a:cubicBezTo>
                      <a:pt x="142" y="43"/>
                      <a:pt x="142" y="46"/>
                      <a:pt x="143" y="49"/>
                    </a:cubicBezTo>
                    <a:cubicBezTo>
                      <a:pt x="144" y="52"/>
                      <a:pt x="143" y="54"/>
                      <a:pt x="142" y="57"/>
                    </a:cubicBezTo>
                    <a:cubicBezTo>
                      <a:pt x="140" y="60"/>
                      <a:pt x="139" y="62"/>
                      <a:pt x="138" y="65"/>
                    </a:cubicBezTo>
                    <a:cubicBezTo>
                      <a:pt x="137" y="69"/>
                      <a:pt x="138" y="71"/>
                      <a:pt x="143" y="72"/>
                    </a:cubicBezTo>
                    <a:cubicBezTo>
                      <a:pt x="147" y="73"/>
                      <a:pt x="147" y="73"/>
                      <a:pt x="147" y="77"/>
                    </a:cubicBezTo>
                    <a:cubicBezTo>
                      <a:pt x="148" y="83"/>
                      <a:pt x="150" y="86"/>
                      <a:pt x="155" y="88"/>
                    </a:cubicBezTo>
                    <a:cubicBezTo>
                      <a:pt x="156" y="89"/>
                      <a:pt x="157" y="89"/>
                      <a:pt x="158" y="90"/>
                    </a:cubicBezTo>
                    <a:cubicBezTo>
                      <a:pt x="157" y="98"/>
                      <a:pt x="155" y="106"/>
                      <a:pt x="151" y="114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23" name="Freeform 195">
                <a:extLst>
                  <a:ext uri="{FF2B5EF4-FFF2-40B4-BE49-F238E27FC236}">
                    <a16:creationId xmlns:a16="http://schemas.microsoft.com/office/drawing/2014/main" id="{5C74363F-29FE-4747-A144-067C4C2DC7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1425" y="2512970"/>
                <a:ext cx="228682" cy="232536"/>
              </a:xfrm>
              <a:custGeom>
                <a:avLst/>
                <a:gdLst>
                  <a:gd name="connsiteX0" fmla="*/ 189778 w 228682"/>
                  <a:gd name="connsiteY0" fmla="*/ 110150 h 232536"/>
                  <a:gd name="connsiteX1" fmla="*/ 228503 w 228682"/>
                  <a:gd name="connsiteY1" fmla="*/ 110150 h 232536"/>
                  <a:gd name="connsiteX2" fmla="*/ 194829 w 228682"/>
                  <a:gd name="connsiteY2" fmla="*/ 196933 h 232536"/>
                  <a:gd name="connsiteX3" fmla="*/ 44979 w 228682"/>
                  <a:gd name="connsiteY3" fmla="*/ 208616 h 232536"/>
                  <a:gd name="connsiteX4" fmla="*/ 23090 w 228682"/>
                  <a:gd name="connsiteY4" fmla="*/ 228643 h 232536"/>
                  <a:gd name="connsiteX5" fmla="*/ 7937 w 228682"/>
                  <a:gd name="connsiteY5" fmla="*/ 223636 h 232536"/>
                  <a:gd name="connsiteX6" fmla="*/ 7937 w 228682"/>
                  <a:gd name="connsiteY6" fmla="*/ 148535 h 232536"/>
                  <a:gd name="connsiteX7" fmla="*/ 12988 w 228682"/>
                  <a:gd name="connsiteY7" fmla="*/ 143528 h 232536"/>
                  <a:gd name="connsiteX8" fmla="*/ 24774 w 228682"/>
                  <a:gd name="connsiteY8" fmla="*/ 143528 h 232536"/>
                  <a:gd name="connsiteX9" fmla="*/ 29825 w 228682"/>
                  <a:gd name="connsiteY9" fmla="*/ 143528 h 232536"/>
                  <a:gd name="connsiteX10" fmla="*/ 34876 w 228682"/>
                  <a:gd name="connsiteY10" fmla="*/ 143528 h 232536"/>
                  <a:gd name="connsiteX11" fmla="*/ 88755 w 228682"/>
                  <a:gd name="connsiteY11" fmla="*/ 143528 h 232536"/>
                  <a:gd name="connsiteX12" fmla="*/ 95490 w 228682"/>
                  <a:gd name="connsiteY12" fmla="*/ 158549 h 232536"/>
                  <a:gd name="connsiteX13" fmla="*/ 73602 w 228682"/>
                  <a:gd name="connsiteY13" fmla="*/ 180244 h 232536"/>
                  <a:gd name="connsiteX14" fmla="*/ 167890 w 228682"/>
                  <a:gd name="connsiteY14" fmla="*/ 170231 h 232536"/>
                  <a:gd name="connsiteX15" fmla="*/ 189778 w 228682"/>
                  <a:gd name="connsiteY15" fmla="*/ 110150 h 232536"/>
                  <a:gd name="connsiteX16" fmla="*/ 215648 w 228682"/>
                  <a:gd name="connsiteY16" fmla="*/ 1096 h 232536"/>
                  <a:gd name="connsiteX17" fmla="*/ 220663 w 228682"/>
                  <a:gd name="connsiteY17" fmla="*/ 9435 h 232536"/>
                  <a:gd name="connsiteX18" fmla="*/ 220663 w 228682"/>
                  <a:gd name="connsiteY18" fmla="*/ 82822 h 232536"/>
                  <a:gd name="connsiteX19" fmla="*/ 215648 w 228682"/>
                  <a:gd name="connsiteY19" fmla="*/ 89493 h 232536"/>
                  <a:gd name="connsiteX20" fmla="*/ 203946 w 228682"/>
                  <a:gd name="connsiteY20" fmla="*/ 89493 h 232536"/>
                  <a:gd name="connsiteX21" fmla="*/ 198931 w 228682"/>
                  <a:gd name="connsiteY21" fmla="*/ 89493 h 232536"/>
                  <a:gd name="connsiteX22" fmla="*/ 193916 w 228682"/>
                  <a:gd name="connsiteY22" fmla="*/ 89493 h 232536"/>
                  <a:gd name="connsiteX23" fmla="*/ 140422 w 228682"/>
                  <a:gd name="connsiteY23" fmla="*/ 89493 h 232536"/>
                  <a:gd name="connsiteX24" fmla="*/ 133735 w 228682"/>
                  <a:gd name="connsiteY24" fmla="*/ 72815 h 232536"/>
                  <a:gd name="connsiteX25" fmla="*/ 155467 w 228682"/>
                  <a:gd name="connsiteY25" fmla="*/ 52800 h 232536"/>
                  <a:gd name="connsiteX26" fmla="*/ 61853 w 228682"/>
                  <a:gd name="connsiteY26" fmla="*/ 62807 h 232536"/>
                  <a:gd name="connsiteX27" fmla="*/ 38449 w 228682"/>
                  <a:gd name="connsiteY27" fmla="*/ 122851 h 232536"/>
                  <a:gd name="connsiteX28" fmla="*/ 0 w 228682"/>
                  <a:gd name="connsiteY28" fmla="*/ 122851 h 232536"/>
                  <a:gd name="connsiteX29" fmla="*/ 33434 w 228682"/>
                  <a:gd name="connsiteY29" fmla="*/ 36121 h 232536"/>
                  <a:gd name="connsiteX30" fmla="*/ 183886 w 228682"/>
                  <a:gd name="connsiteY30" fmla="*/ 24446 h 232536"/>
                  <a:gd name="connsiteX31" fmla="*/ 205618 w 228682"/>
                  <a:gd name="connsiteY31" fmla="*/ 2763 h 232536"/>
                  <a:gd name="connsiteX32" fmla="*/ 215648 w 228682"/>
                  <a:gd name="connsiteY32" fmla="*/ 1096 h 232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228682" h="232536">
                    <a:moveTo>
                      <a:pt x="189778" y="110150"/>
                    </a:moveTo>
                    <a:cubicBezTo>
                      <a:pt x="189778" y="110150"/>
                      <a:pt x="189778" y="110150"/>
                      <a:pt x="228503" y="110150"/>
                    </a:cubicBezTo>
                    <a:cubicBezTo>
                      <a:pt x="230187" y="141859"/>
                      <a:pt x="220085" y="173569"/>
                      <a:pt x="194829" y="196933"/>
                    </a:cubicBezTo>
                    <a:cubicBezTo>
                      <a:pt x="154420" y="236987"/>
                      <a:pt x="90439" y="240325"/>
                      <a:pt x="44979" y="208616"/>
                    </a:cubicBezTo>
                    <a:cubicBezTo>
                      <a:pt x="36560" y="216960"/>
                      <a:pt x="23090" y="228643"/>
                      <a:pt x="23090" y="228643"/>
                    </a:cubicBezTo>
                    <a:cubicBezTo>
                      <a:pt x="14672" y="236987"/>
                      <a:pt x="7937" y="230312"/>
                      <a:pt x="7937" y="223636"/>
                    </a:cubicBezTo>
                    <a:cubicBezTo>
                      <a:pt x="7937" y="223636"/>
                      <a:pt x="7937" y="223636"/>
                      <a:pt x="7937" y="148535"/>
                    </a:cubicBezTo>
                    <a:cubicBezTo>
                      <a:pt x="7937" y="146866"/>
                      <a:pt x="11304" y="143528"/>
                      <a:pt x="12988" y="143528"/>
                    </a:cubicBezTo>
                    <a:cubicBezTo>
                      <a:pt x="12988" y="143528"/>
                      <a:pt x="12988" y="143528"/>
                      <a:pt x="24774" y="143528"/>
                    </a:cubicBezTo>
                    <a:cubicBezTo>
                      <a:pt x="24774" y="143528"/>
                      <a:pt x="24774" y="143528"/>
                      <a:pt x="29825" y="143528"/>
                    </a:cubicBezTo>
                    <a:cubicBezTo>
                      <a:pt x="29825" y="143528"/>
                      <a:pt x="31509" y="143528"/>
                      <a:pt x="34876" y="143528"/>
                    </a:cubicBezTo>
                    <a:cubicBezTo>
                      <a:pt x="34876" y="143528"/>
                      <a:pt x="34876" y="143528"/>
                      <a:pt x="88755" y="143528"/>
                    </a:cubicBezTo>
                    <a:cubicBezTo>
                      <a:pt x="93806" y="143528"/>
                      <a:pt x="102225" y="148535"/>
                      <a:pt x="95490" y="158549"/>
                    </a:cubicBezTo>
                    <a:cubicBezTo>
                      <a:pt x="95490" y="158549"/>
                      <a:pt x="83704" y="170231"/>
                      <a:pt x="73602" y="180244"/>
                    </a:cubicBezTo>
                    <a:cubicBezTo>
                      <a:pt x="102225" y="198602"/>
                      <a:pt x="142634" y="195265"/>
                      <a:pt x="167890" y="170231"/>
                    </a:cubicBezTo>
                    <a:cubicBezTo>
                      <a:pt x="184727" y="153542"/>
                      <a:pt x="191462" y="131846"/>
                      <a:pt x="189778" y="110150"/>
                    </a:cubicBezTo>
                    <a:close/>
                    <a:moveTo>
                      <a:pt x="215648" y="1096"/>
                    </a:moveTo>
                    <a:cubicBezTo>
                      <a:pt x="218574" y="2763"/>
                      <a:pt x="220663" y="6099"/>
                      <a:pt x="220663" y="9435"/>
                    </a:cubicBezTo>
                    <a:cubicBezTo>
                      <a:pt x="220663" y="9435"/>
                      <a:pt x="220663" y="9435"/>
                      <a:pt x="220663" y="82822"/>
                    </a:cubicBezTo>
                    <a:cubicBezTo>
                      <a:pt x="220663" y="86158"/>
                      <a:pt x="217320" y="89493"/>
                      <a:pt x="215648" y="89493"/>
                    </a:cubicBezTo>
                    <a:cubicBezTo>
                      <a:pt x="215648" y="89493"/>
                      <a:pt x="215648" y="89493"/>
                      <a:pt x="203946" y="89493"/>
                    </a:cubicBezTo>
                    <a:cubicBezTo>
                      <a:pt x="203946" y="89493"/>
                      <a:pt x="203946" y="89493"/>
                      <a:pt x="198931" y="89493"/>
                    </a:cubicBezTo>
                    <a:cubicBezTo>
                      <a:pt x="198931" y="89493"/>
                      <a:pt x="197259" y="89493"/>
                      <a:pt x="193916" y="89493"/>
                    </a:cubicBezTo>
                    <a:cubicBezTo>
                      <a:pt x="193916" y="89493"/>
                      <a:pt x="193916" y="89493"/>
                      <a:pt x="140422" y="89493"/>
                    </a:cubicBezTo>
                    <a:cubicBezTo>
                      <a:pt x="135407" y="89493"/>
                      <a:pt x="125377" y="82822"/>
                      <a:pt x="133735" y="72815"/>
                    </a:cubicBezTo>
                    <a:cubicBezTo>
                      <a:pt x="133735" y="72815"/>
                      <a:pt x="145437" y="62807"/>
                      <a:pt x="155467" y="52800"/>
                    </a:cubicBezTo>
                    <a:cubicBezTo>
                      <a:pt x="127048" y="34453"/>
                      <a:pt x="86928" y="37789"/>
                      <a:pt x="61853" y="62807"/>
                    </a:cubicBezTo>
                    <a:cubicBezTo>
                      <a:pt x="45136" y="79486"/>
                      <a:pt x="38449" y="101169"/>
                      <a:pt x="38449" y="122851"/>
                    </a:cubicBezTo>
                    <a:cubicBezTo>
                      <a:pt x="38449" y="122851"/>
                      <a:pt x="38449" y="122851"/>
                      <a:pt x="0" y="122851"/>
                    </a:cubicBezTo>
                    <a:cubicBezTo>
                      <a:pt x="0" y="91161"/>
                      <a:pt x="10030" y="59471"/>
                      <a:pt x="33434" y="36121"/>
                    </a:cubicBezTo>
                    <a:cubicBezTo>
                      <a:pt x="75226" y="-3908"/>
                      <a:pt x="138750" y="-8912"/>
                      <a:pt x="183886" y="24446"/>
                    </a:cubicBezTo>
                    <a:cubicBezTo>
                      <a:pt x="192244" y="16106"/>
                      <a:pt x="205618" y="2763"/>
                      <a:pt x="205618" y="2763"/>
                    </a:cubicBezTo>
                    <a:cubicBezTo>
                      <a:pt x="208961" y="-572"/>
                      <a:pt x="212723" y="-572"/>
                      <a:pt x="215648" y="1096"/>
                    </a:cubicBezTo>
                    <a:close/>
                  </a:path>
                </a:pathLst>
              </a:cu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24" name="Freeform 197">
                <a:extLst>
                  <a:ext uri="{FF2B5EF4-FFF2-40B4-BE49-F238E27FC236}">
                    <a16:creationId xmlns:a16="http://schemas.microsoft.com/office/drawing/2014/main" id="{C23068D8-5643-4AF7-A9F2-D38CA889EA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38973" y="2763004"/>
                <a:ext cx="257776" cy="205735"/>
              </a:xfrm>
              <a:custGeom>
                <a:avLst/>
                <a:gdLst>
                  <a:gd name="connsiteX0" fmla="*/ 151339 w 257776"/>
                  <a:gd name="connsiteY0" fmla="*/ 143033 h 205735"/>
                  <a:gd name="connsiteX1" fmla="*/ 192097 w 257776"/>
                  <a:gd name="connsiteY1" fmla="*/ 163444 h 205735"/>
                  <a:gd name="connsiteX2" fmla="*/ 173416 w 257776"/>
                  <a:gd name="connsiteY2" fmla="*/ 204265 h 205735"/>
                  <a:gd name="connsiteX3" fmla="*/ 132658 w 257776"/>
                  <a:gd name="connsiteY3" fmla="*/ 183855 h 205735"/>
                  <a:gd name="connsiteX4" fmla="*/ 151339 w 257776"/>
                  <a:gd name="connsiteY4" fmla="*/ 143033 h 205735"/>
                  <a:gd name="connsiteX5" fmla="*/ 165033 w 257776"/>
                  <a:gd name="connsiteY5" fmla="*/ 65605 h 205735"/>
                  <a:gd name="connsiteX6" fmla="*/ 203746 w 257776"/>
                  <a:gd name="connsiteY6" fmla="*/ 74022 h 205735"/>
                  <a:gd name="connsiteX7" fmla="*/ 205427 w 257776"/>
                  <a:gd name="connsiteY7" fmla="*/ 74022 h 205735"/>
                  <a:gd name="connsiteX8" fmla="*/ 207108 w 257776"/>
                  <a:gd name="connsiteY8" fmla="*/ 75700 h 205735"/>
                  <a:gd name="connsiteX9" fmla="*/ 208789 w 257776"/>
                  <a:gd name="connsiteY9" fmla="*/ 75700 h 205735"/>
                  <a:gd name="connsiteX10" fmla="*/ 218874 w 257776"/>
                  <a:gd name="connsiteY10" fmla="*/ 80735 h 205735"/>
                  <a:gd name="connsiteX11" fmla="*/ 228959 w 257776"/>
                  <a:gd name="connsiteY11" fmla="*/ 92482 h 205735"/>
                  <a:gd name="connsiteX12" fmla="*/ 228959 w 257776"/>
                  <a:gd name="connsiteY12" fmla="*/ 107586 h 205735"/>
                  <a:gd name="connsiteX13" fmla="*/ 202065 w 257776"/>
                  <a:gd name="connsiteY13" fmla="*/ 115977 h 205735"/>
                  <a:gd name="connsiteX14" fmla="*/ 191980 w 257776"/>
                  <a:gd name="connsiteY14" fmla="*/ 112621 h 205735"/>
                  <a:gd name="connsiteX15" fmla="*/ 106255 w 257776"/>
                  <a:gd name="connsiteY15" fmla="*/ 141150 h 205735"/>
                  <a:gd name="connsiteX16" fmla="*/ 99531 w 257776"/>
                  <a:gd name="connsiteY16" fmla="*/ 156254 h 205735"/>
                  <a:gd name="connsiteX17" fmla="*/ 72637 w 257776"/>
                  <a:gd name="connsiteY17" fmla="*/ 164645 h 205735"/>
                  <a:gd name="connsiteX18" fmla="*/ 64233 w 257776"/>
                  <a:gd name="connsiteY18" fmla="*/ 137794 h 205735"/>
                  <a:gd name="connsiteX19" fmla="*/ 67594 w 257776"/>
                  <a:gd name="connsiteY19" fmla="*/ 129403 h 205735"/>
                  <a:gd name="connsiteX20" fmla="*/ 70956 w 257776"/>
                  <a:gd name="connsiteY20" fmla="*/ 124368 h 205735"/>
                  <a:gd name="connsiteX21" fmla="*/ 165033 w 257776"/>
                  <a:gd name="connsiteY21" fmla="*/ 65605 h 205735"/>
                  <a:gd name="connsiteX22" fmla="*/ 165758 w 257776"/>
                  <a:gd name="connsiteY22" fmla="*/ 5 h 205735"/>
                  <a:gd name="connsiteX23" fmla="*/ 228911 w 257776"/>
                  <a:gd name="connsiteY23" fmla="*/ 12584 h 205735"/>
                  <a:gd name="connsiteX24" fmla="*/ 232268 w 257776"/>
                  <a:gd name="connsiteY24" fmla="*/ 14254 h 205735"/>
                  <a:gd name="connsiteX25" fmla="*/ 238982 w 257776"/>
                  <a:gd name="connsiteY25" fmla="*/ 17594 h 205735"/>
                  <a:gd name="connsiteX26" fmla="*/ 247375 w 257776"/>
                  <a:gd name="connsiteY26" fmla="*/ 22605 h 205735"/>
                  <a:gd name="connsiteX27" fmla="*/ 255767 w 257776"/>
                  <a:gd name="connsiteY27" fmla="*/ 45988 h 205735"/>
                  <a:gd name="connsiteX28" fmla="*/ 232268 w 257776"/>
                  <a:gd name="connsiteY28" fmla="*/ 54339 h 205735"/>
                  <a:gd name="connsiteX29" fmla="*/ 218840 w 257776"/>
                  <a:gd name="connsiteY29" fmla="*/ 49328 h 205735"/>
                  <a:gd name="connsiteX30" fmla="*/ 42598 w 257776"/>
                  <a:gd name="connsiteY30" fmla="*/ 111125 h 205735"/>
                  <a:gd name="connsiteX31" fmla="*/ 34205 w 257776"/>
                  <a:gd name="connsiteY31" fmla="*/ 126157 h 205735"/>
                  <a:gd name="connsiteX32" fmla="*/ 10706 w 257776"/>
                  <a:gd name="connsiteY32" fmla="*/ 134508 h 205735"/>
                  <a:gd name="connsiteX33" fmla="*/ 2314 w 257776"/>
                  <a:gd name="connsiteY33" fmla="*/ 111125 h 205735"/>
                  <a:gd name="connsiteX34" fmla="*/ 9028 w 257776"/>
                  <a:gd name="connsiteY34" fmla="*/ 96093 h 205735"/>
                  <a:gd name="connsiteX35" fmla="*/ 9028 w 257776"/>
                  <a:gd name="connsiteY35" fmla="*/ 94423 h 205735"/>
                  <a:gd name="connsiteX36" fmla="*/ 165758 w 257776"/>
                  <a:gd name="connsiteY36" fmla="*/ 5 h 205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257776" h="205735">
                    <a:moveTo>
                      <a:pt x="151339" y="143033"/>
                    </a:moveTo>
                    <a:cubicBezTo>
                      <a:pt x="168321" y="137930"/>
                      <a:pt x="187002" y="146435"/>
                      <a:pt x="192097" y="163444"/>
                    </a:cubicBezTo>
                    <a:cubicBezTo>
                      <a:pt x="198890" y="180453"/>
                      <a:pt x="188700" y="199163"/>
                      <a:pt x="173416" y="204265"/>
                    </a:cubicBezTo>
                    <a:cubicBezTo>
                      <a:pt x="156434" y="209368"/>
                      <a:pt x="137753" y="200864"/>
                      <a:pt x="132658" y="183855"/>
                    </a:cubicBezTo>
                    <a:cubicBezTo>
                      <a:pt x="125865" y="166846"/>
                      <a:pt x="134356" y="149836"/>
                      <a:pt x="151339" y="143033"/>
                    </a:cubicBezTo>
                    <a:close/>
                    <a:moveTo>
                      <a:pt x="165033" y="65605"/>
                    </a:moveTo>
                    <a:cubicBezTo>
                      <a:pt x="178007" y="65841"/>
                      <a:pt x="191139" y="68568"/>
                      <a:pt x="203746" y="74022"/>
                    </a:cubicBezTo>
                    <a:cubicBezTo>
                      <a:pt x="203746" y="74022"/>
                      <a:pt x="203746" y="74022"/>
                      <a:pt x="205427" y="74022"/>
                    </a:cubicBezTo>
                    <a:cubicBezTo>
                      <a:pt x="205427" y="74022"/>
                      <a:pt x="205427" y="74022"/>
                      <a:pt x="207108" y="75700"/>
                    </a:cubicBezTo>
                    <a:cubicBezTo>
                      <a:pt x="207108" y="75700"/>
                      <a:pt x="207108" y="75700"/>
                      <a:pt x="208789" y="75700"/>
                    </a:cubicBezTo>
                    <a:lnTo>
                      <a:pt x="218874" y="80735"/>
                    </a:lnTo>
                    <a:cubicBezTo>
                      <a:pt x="223916" y="84091"/>
                      <a:pt x="227278" y="87448"/>
                      <a:pt x="228959" y="92482"/>
                    </a:cubicBezTo>
                    <a:cubicBezTo>
                      <a:pt x="230640" y="97517"/>
                      <a:pt x="230640" y="102552"/>
                      <a:pt x="228959" y="107586"/>
                    </a:cubicBezTo>
                    <a:cubicBezTo>
                      <a:pt x="223916" y="117655"/>
                      <a:pt x="212150" y="121012"/>
                      <a:pt x="202065" y="115977"/>
                    </a:cubicBezTo>
                    <a:cubicBezTo>
                      <a:pt x="202065" y="115977"/>
                      <a:pt x="202065" y="115977"/>
                      <a:pt x="191980" y="112621"/>
                    </a:cubicBezTo>
                    <a:cubicBezTo>
                      <a:pt x="160043" y="95839"/>
                      <a:pt x="121383" y="109264"/>
                      <a:pt x="106255" y="141150"/>
                    </a:cubicBezTo>
                    <a:cubicBezTo>
                      <a:pt x="106255" y="141150"/>
                      <a:pt x="106255" y="141150"/>
                      <a:pt x="99531" y="156254"/>
                    </a:cubicBezTo>
                    <a:cubicBezTo>
                      <a:pt x="94489" y="164645"/>
                      <a:pt x="82722" y="169680"/>
                      <a:pt x="72637" y="164645"/>
                    </a:cubicBezTo>
                    <a:cubicBezTo>
                      <a:pt x="62552" y="159611"/>
                      <a:pt x="59190" y="147863"/>
                      <a:pt x="64233" y="137794"/>
                    </a:cubicBezTo>
                    <a:cubicBezTo>
                      <a:pt x="64233" y="137794"/>
                      <a:pt x="64233" y="137794"/>
                      <a:pt x="67594" y="129403"/>
                    </a:cubicBezTo>
                    <a:cubicBezTo>
                      <a:pt x="67594" y="129403"/>
                      <a:pt x="67594" y="129403"/>
                      <a:pt x="70956" y="124368"/>
                    </a:cubicBezTo>
                    <a:cubicBezTo>
                      <a:pt x="88606" y="86609"/>
                      <a:pt x="126110" y="64897"/>
                      <a:pt x="165033" y="65605"/>
                    </a:cubicBezTo>
                    <a:close/>
                    <a:moveTo>
                      <a:pt x="165758" y="5"/>
                    </a:moveTo>
                    <a:cubicBezTo>
                      <a:pt x="186949" y="162"/>
                      <a:pt x="208350" y="4233"/>
                      <a:pt x="228911" y="12584"/>
                    </a:cubicBezTo>
                    <a:cubicBezTo>
                      <a:pt x="230590" y="14254"/>
                      <a:pt x="230590" y="14254"/>
                      <a:pt x="232268" y="14254"/>
                    </a:cubicBezTo>
                    <a:cubicBezTo>
                      <a:pt x="232268" y="14254"/>
                      <a:pt x="232268" y="14254"/>
                      <a:pt x="238982" y="17594"/>
                    </a:cubicBezTo>
                    <a:cubicBezTo>
                      <a:pt x="238982" y="17594"/>
                      <a:pt x="238982" y="17594"/>
                      <a:pt x="247375" y="22605"/>
                    </a:cubicBezTo>
                    <a:cubicBezTo>
                      <a:pt x="255767" y="25945"/>
                      <a:pt x="260803" y="37637"/>
                      <a:pt x="255767" y="45988"/>
                    </a:cubicBezTo>
                    <a:cubicBezTo>
                      <a:pt x="250732" y="54339"/>
                      <a:pt x="240661" y="59349"/>
                      <a:pt x="232268" y="54339"/>
                    </a:cubicBezTo>
                    <a:cubicBezTo>
                      <a:pt x="232268" y="54339"/>
                      <a:pt x="232268" y="54339"/>
                      <a:pt x="218840" y="49328"/>
                    </a:cubicBezTo>
                    <a:cubicBezTo>
                      <a:pt x="153379" y="19265"/>
                      <a:pt x="74489" y="45988"/>
                      <a:pt x="42598" y="111125"/>
                    </a:cubicBezTo>
                    <a:cubicBezTo>
                      <a:pt x="42598" y="111125"/>
                      <a:pt x="42598" y="111125"/>
                      <a:pt x="34205" y="126157"/>
                    </a:cubicBezTo>
                    <a:cubicBezTo>
                      <a:pt x="30848" y="136178"/>
                      <a:pt x="19099" y="139518"/>
                      <a:pt x="10706" y="134508"/>
                    </a:cubicBezTo>
                    <a:cubicBezTo>
                      <a:pt x="635" y="131167"/>
                      <a:pt x="-2722" y="119476"/>
                      <a:pt x="2314" y="111125"/>
                    </a:cubicBezTo>
                    <a:cubicBezTo>
                      <a:pt x="2314" y="111125"/>
                      <a:pt x="2314" y="111125"/>
                      <a:pt x="9028" y="96093"/>
                    </a:cubicBezTo>
                    <a:cubicBezTo>
                      <a:pt x="9028" y="96093"/>
                      <a:pt x="9028" y="96093"/>
                      <a:pt x="9028" y="94423"/>
                    </a:cubicBezTo>
                    <a:cubicBezTo>
                      <a:pt x="40500" y="34296"/>
                      <a:pt x="102185" y="-464"/>
                      <a:pt x="165758" y="5"/>
                    </a:cubicBezTo>
                    <a:close/>
                  </a:path>
                </a:pathLst>
              </a:cu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25" name="Freeform 112">
                <a:extLst>
                  <a:ext uri="{FF2B5EF4-FFF2-40B4-BE49-F238E27FC236}">
                    <a16:creationId xmlns:a16="http://schemas.microsoft.com/office/drawing/2014/main" id="{5B958903-B4A6-4C5A-8410-37C4B7A480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067926" y="3596259"/>
                <a:ext cx="258763" cy="219075"/>
              </a:xfrm>
              <a:custGeom>
                <a:avLst/>
                <a:gdLst>
                  <a:gd name="T0" fmla="*/ 2 w 154"/>
                  <a:gd name="T1" fmla="*/ 36 h 130"/>
                  <a:gd name="T2" fmla="*/ 0 w 154"/>
                  <a:gd name="T3" fmla="*/ 40 h 130"/>
                  <a:gd name="T4" fmla="*/ 3 w 154"/>
                  <a:gd name="T5" fmla="*/ 44 h 130"/>
                  <a:gd name="T6" fmla="*/ 16 w 154"/>
                  <a:gd name="T7" fmla="*/ 58 h 130"/>
                  <a:gd name="T8" fmla="*/ 88 w 154"/>
                  <a:gd name="T9" fmla="*/ 130 h 130"/>
                  <a:gd name="T10" fmla="*/ 154 w 154"/>
                  <a:gd name="T11" fmla="*/ 64 h 130"/>
                  <a:gd name="T12" fmla="*/ 140 w 154"/>
                  <a:gd name="T13" fmla="*/ 71 h 130"/>
                  <a:gd name="T14" fmla="*/ 102 w 154"/>
                  <a:gd name="T15" fmla="*/ 53 h 130"/>
                  <a:gd name="T16" fmla="*/ 103 w 154"/>
                  <a:gd name="T17" fmla="*/ 45 h 130"/>
                  <a:gd name="T18" fmla="*/ 63 w 154"/>
                  <a:gd name="T19" fmla="*/ 0 h 130"/>
                  <a:gd name="T20" fmla="*/ 22 w 154"/>
                  <a:gd name="T21" fmla="*/ 27 h 130"/>
                  <a:gd name="T22" fmla="*/ 2 w 154"/>
                  <a:gd name="T23" fmla="*/ 36 h 130"/>
                  <a:gd name="T24" fmla="*/ 40 w 154"/>
                  <a:gd name="T25" fmla="*/ 44 h 130"/>
                  <a:gd name="T26" fmla="*/ 34 w 154"/>
                  <a:gd name="T27" fmla="*/ 37 h 130"/>
                  <a:gd name="T28" fmla="*/ 40 w 154"/>
                  <a:gd name="T29" fmla="*/ 31 h 130"/>
                  <a:gd name="T30" fmla="*/ 46 w 154"/>
                  <a:gd name="T31" fmla="*/ 37 h 130"/>
                  <a:gd name="T32" fmla="*/ 40 w 154"/>
                  <a:gd name="T33" fmla="*/ 44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4" h="130">
                    <a:moveTo>
                      <a:pt x="2" y="36"/>
                    </a:moveTo>
                    <a:cubicBezTo>
                      <a:pt x="1" y="37"/>
                      <a:pt x="0" y="39"/>
                      <a:pt x="0" y="40"/>
                    </a:cubicBezTo>
                    <a:cubicBezTo>
                      <a:pt x="0" y="42"/>
                      <a:pt x="1" y="43"/>
                      <a:pt x="3" y="44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6" y="103"/>
                      <a:pt x="45" y="130"/>
                      <a:pt x="88" y="130"/>
                    </a:cubicBezTo>
                    <a:cubicBezTo>
                      <a:pt x="125" y="130"/>
                      <a:pt x="154" y="91"/>
                      <a:pt x="154" y="64"/>
                    </a:cubicBezTo>
                    <a:cubicBezTo>
                      <a:pt x="154" y="52"/>
                      <a:pt x="149" y="65"/>
                      <a:pt x="140" y="71"/>
                    </a:cubicBezTo>
                    <a:cubicBezTo>
                      <a:pt x="129" y="78"/>
                      <a:pt x="101" y="82"/>
                      <a:pt x="102" y="53"/>
                    </a:cubicBezTo>
                    <a:cubicBezTo>
                      <a:pt x="102" y="50"/>
                      <a:pt x="103" y="48"/>
                      <a:pt x="103" y="45"/>
                    </a:cubicBezTo>
                    <a:cubicBezTo>
                      <a:pt x="103" y="21"/>
                      <a:pt x="87" y="0"/>
                      <a:pt x="63" y="0"/>
                    </a:cubicBezTo>
                    <a:cubicBezTo>
                      <a:pt x="42" y="0"/>
                      <a:pt x="26" y="13"/>
                      <a:pt x="22" y="27"/>
                    </a:cubicBezTo>
                    <a:cubicBezTo>
                      <a:pt x="2" y="36"/>
                      <a:pt x="2" y="36"/>
                      <a:pt x="2" y="36"/>
                    </a:cubicBezTo>
                    <a:moveTo>
                      <a:pt x="40" y="44"/>
                    </a:moveTo>
                    <a:cubicBezTo>
                      <a:pt x="36" y="44"/>
                      <a:pt x="34" y="41"/>
                      <a:pt x="34" y="37"/>
                    </a:cubicBezTo>
                    <a:cubicBezTo>
                      <a:pt x="34" y="34"/>
                      <a:pt x="36" y="31"/>
                      <a:pt x="40" y="31"/>
                    </a:cubicBezTo>
                    <a:cubicBezTo>
                      <a:pt x="43" y="31"/>
                      <a:pt x="46" y="34"/>
                      <a:pt x="46" y="37"/>
                    </a:cubicBezTo>
                    <a:cubicBezTo>
                      <a:pt x="46" y="41"/>
                      <a:pt x="43" y="44"/>
                      <a:pt x="40" y="44"/>
                    </a:cubicBezTo>
                  </a:path>
                </a:pathLst>
              </a:cu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26" name="Freeform 113">
                <a:extLst>
                  <a:ext uri="{FF2B5EF4-FFF2-40B4-BE49-F238E27FC236}">
                    <a16:creationId xmlns:a16="http://schemas.microsoft.com/office/drawing/2014/main" id="{3D931F58-CBEC-4E5E-89CE-12AD6709FC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48638" y="3200971"/>
                <a:ext cx="263525" cy="339725"/>
              </a:xfrm>
              <a:custGeom>
                <a:avLst/>
                <a:gdLst>
                  <a:gd name="T0" fmla="*/ 162 w 166"/>
                  <a:gd name="T1" fmla="*/ 194 h 214"/>
                  <a:gd name="T2" fmla="*/ 91 w 166"/>
                  <a:gd name="T3" fmla="*/ 162 h 214"/>
                  <a:gd name="T4" fmla="*/ 148 w 166"/>
                  <a:gd name="T5" fmla="*/ 27 h 214"/>
                  <a:gd name="T6" fmla="*/ 63 w 166"/>
                  <a:gd name="T7" fmla="*/ 150 h 214"/>
                  <a:gd name="T8" fmla="*/ 0 w 166"/>
                  <a:gd name="T9" fmla="*/ 121 h 214"/>
                  <a:gd name="T10" fmla="*/ 166 w 166"/>
                  <a:gd name="T11" fmla="*/ 0 h 214"/>
                  <a:gd name="T12" fmla="*/ 162 w 166"/>
                  <a:gd name="T13" fmla="*/ 194 h 214"/>
                  <a:gd name="T14" fmla="*/ 70 w 166"/>
                  <a:gd name="T15" fmla="*/ 214 h 214"/>
                  <a:gd name="T16" fmla="*/ 59 w 166"/>
                  <a:gd name="T17" fmla="*/ 169 h 214"/>
                  <a:gd name="T18" fmla="*/ 100 w 166"/>
                  <a:gd name="T19" fmla="*/ 184 h 214"/>
                  <a:gd name="T20" fmla="*/ 70 w 166"/>
                  <a:gd name="T21" fmla="*/ 21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6" h="214">
                    <a:moveTo>
                      <a:pt x="162" y="194"/>
                    </a:moveTo>
                    <a:lnTo>
                      <a:pt x="91" y="162"/>
                    </a:lnTo>
                    <a:lnTo>
                      <a:pt x="148" y="27"/>
                    </a:lnTo>
                    <a:lnTo>
                      <a:pt x="63" y="150"/>
                    </a:lnTo>
                    <a:lnTo>
                      <a:pt x="0" y="121"/>
                    </a:lnTo>
                    <a:lnTo>
                      <a:pt x="166" y="0"/>
                    </a:lnTo>
                    <a:lnTo>
                      <a:pt x="162" y="194"/>
                    </a:lnTo>
                    <a:close/>
                    <a:moveTo>
                      <a:pt x="70" y="214"/>
                    </a:moveTo>
                    <a:lnTo>
                      <a:pt x="59" y="169"/>
                    </a:lnTo>
                    <a:lnTo>
                      <a:pt x="100" y="184"/>
                    </a:lnTo>
                    <a:lnTo>
                      <a:pt x="70" y="214"/>
                    </a:lnTo>
                    <a:close/>
                  </a:path>
                </a:pathLst>
              </a:cu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grpSp>
            <p:nvGrpSpPr>
              <p:cNvPr id="327" name="Group 326">
                <a:extLst>
                  <a:ext uri="{FF2B5EF4-FFF2-40B4-BE49-F238E27FC236}">
                    <a16:creationId xmlns:a16="http://schemas.microsoft.com/office/drawing/2014/main" id="{5102430B-125B-4C7D-96A8-F0C007EED295}"/>
                  </a:ext>
                </a:extLst>
              </p:cNvPr>
              <p:cNvGrpSpPr/>
              <p:nvPr/>
            </p:nvGrpSpPr>
            <p:grpSpPr>
              <a:xfrm>
                <a:off x="8585201" y="3701034"/>
                <a:ext cx="350837" cy="355600"/>
                <a:chOff x="8585201" y="3649664"/>
                <a:chExt cx="350837" cy="355600"/>
              </a:xfrm>
              <a:solidFill>
                <a:srgbClr val="44546A">
                  <a:lumMod val="20000"/>
                  <a:lumOff val="80000"/>
                </a:srgbClr>
              </a:solidFill>
            </p:grpSpPr>
            <p:sp>
              <p:nvSpPr>
                <p:cNvPr id="364" name="Freeform 114">
                  <a:extLst>
                    <a:ext uri="{FF2B5EF4-FFF2-40B4-BE49-F238E27FC236}">
                      <a16:creationId xmlns:a16="http://schemas.microsoft.com/office/drawing/2014/main" id="{7B2E2BA5-439B-4B22-993B-32A489AE7FE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585201" y="3762376"/>
                  <a:ext cx="244475" cy="242888"/>
                </a:xfrm>
                <a:custGeom>
                  <a:avLst/>
                  <a:gdLst>
                    <a:gd name="T0" fmla="*/ 22 w 145"/>
                    <a:gd name="T1" fmla="*/ 109 h 145"/>
                    <a:gd name="T2" fmla="*/ 14 w 145"/>
                    <a:gd name="T3" fmla="*/ 117 h 145"/>
                    <a:gd name="T4" fmla="*/ 30 w 145"/>
                    <a:gd name="T5" fmla="*/ 133 h 145"/>
                    <a:gd name="T6" fmla="*/ 38 w 145"/>
                    <a:gd name="T7" fmla="*/ 125 h 145"/>
                    <a:gd name="T8" fmla="*/ 62 w 145"/>
                    <a:gd name="T9" fmla="*/ 135 h 145"/>
                    <a:gd name="T10" fmla="*/ 62 w 145"/>
                    <a:gd name="T11" fmla="*/ 145 h 145"/>
                    <a:gd name="T12" fmla="*/ 85 w 145"/>
                    <a:gd name="T13" fmla="*/ 145 h 145"/>
                    <a:gd name="T14" fmla="*/ 85 w 145"/>
                    <a:gd name="T15" fmla="*/ 134 h 145"/>
                    <a:gd name="T16" fmla="*/ 109 w 145"/>
                    <a:gd name="T17" fmla="*/ 124 h 145"/>
                    <a:gd name="T18" fmla="*/ 117 w 145"/>
                    <a:gd name="T19" fmla="*/ 131 h 145"/>
                    <a:gd name="T20" fmla="*/ 133 w 145"/>
                    <a:gd name="T21" fmla="*/ 115 h 145"/>
                    <a:gd name="T22" fmla="*/ 125 w 145"/>
                    <a:gd name="T23" fmla="*/ 107 h 145"/>
                    <a:gd name="T24" fmla="*/ 134 w 145"/>
                    <a:gd name="T25" fmla="*/ 83 h 145"/>
                    <a:gd name="T26" fmla="*/ 145 w 145"/>
                    <a:gd name="T27" fmla="*/ 83 h 145"/>
                    <a:gd name="T28" fmla="*/ 145 w 145"/>
                    <a:gd name="T29" fmla="*/ 60 h 145"/>
                    <a:gd name="T30" fmla="*/ 134 w 145"/>
                    <a:gd name="T31" fmla="*/ 60 h 145"/>
                    <a:gd name="T32" fmla="*/ 124 w 145"/>
                    <a:gd name="T33" fmla="*/ 36 h 145"/>
                    <a:gd name="T34" fmla="*/ 131 w 145"/>
                    <a:gd name="T35" fmla="*/ 29 h 145"/>
                    <a:gd name="T36" fmla="*/ 115 w 145"/>
                    <a:gd name="T37" fmla="*/ 13 h 145"/>
                    <a:gd name="T38" fmla="*/ 107 w 145"/>
                    <a:gd name="T39" fmla="*/ 21 h 145"/>
                    <a:gd name="T40" fmla="*/ 83 w 145"/>
                    <a:gd name="T41" fmla="*/ 11 h 145"/>
                    <a:gd name="T42" fmla="*/ 83 w 145"/>
                    <a:gd name="T43" fmla="*/ 0 h 145"/>
                    <a:gd name="T44" fmla="*/ 60 w 145"/>
                    <a:gd name="T45" fmla="*/ 0 h 145"/>
                    <a:gd name="T46" fmla="*/ 60 w 145"/>
                    <a:gd name="T47" fmla="*/ 11 h 145"/>
                    <a:gd name="T48" fmla="*/ 36 w 145"/>
                    <a:gd name="T49" fmla="*/ 22 h 145"/>
                    <a:gd name="T50" fmla="*/ 29 w 145"/>
                    <a:gd name="T51" fmla="*/ 14 h 145"/>
                    <a:gd name="T52" fmla="*/ 13 w 145"/>
                    <a:gd name="T53" fmla="*/ 30 h 145"/>
                    <a:gd name="T54" fmla="*/ 21 w 145"/>
                    <a:gd name="T55" fmla="*/ 38 h 145"/>
                    <a:gd name="T56" fmla="*/ 11 w 145"/>
                    <a:gd name="T57" fmla="*/ 62 h 145"/>
                    <a:gd name="T58" fmla="*/ 0 w 145"/>
                    <a:gd name="T59" fmla="*/ 62 h 145"/>
                    <a:gd name="T60" fmla="*/ 0 w 145"/>
                    <a:gd name="T61" fmla="*/ 85 h 145"/>
                    <a:gd name="T62" fmla="*/ 11 w 145"/>
                    <a:gd name="T63" fmla="*/ 85 h 145"/>
                    <a:gd name="T64" fmla="*/ 22 w 145"/>
                    <a:gd name="T65" fmla="*/ 109 h 145"/>
                    <a:gd name="T66" fmla="*/ 72 w 145"/>
                    <a:gd name="T67" fmla="*/ 26 h 145"/>
                    <a:gd name="T68" fmla="*/ 119 w 145"/>
                    <a:gd name="T69" fmla="*/ 72 h 145"/>
                    <a:gd name="T70" fmla="*/ 73 w 145"/>
                    <a:gd name="T71" fmla="*/ 119 h 145"/>
                    <a:gd name="T72" fmla="*/ 26 w 145"/>
                    <a:gd name="T73" fmla="*/ 73 h 145"/>
                    <a:gd name="T74" fmla="*/ 72 w 145"/>
                    <a:gd name="T75" fmla="*/ 26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45" h="145">
                      <a:moveTo>
                        <a:pt x="22" y="109"/>
                      </a:moveTo>
                      <a:cubicBezTo>
                        <a:pt x="14" y="117"/>
                        <a:pt x="14" y="117"/>
                        <a:pt x="14" y="117"/>
                      </a:cubicBezTo>
                      <a:cubicBezTo>
                        <a:pt x="30" y="133"/>
                        <a:pt x="30" y="133"/>
                        <a:pt x="30" y="133"/>
                      </a:cubicBezTo>
                      <a:cubicBezTo>
                        <a:pt x="38" y="125"/>
                        <a:pt x="38" y="125"/>
                        <a:pt x="38" y="125"/>
                      </a:cubicBezTo>
                      <a:cubicBezTo>
                        <a:pt x="45" y="130"/>
                        <a:pt x="53" y="133"/>
                        <a:pt x="62" y="135"/>
                      </a:cubicBezTo>
                      <a:cubicBezTo>
                        <a:pt x="62" y="145"/>
                        <a:pt x="62" y="145"/>
                        <a:pt x="62" y="145"/>
                      </a:cubicBezTo>
                      <a:cubicBezTo>
                        <a:pt x="85" y="145"/>
                        <a:pt x="85" y="145"/>
                        <a:pt x="85" y="145"/>
                      </a:cubicBezTo>
                      <a:cubicBezTo>
                        <a:pt x="85" y="134"/>
                        <a:pt x="85" y="134"/>
                        <a:pt x="85" y="134"/>
                      </a:cubicBezTo>
                      <a:cubicBezTo>
                        <a:pt x="94" y="132"/>
                        <a:pt x="102" y="129"/>
                        <a:pt x="109" y="124"/>
                      </a:cubicBezTo>
                      <a:cubicBezTo>
                        <a:pt x="117" y="131"/>
                        <a:pt x="117" y="131"/>
                        <a:pt x="117" y="131"/>
                      </a:cubicBezTo>
                      <a:cubicBezTo>
                        <a:pt x="133" y="115"/>
                        <a:pt x="133" y="115"/>
                        <a:pt x="133" y="115"/>
                      </a:cubicBezTo>
                      <a:cubicBezTo>
                        <a:pt x="125" y="107"/>
                        <a:pt x="125" y="107"/>
                        <a:pt x="125" y="107"/>
                      </a:cubicBezTo>
                      <a:cubicBezTo>
                        <a:pt x="130" y="100"/>
                        <a:pt x="133" y="92"/>
                        <a:pt x="134" y="83"/>
                      </a:cubicBezTo>
                      <a:cubicBezTo>
                        <a:pt x="145" y="83"/>
                        <a:pt x="145" y="83"/>
                        <a:pt x="145" y="83"/>
                      </a:cubicBezTo>
                      <a:cubicBezTo>
                        <a:pt x="145" y="60"/>
                        <a:pt x="145" y="60"/>
                        <a:pt x="145" y="60"/>
                      </a:cubicBezTo>
                      <a:cubicBezTo>
                        <a:pt x="134" y="60"/>
                        <a:pt x="134" y="60"/>
                        <a:pt x="134" y="60"/>
                      </a:cubicBezTo>
                      <a:cubicBezTo>
                        <a:pt x="132" y="52"/>
                        <a:pt x="129" y="43"/>
                        <a:pt x="124" y="36"/>
                      </a:cubicBezTo>
                      <a:cubicBezTo>
                        <a:pt x="131" y="29"/>
                        <a:pt x="131" y="29"/>
                        <a:pt x="131" y="29"/>
                      </a:cubicBezTo>
                      <a:cubicBezTo>
                        <a:pt x="115" y="13"/>
                        <a:pt x="115" y="13"/>
                        <a:pt x="115" y="13"/>
                      </a:cubicBezTo>
                      <a:cubicBezTo>
                        <a:pt x="107" y="21"/>
                        <a:pt x="107" y="21"/>
                        <a:pt x="107" y="21"/>
                      </a:cubicBezTo>
                      <a:cubicBezTo>
                        <a:pt x="100" y="16"/>
                        <a:pt x="92" y="12"/>
                        <a:pt x="83" y="11"/>
                      </a:cubicBezTo>
                      <a:cubicBezTo>
                        <a:pt x="83" y="0"/>
                        <a:pt x="83" y="0"/>
                        <a:pt x="83" y="0"/>
                      </a:cubicBezTo>
                      <a:cubicBezTo>
                        <a:pt x="60" y="0"/>
                        <a:pt x="60" y="0"/>
                        <a:pt x="60" y="0"/>
                      </a:cubicBezTo>
                      <a:cubicBezTo>
                        <a:pt x="60" y="11"/>
                        <a:pt x="60" y="11"/>
                        <a:pt x="60" y="11"/>
                      </a:cubicBezTo>
                      <a:cubicBezTo>
                        <a:pt x="52" y="13"/>
                        <a:pt x="43" y="17"/>
                        <a:pt x="36" y="22"/>
                      </a:cubicBezTo>
                      <a:cubicBezTo>
                        <a:pt x="29" y="14"/>
                        <a:pt x="29" y="14"/>
                        <a:pt x="29" y="14"/>
                      </a:cubicBezTo>
                      <a:cubicBezTo>
                        <a:pt x="13" y="30"/>
                        <a:pt x="13" y="30"/>
                        <a:pt x="13" y="30"/>
                      </a:cubicBezTo>
                      <a:cubicBezTo>
                        <a:pt x="21" y="38"/>
                        <a:pt x="21" y="38"/>
                        <a:pt x="21" y="38"/>
                      </a:cubicBezTo>
                      <a:cubicBezTo>
                        <a:pt x="16" y="45"/>
                        <a:pt x="12" y="53"/>
                        <a:pt x="11" y="62"/>
                      </a:cubicBezTo>
                      <a:cubicBezTo>
                        <a:pt x="0" y="62"/>
                        <a:pt x="0" y="62"/>
                        <a:pt x="0" y="62"/>
                      </a:cubicBezTo>
                      <a:cubicBezTo>
                        <a:pt x="0" y="85"/>
                        <a:pt x="0" y="85"/>
                        <a:pt x="0" y="85"/>
                      </a:cubicBezTo>
                      <a:cubicBezTo>
                        <a:pt x="11" y="85"/>
                        <a:pt x="11" y="85"/>
                        <a:pt x="11" y="85"/>
                      </a:cubicBezTo>
                      <a:cubicBezTo>
                        <a:pt x="13" y="94"/>
                        <a:pt x="17" y="102"/>
                        <a:pt x="22" y="109"/>
                      </a:cubicBezTo>
                      <a:moveTo>
                        <a:pt x="72" y="26"/>
                      </a:moveTo>
                      <a:cubicBezTo>
                        <a:pt x="98" y="26"/>
                        <a:pt x="119" y="46"/>
                        <a:pt x="119" y="72"/>
                      </a:cubicBezTo>
                      <a:cubicBezTo>
                        <a:pt x="119" y="98"/>
                        <a:pt x="99" y="119"/>
                        <a:pt x="73" y="119"/>
                      </a:cubicBezTo>
                      <a:cubicBezTo>
                        <a:pt x="48" y="119"/>
                        <a:pt x="27" y="99"/>
                        <a:pt x="26" y="73"/>
                      </a:cubicBezTo>
                      <a:cubicBezTo>
                        <a:pt x="26" y="48"/>
                        <a:pt x="46" y="27"/>
                        <a:pt x="72" y="26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65" name="Freeform 115">
                  <a:extLst>
                    <a:ext uri="{FF2B5EF4-FFF2-40B4-BE49-F238E27FC236}">
                      <a16:creationId xmlns:a16="http://schemas.microsoft.com/office/drawing/2014/main" id="{05D571A8-228D-4D17-8347-A1A61F81DA8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770938" y="3649664"/>
                  <a:ext cx="165100" cy="165100"/>
                </a:xfrm>
                <a:custGeom>
                  <a:avLst/>
                  <a:gdLst>
                    <a:gd name="T0" fmla="*/ 91 w 99"/>
                    <a:gd name="T1" fmla="*/ 41 h 99"/>
                    <a:gd name="T2" fmla="*/ 98 w 99"/>
                    <a:gd name="T3" fmla="*/ 38 h 99"/>
                    <a:gd name="T4" fmla="*/ 91 w 99"/>
                    <a:gd name="T5" fmla="*/ 21 h 99"/>
                    <a:gd name="T6" fmla="*/ 84 w 99"/>
                    <a:gd name="T7" fmla="*/ 24 h 99"/>
                    <a:gd name="T8" fmla="*/ 73 w 99"/>
                    <a:gd name="T9" fmla="*/ 14 h 99"/>
                    <a:gd name="T10" fmla="*/ 76 w 99"/>
                    <a:gd name="T11" fmla="*/ 7 h 99"/>
                    <a:gd name="T12" fmla="*/ 58 w 99"/>
                    <a:gd name="T13" fmla="*/ 0 h 99"/>
                    <a:gd name="T14" fmla="*/ 56 w 99"/>
                    <a:gd name="T15" fmla="*/ 7 h 99"/>
                    <a:gd name="T16" fmla="*/ 41 w 99"/>
                    <a:gd name="T17" fmla="*/ 7 h 99"/>
                    <a:gd name="T18" fmla="*/ 38 w 99"/>
                    <a:gd name="T19" fmla="*/ 1 h 99"/>
                    <a:gd name="T20" fmla="*/ 21 w 99"/>
                    <a:gd name="T21" fmla="*/ 8 h 99"/>
                    <a:gd name="T22" fmla="*/ 24 w 99"/>
                    <a:gd name="T23" fmla="*/ 15 h 99"/>
                    <a:gd name="T24" fmla="*/ 14 w 99"/>
                    <a:gd name="T25" fmla="*/ 26 h 99"/>
                    <a:gd name="T26" fmla="*/ 7 w 99"/>
                    <a:gd name="T27" fmla="*/ 23 h 99"/>
                    <a:gd name="T28" fmla="*/ 0 w 99"/>
                    <a:gd name="T29" fmla="*/ 40 h 99"/>
                    <a:gd name="T30" fmla="*/ 7 w 99"/>
                    <a:gd name="T31" fmla="*/ 43 h 99"/>
                    <a:gd name="T32" fmla="*/ 7 w 99"/>
                    <a:gd name="T33" fmla="*/ 58 h 99"/>
                    <a:gd name="T34" fmla="*/ 1 w 99"/>
                    <a:gd name="T35" fmla="*/ 61 h 99"/>
                    <a:gd name="T36" fmla="*/ 8 w 99"/>
                    <a:gd name="T37" fmla="*/ 78 h 99"/>
                    <a:gd name="T38" fmla="*/ 15 w 99"/>
                    <a:gd name="T39" fmla="*/ 75 h 99"/>
                    <a:gd name="T40" fmla="*/ 26 w 99"/>
                    <a:gd name="T41" fmla="*/ 85 h 99"/>
                    <a:gd name="T42" fmla="*/ 23 w 99"/>
                    <a:gd name="T43" fmla="*/ 92 h 99"/>
                    <a:gd name="T44" fmla="*/ 40 w 99"/>
                    <a:gd name="T45" fmla="*/ 99 h 99"/>
                    <a:gd name="T46" fmla="*/ 43 w 99"/>
                    <a:gd name="T47" fmla="*/ 92 h 99"/>
                    <a:gd name="T48" fmla="*/ 58 w 99"/>
                    <a:gd name="T49" fmla="*/ 91 h 99"/>
                    <a:gd name="T50" fmla="*/ 61 w 99"/>
                    <a:gd name="T51" fmla="*/ 98 h 99"/>
                    <a:gd name="T52" fmla="*/ 78 w 99"/>
                    <a:gd name="T53" fmla="*/ 91 h 99"/>
                    <a:gd name="T54" fmla="*/ 75 w 99"/>
                    <a:gd name="T55" fmla="*/ 84 h 99"/>
                    <a:gd name="T56" fmla="*/ 85 w 99"/>
                    <a:gd name="T57" fmla="*/ 73 h 99"/>
                    <a:gd name="T58" fmla="*/ 92 w 99"/>
                    <a:gd name="T59" fmla="*/ 76 h 99"/>
                    <a:gd name="T60" fmla="*/ 99 w 99"/>
                    <a:gd name="T61" fmla="*/ 59 h 99"/>
                    <a:gd name="T62" fmla="*/ 92 w 99"/>
                    <a:gd name="T63" fmla="*/ 56 h 99"/>
                    <a:gd name="T64" fmla="*/ 91 w 99"/>
                    <a:gd name="T65" fmla="*/ 41 h 99"/>
                    <a:gd name="T66" fmla="*/ 61 w 99"/>
                    <a:gd name="T67" fmla="*/ 76 h 99"/>
                    <a:gd name="T68" fmla="*/ 50 w 99"/>
                    <a:gd name="T69" fmla="*/ 78 h 99"/>
                    <a:gd name="T70" fmla="*/ 23 w 99"/>
                    <a:gd name="T71" fmla="*/ 61 h 99"/>
                    <a:gd name="T72" fmla="*/ 38 w 99"/>
                    <a:gd name="T73" fmla="*/ 23 h 99"/>
                    <a:gd name="T74" fmla="*/ 49 w 99"/>
                    <a:gd name="T75" fmla="*/ 21 h 99"/>
                    <a:gd name="T76" fmla="*/ 76 w 99"/>
                    <a:gd name="T77" fmla="*/ 38 h 99"/>
                    <a:gd name="T78" fmla="*/ 61 w 99"/>
                    <a:gd name="T79" fmla="*/ 76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99" h="99">
                      <a:moveTo>
                        <a:pt x="91" y="41"/>
                      </a:moveTo>
                      <a:cubicBezTo>
                        <a:pt x="98" y="38"/>
                        <a:pt x="98" y="38"/>
                        <a:pt x="98" y="38"/>
                      </a:cubicBezTo>
                      <a:cubicBezTo>
                        <a:pt x="91" y="21"/>
                        <a:pt x="91" y="21"/>
                        <a:pt x="91" y="21"/>
                      </a:cubicBezTo>
                      <a:cubicBezTo>
                        <a:pt x="84" y="24"/>
                        <a:pt x="84" y="24"/>
                        <a:pt x="84" y="24"/>
                      </a:cubicBezTo>
                      <a:cubicBezTo>
                        <a:pt x="81" y="20"/>
                        <a:pt x="77" y="16"/>
                        <a:pt x="73" y="14"/>
                      </a:cubicBezTo>
                      <a:cubicBezTo>
                        <a:pt x="76" y="7"/>
                        <a:pt x="76" y="7"/>
                        <a:pt x="76" y="7"/>
                      </a:cubicBezTo>
                      <a:cubicBezTo>
                        <a:pt x="58" y="0"/>
                        <a:pt x="58" y="0"/>
                        <a:pt x="58" y="0"/>
                      </a:cubicBezTo>
                      <a:cubicBezTo>
                        <a:pt x="56" y="7"/>
                        <a:pt x="56" y="7"/>
                        <a:pt x="56" y="7"/>
                      </a:cubicBezTo>
                      <a:cubicBezTo>
                        <a:pt x="51" y="6"/>
                        <a:pt x="46" y="6"/>
                        <a:pt x="41" y="7"/>
                      </a:cubicBezTo>
                      <a:cubicBezTo>
                        <a:pt x="38" y="1"/>
                        <a:pt x="38" y="1"/>
                        <a:pt x="38" y="1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4" y="15"/>
                        <a:pt x="24" y="15"/>
                        <a:pt x="24" y="15"/>
                      </a:cubicBezTo>
                      <a:cubicBezTo>
                        <a:pt x="20" y="18"/>
                        <a:pt x="16" y="22"/>
                        <a:pt x="14" y="26"/>
                      </a:cubicBezTo>
                      <a:cubicBezTo>
                        <a:pt x="7" y="23"/>
                        <a:pt x="7" y="23"/>
                        <a:pt x="7" y="23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7" y="43"/>
                        <a:pt x="7" y="43"/>
                        <a:pt x="7" y="43"/>
                      </a:cubicBezTo>
                      <a:cubicBezTo>
                        <a:pt x="6" y="48"/>
                        <a:pt x="6" y="53"/>
                        <a:pt x="7" y="58"/>
                      </a:cubicBezTo>
                      <a:cubicBezTo>
                        <a:pt x="1" y="61"/>
                        <a:pt x="1" y="61"/>
                        <a:pt x="1" y="61"/>
                      </a:cubicBezTo>
                      <a:cubicBezTo>
                        <a:pt x="8" y="78"/>
                        <a:pt x="8" y="78"/>
                        <a:pt x="8" y="78"/>
                      </a:cubicBezTo>
                      <a:cubicBezTo>
                        <a:pt x="15" y="75"/>
                        <a:pt x="15" y="75"/>
                        <a:pt x="15" y="75"/>
                      </a:cubicBezTo>
                      <a:cubicBezTo>
                        <a:pt x="18" y="79"/>
                        <a:pt x="22" y="82"/>
                        <a:pt x="26" y="85"/>
                      </a:cubicBezTo>
                      <a:cubicBezTo>
                        <a:pt x="23" y="92"/>
                        <a:pt x="23" y="92"/>
                        <a:pt x="23" y="92"/>
                      </a:cubicBezTo>
                      <a:cubicBezTo>
                        <a:pt x="40" y="99"/>
                        <a:pt x="40" y="99"/>
                        <a:pt x="40" y="99"/>
                      </a:cubicBezTo>
                      <a:cubicBezTo>
                        <a:pt x="43" y="92"/>
                        <a:pt x="43" y="92"/>
                        <a:pt x="43" y="92"/>
                      </a:cubicBezTo>
                      <a:cubicBezTo>
                        <a:pt x="48" y="92"/>
                        <a:pt x="53" y="92"/>
                        <a:pt x="58" y="91"/>
                      </a:cubicBezTo>
                      <a:cubicBezTo>
                        <a:pt x="61" y="98"/>
                        <a:pt x="61" y="98"/>
                        <a:pt x="61" y="98"/>
                      </a:cubicBezTo>
                      <a:cubicBezTo>
                        <a:pt x="78" y="91"/>
                        <a:pt x="78" y="91"/>
                        <a:pt x="78" y="91"/>
                      </a:cubicBezTo>
                      <a:cubicBezTo>
                        <a:pt x="75" y="84"/>
                        <a:pt x="75" y="84"/>
                        <a:pt x="75" y="84"/>
                      </a:cubicBezTo>
                      <a:cubicBezTo>
                        <a:pt x="79" y="81"/>
                        <a:pt x="82" y="77"/>
                        <a:pt x="85" y="73"/>
                      </a:cubicBezTo>
                      <a:cubicBezTo>
                        <a:pt x="92" y="76"/>
                        <a:pt x="92" y="76"/>
                        <a:pt x="92" y="76"/>
                      </a:cubicBezTo>
                      <a:cubicBezTo>
                        <a:pt x="99" y="59"/>
                        <a:pt x="99" y="59"/>
                        <a:pt x="99" y="59"/>
                      </a:cubicBezTo>
                      <a:cubicBezTo>
                        <a:pt x="92" y="56"/>
                        <a:pt x="92" y="56"/>
                        <a:pt x="92" y="56"/>
                      </a:cubicBezTo>
                      <a:cubicBezTo>
                        <a:pt x="92" y="51"/>
                        <a:pt x="92" y="46"/>
                        <a:pt x="91" y="41"/>
                      </a:cubicBezTo>
                      <a:moveTo>
                        <a:pt x="61" y="76"/>
                      </a:moveTo>
                      <a:cubicBezTo>
                        <a:pt x="57" y="77"/>
                        <a:pt x="54" y="78"/>
                        <a:pt x="50" y="78"/>
                      </a:cubicBezTo>
                      <a:cubicBezTo>
                        <a:pt x="38" y="78"/>
                        <a:pt x="28" y="72"/>
                        <a:pt x="23" y="61"/>
                      </a:cubicBezTo>
                      <a:cubicBezTo>
                        <a:pt x="17" y="47"/>
                        <a:pt x="23" y="30"/>
                        <a:pt x="38" y="23"/>
                      </a:cubicBezTo>
                      <a:cubicBezTo>
                        <a:pt x="41" y="22"/>
                        <a:pt x="45" y="21"/>
                        <a:pt x="49" y="21"/>
                      </a:cubicBezTo>
                      <a:cubicBezTo>
                        <a:pt x="60" y="21"/>
                        <a:pt x="71" y="27"/>
                        <a:pt x="76" y="38"/>
                      </a:cubicBezTo>
                      <a:cubicBezTo>
                        <a:pt x="82" y="52"/>
                        <a:pt x="75" y="69"/>
                        <a:pt x="61" y="76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</p:grpSp>
          <p:sp>
            <p:nvSpPr>
              <p:cNvPr id="328" name="Freeform 116">
                <a:extLst>
                  <a:ext uri="{FF2B5EF4-FFF2-40B4-BE49-F238E27FC236}">
                    <a16:creationId xmlns:a16="http://schemas.microsoft.com/office/drawing/2014/main" id="{4CD91E0A-DBD8-43B1-836A-4515016CE3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88601" y="4448746"/>
                <a:ext cx="230188" cy="190500"/>
              </a:xfrm>
              <a:custGeom>
                <a:avLst/>
                <a:gdLst>
                  <a:gd name="T0" fmla="*/ 119 w 145"/>
                  <a:gd name="T1" fmla="*/ 0 h 120"/>
                  <a:gd name="T2" fmla="*/ 52 w 145"/>
                  <a:gd name="T3" fmla="*/ 67 h 120"/>
                  <a:gd name="T4" fmla="*/ 27 w 145"/>
                  <a:gd name="T5" fmla="*/ 42 h 120"/>
                  <a:gd name="T6" fmla="*/ 0 w 145"/>
                  <a:gd name="T7" fmla="*/ 68 h 120"/>
                  <a:gd name="T8" fmla="*/ 26 w 145"/>
                  <a:gd name="T9" fmla="*/ 94 h 120"/>
                  <a:gd name="T10" fmla="*/ 52 w 145"/>
                  <a:gd name="T11" fmla="*/ 120 h 120"/>
                  <a:gd name="T12" fmla="*/ 79 w 145"/>
                  <a:gd name="T13" fmla="*/ 94 h 120"/>
                  <a:gd name="T14" fmla="*/ 145 w 145"/>
                  <a:gd name="T15" fmla="*/ 27 h 120"/>
                  <a:gd name="T16" fmla="*/ 119 w 145"/>
                  <a:gd name="T17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5" h="120">
                    <a:moveTo>
                      <a:pt x="119" y="0"/>
                    </a:moveTo>
                    <a:lnTo>
                      <a:pt x="52" y="67"/>
                    </a:lnTo>
                    <a:lnTo>
                      <a:pt x="27" y="42"/>
                    </a:lnTo>
                    <a:lnTo>
                      <a:pt x="0" y="68"/>
                    </a:lnTo>
                    <a:lnTo>
                      <a:pt x="26" y="94"/>
                    </a:lnTo>
                    <a:lnTo>
                      <a:pt x="52" y="120"/>
                    </a:lnTo>
                    <a:lnTo>
                      <a:pt x="79" y="94"/>
                    </a:lnTo>
                    <a:lnTo>
                      <a:pt x="145" y="27"/>
                    </a:lnTo>
                    <a:lnTo>
                      <a:pt x="119" y="0"/>
                    </a:lnTo>
                    <a:close/>
                  </a:path>
                </a:pathLst>
              </a:cu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29" name="Freeform 117">
                <a:extLst>
                  <a:ext uri="{FF2B5EF4-FFF2-40B4-BE49-F238E27FC236}">
                    <a16:creationId xmlns:a16="http://schemas.microsoft.com/office/drawing/2014/main" id="{903E50FF-E657-40EC-BAA6-7E8DBB1DF03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78726" y="2662809"/>
                <a:ext cx="258763" cy="293688"/>
              </a:xfrm>
              <a:custGeom>
                <a:avLst/>
                <a:gdLst>
                  <a:gd name="T0" fmla="*/ 8 w 154"/>
                  <a:gd name="T1" fmla="*/ 168 h 175"/>
                  <a:gd name="T2" fmla="*/ 12 w 154"/>
                  <a:gd name="T3" fmla="*/ 171 h 175"/>
                  <a:gd name="T4" fmla="*/ 31 w 154"/>
                  <a:gd name="T5" fmla="*/ 168 h 175"/>
                  <a:gd name="T6" fmla="*/ 69 w 154"/>
                  <a:gd name="T7" fmla="*/ 118 h 175"/>
                  <a:gd name="T8" fmla="*/ 71 w 154"/>
                  <a:gd name="T9" fmla="*/ 114 h 175"/>
                  <a:gd name="T10" fmla="*/ 114 w 154"/>
                  <a:gd name="T11" fmla="*/ 112 h 175"/>
                  <a:gd name="T12" fmla="*/ 141 w 154"/>
                  <a:gd name="T13" fmla="*/ 39 h 175"/>
                  <a:gd name="T14" fmla="*/ 67 w 154"/>
                  <a:gd name="T15" fmla="*/ 13 h 175"/>
                  <a:gd name="T16" fmla="*/ 40 w 154"/>
                  <a:gd name="T17" fmla="*/ 87 h 175"/>
                  <a:gd name="T18" fmla="*/ 45 w 154"/>
                  <a:gd name="T19" fmla="*/ 96 h 175"/>
                  <a:gd name="T20" fmla="*/ 43 w 154"/>
                  <a:gd name="T21" fmla="*/ 98 h 175"/>
                  <a:gd name="T22" fmla="*/ 5 w 154"/>
                  <a:gd name="T23" fmla="*/ 148 h 175"/>
                  <a:gd name="T24" fmla="*/ 8 w 154"/>
                  <a:gd name="T25" fmla="*/ 168 h 175"/>
                  <a:gd name="T26" fmla="*/ 75 w 154"/>
                  <a:gd name="T27" fmla="*/ 29 h 175"/>
                  <a:gd name="T28" fmla="*/ 125 w 154"/>
                  <a:gd name="T29" fmla="*/ 46 h 175"/>
                  <a:gd name="T30" fmla="*/ 106 w 154"/>
                  <a:gd name="T31" fmla="*/ 96 h 175"/>
                  <a:gd name="T32" fmla="*/ 56 w 154"/>
                  <a:gd name="T33" fmla="*/ 79 h 175"/>
                  <a:gd name="T34" fmla="*/ 75 w 154"/>
                  <a:gd name="T35" fmla="*/ 29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4" h="175">
                    <a:moveTo>
                      <a:pt x="8" y="168"/>
                    </a:moveTo>
                    <a:cubicBezTo>
                      <a:pt x="12" y="171"/>
                      <a:pt x="12" y="171"/>
                      <a:pt x="12" y="171"/>
                    </a:cubicBezTo>
                    <a:cubicBezTo>
                      <a:pt x="18" y="175"/>
                      <a:pt x="27" y="174"/>
                      <a:pt x="31" y="168"/>
                    </a:cubicBezTo>
                    <a:cubicBezTo>
                      <a:pt x="69" y="118"/>
                      <a:pt x="69" y="118"/>
                      <a:pt x="69" y="118"/>
                    </a:cubicBezTo>
                    <a:cubicBezTo>
                      <a:pt x="70" y="117"/>
                      <a:pt x="70" y="116"/>
                      <a:pt x="71" y="114"/>
                    </a:cubicBezTo>
                    <a:cubicBezTo>
                      <a:pt x="84" y="119"/>
                      <a:pt x="100" y="118"/>
                      <a:pt x="114" y="112"/>
                    </a:cubicBezTo>
                    <a:cubicBezTo>
                      <a:pt x="142" y="99"/>
                      <a:pt x="154" y="66"/>
                      <a:pt x="141" y="39"/>
                    </a:cubicBezTo>
                    <a:cubicBezTo>
                      <a:pt x="128" y="12"/>
                      <a:pt x="95" y="0"/>
                      <a:pt x="67" y="13"/>
                    </a:cubicBezTo>
                    <a:cubicBezTo>
                      <a:pt x="39" y="27"/>
                      <a:pt x="27" y="60"/>
                      <a:pt x="40" y="87"/>
                    </a:cubicBezTo>
                    <a:cubicBezTo>
                      <a:pt x="41" y="90"/>
                      <a:pt x="43" y="93"/>
                      <a:pt x="45" y="96"/>
                    </a:cubicBezTo>
                    <a:cubicBezTo>
                      <a:pt x="44" y="96"/>
                      <a:pt x="43" y="97"/>
                      <a:pt x="43" y="98"/>
                    </a:cubicBezTo>
                    <a:cubicBezTo>
                      <a:pt x="5" y="148"/>
                      <a:pt x="5" y="148"/>
                      <a:pt x="5" y="148"/>
                    </a:cubicBezTo>
                    <a:cubicBezTo>
                      <a:pt x="0" y="154"/>
                      <a:pt x="2" y="163"/>
                      <a:pt x="8" y="168"/>
                    </a:cubicBezTo>
                    <a:close/>
                    <a:moveTo>
                      <a:pt x="75" y="29"/>
                    </a:moveTo>
                    <a:cubicBezTo>
                      <a:pt x="94" y="20"/>
                      <a:pt x="116" y="28"/>
                      <a:pt x="125" y="46"/>
                    </a:cubicBezTo>
                    <a:cubicBezTo>
                      <a:pt x="134" y="65"/>
                      <a:pt x="125" y="87"/>
                      <a:pt x="106" y="96"/>
                    </a:cubicBezTo>
                    <a:cubicBezTo>
                      <a:pt x="87" y="105"/>
                      <a:pt x="64" y="98"/>
                      <a:pt x="56" y="79"/>
                    </a:cubicBezTo>
                    <a:cubicBezTo>
                      <a:pt x="47" y="61"/>
                      <a:pt x="55" y="38"/>
                      <a:pt x="75" y="29"/>
                    </a:cubicBezTo>
                    <a:close/>
                  </a:path>
                </a:pathLst>
              </a:cu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30" name="Freeform 118">
                <a:extLst>
                  <a:ext uri="{FF2B5EF4-FFF2-40B4-BE49-F238E27FC236}">
                    <a16:creationId xmlns:a16="http://schemas.microsoft.com/office/drawing/2014/main" id="{4EF688D0-0CB5-4F43-8F29-15922C5DF53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289801" y="3961384"/>
                <a:ext cx="273050" cy="242888"/>
              </a:xfrm>
              <a:custGeom>
                <a:avLst/>
                <a:gdLst>
                  <a:gd name="T0" fmla="*/ 144 w 163"/>
                  <a:gd name="T1" fmla="*/ 0 h 145"/>
                  <a:gd name="T2" fmla="*/ 19 w 163"/>
                  <a:gd name="T3" fmla="*/ 0 h 145"/>
                  <a:gd name="T4" fmla="*/ 0 w 163"/>
                  <a:gd name="T5" fmla="*/ 20 h 145"/>
                  <a:gd name="T6" fmla="*/ 0 w 163"/>
                  <a:gd name="T7" fmla="*/ 87 h 145"/>
                  <a:gd name="T8" fmla="*/ 19 w 163"/>
                  <a:gd name="T9" fmla="*/ 106 h 145"/>
                  <a:gd name="T10" fmla="*/ 28 w 163"/>
                  <a:gd name="T11" fmla="*/ 106 h 145"/>
                  <a:gd name="T12" fmla="*/ 28 w 163"/>
                  <a:gd name="T13" fmla="*/ 139 h 145"/>
                  <a:gd name="T14" fmla="*/ 30 w 163"/>
                  <a:gd name="T15" fmla="*/ 143 h 145"/>
                  <a:gd name="T16" fmla="*/ 37 w 163"/>
                  <a:gd name="T17" fmla="*/ 143 h 145"/>
                  <a:gd name="T18" fmla="*/ 76 w 163"/>
                  <a:gd name="T19" fmla="*/ 106 h 145"/>
                  <a:gd name="T20" fmla="*/ 144 w 163"/>
                  <a:gd name="T21" fmla="*/ 106 h 145"/>
                  <a:gd name="T22" fmla="*/ 163 w 163"/>
                  <a:gd name="T23" fmla="*/ 87 h 145"/>
                  <a:gd name="T24" fmla="*/ 163 w 163"/>
                  <a:gd name="T25" fmla="*/ 20 h 145"/>
                  <a:gd name="T26" fmla="*/ 144 w 163"/>
                  <a:gd name="T27" fmla="*/ 0 h 145"/>
                  <a:gd name="T28" fmla="*/ 33 w 163"/>
                  <a:gd name="T29" fmla="*/ 29 h 145"/>
                  <a:gd name="T30" fmla="*/ 110 w 163"/>
                  <a:gd name="T31" fmla="*/ 29 h 145"/>
                  <a:gd name="T32" fmla="*/ 115 w 163"/>
                  <a:gd name="T33" fmla="*/ 34 h 145"/>
                  <a:gd name="T34" fmla="*/ 110 w 163"/>
                  <a:gd name="T35" fmla="*/ 39 h 145"/>
                  <a:gd name="T36" fmla="*/ 33 w 163"/>
                  <a:gd name="T37" fmla="*/ 39 h 145"/>
                  <a:gd name="T38" fmla="*/ 28 w 163"/>
                  <a:gd name="T39" fmla="*/ 34 h 145"/>
                  <a:gd name="T40" fmla="*/ 33 w 163"/>
                  <a:gd name="T41" fmla="*/ 29 h 145"/>
                  <a:gd name="T42" fmla="*/ 72 w 163"/>
                  <a:gd name="T43" fmla="*/ 77 h 145"/>
                  <a:gd name="T44" fmla="*/ 33 w 163"/>
                  <a:gd name="T45" fmla="*/ 77 h 145"/>
                  <a:gd name="T46" fmla="*/ 28 w 163"/>
                  <a:gd name="T47" fmla="*/ 72 h 145"/>
                  <a:gd name="T48" fmla="*/ 33 w 163"/>
                  <a:gd name="T49" fmla="*/ 68 h 145"/>
                  <a:gd name="T50" fmla="*/ 72 w 163"/>
                  <a:gd name="T51" fmla="*/ 68 h 145"/>
                  <a:gd name="T52" fmla="*/ 76 w 163"/>
                  <a:gd name="T53" fmla="*/ 72 h 145"/>
                  <a:gd name="T54" fmla="*/ 72 w 163"/>
                  <a:gd name="T55" fmla="*/ 77 h 145"/>
                  <a:gd name="T56" fmla="*/ 129 w 163"/>
                  <a:gd name="T57" fmla="*/ 58 h 145"/>
                  <a:gd name="T58" fmla="*/ 33 w 163"/>
                  <a:gd name="T59" fmla="*/ 58 h 145"/>
                  <a:gd name="T60" fmla="*/ 28 w 163"/>
                  <a:gd name="T61" fmla="*/ 53 h 145"/>
                  <a:gd name="T62" fmla="*/ 33 w 163"/>
                  <a:gd name="T63" fmla="*/ 48 h 145"/>
                  <a:gd name="T64" fmla="*/ 129 w 163"/>
                  <a:gd name="T65" fmla="*/ 48 h 145"/>
                  <a:gd name="T66" fmla="*/ 134 w 163"/>
                  <a:gd name="T67" fmla="*/ 53 h 145"/>
                  <a:gd name="T68" fmla="*/ 129 w 163"/>
                  <a:gd name="T69" fmla="*/ 58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63" h="145">
                    <a:moveTo>
                      <a:pt x="144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8" y="0"/>
                      <a:pt x="0" y="9"/>
                      <a:pt x="0" y="2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0" y="97"/>
                      <a:pt x="8" y="106"/>
                      <a:pt x="19" y="106"/>
                    </a:cubicBezTo>
                    <a:cubicBezTo>
                      <a:pt x="28" y="106"/>
                      <a:pt x="28" y="106"/>
                      <a:pt x="28" y="106"/>
                    </a:cubicBezTo>
                    <a:cubicBezTo>
                      <a:pt x="28" y="139"/>
                      <a:pt x="28" y="139"/>
                      <a:pt x="28" y="139"/>
                    </a:cubicBezTo>
                    <a:cubicBezTo>
                      <a:pt x="28" y="141"/>
                      <a:pt x="29" y="142"/>
                      <a:pt x="30" y="143"/>
                    </a:cubicBezTo>
                    <a:cubicBezTo>
                      <a:pt x="32" y="145"/>
                      <a:pt x="35" y="145"/>
                      <a:pt x="37" y="143"/>
                    </a:cubicBezTo>
                    <a:cubicBezTo>
                      <a:pt x="76" y="106"/>
                      <a:pt x="76" y="106"/>
                      <a:pt x="76" y="106"/>
                    </a:cubicBezTo>
                    <a:cubicBezTo>
                      <a:pt x="144" y="106"/>
                      <a:pt x="144" y="106"/>
                      <a:pt x="144" y="106"/>
                    </a:cubicBezTo>
                    <a:cubicBezTo>
                      <a:pt x="154" y="106"/>
                      <a:pt x="163" y="97"/>
                      <a:pt x="163" y="87"/>
                    </a:cubicBezTo>
                    <a:cubicBezTo>
                      <a:pt x="163" y="20"/>
                      <a:pt x="163" y="20"/>
                      <a:pt x="163" y="20"/>
                    </a:cubicBezTo>
                    <a:cubicBezTo>
                      <a:pt x="163" y="9"/>
                      <a:pt x="154" y="0"/>
                      <a:pt x="144" y="0"/>
                    </a:cubicBezTo>
                    <a:moveTo>
                      <a:pt x="33" y="29"/>
                    </a:moveTo>
                    <a:cubicBezTo>
                      <a:pt x="110" y="29"/>
                      <a:pt x="110" y="29"/>
                      <a:pt x="110" y="29"/>
                    </a:cubicBezTo>
                    <a:cubicBezTo>
                      <a:pt x="113" y="29"/>
                      <a:pt x="115" y="31"/>
                      <a:pt x="115" y="34"/>
                    </a:cubicBezTo>
                    <a:cubicBezTo>
                      <a:pt x="115" y="37"/>
                      <a:pt x="113" y="39"/>
                      <a:pt x="110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1" y="39"/>
                      <a:pt x="28" y="37"/>
                      <a:pt x="28" y="34"/>
                    </a:cubicBezTo>
                    <a:cubicBezTo>
                      <a:pt x="28" y="31"/>
                      <a:pt x="31" y="29"/>
                      <a:pt x="33" y="29"/>
                    </a:cubicBezTo>
                    <a:moveTo>
                      <a:pt x="72" y="77"/>
                    </a:moveTo>
                    <a:cubicBezTo>
                      <a:pt x="33" y="77"/>
                      <a:pt x="33" y="77"/>
                      <a:pt x="33" y="77"/>
                    </a:cubicBezTo>
                    <a:cubicBezTo>
                      <a:pt x="31" y="77"/>
                      <a:pt x="28" y="75"/>
                      <a:pt x="28" y="72"/>
                    </a:cubicBezTo>
                    <a:cubicBezTo>
                      <a:pt x="28" y="70"/>
                      <a:pt x="31" y="68"/>
                      <a:pt x="33" y="68"/>
                    </a:cubicBezTo>
                    <a:cubicBezTo>
                      <a:pt x="72" y="68"/>
                      <a:pt x="72" y="68"/>
                      <a:pt x="72" y="68"/>
                    </a:cubicBezTo>
                    <a:cubicBezTo>
                      <a:pt x="74" y="68"/>
                      <a:pt x="76" y="70"/>
                      <a:pt x="76" y="72"/>
                    </a:cubicBezTo>
                    <a:cubicBezTo>
                      <a:pt x="76" y="75"/>
                      <a:pt x="74" y="77"/>
                      <a:pt x="72" y="77"/>
                    </a:cubicBezTo>
                    <a:moveTo>
                      <a:pt x="129" y="58"/>
                    </a:moveTo>
                    <a:cubicBezTo>
                      <a:pt x="33" y="58"/>
                      <a:pt x="33" y="58"/>
                      <a:pt x="33" y="58"/>
                    </a:cubicBezTo>
                    <a:cubicBezTo>
                      <a:pt x="31" y="58"/>
                      <a:pt x="28" y="56"/>
                      <a:pt x="28" y="53"/>
                    </a:cubicBezTo>
                    <a:cubicBezTo>
                      <a:pt x="28" y="50"/>
                      <a:pt x="31" y="48"/>
                      <a:pt x="33" y="48"/>
                    </a:cubicBezTo>
                    <a:cubicBezTo>
                      <a:pt x="129" y="48"/>
                      <a:pt x="129" y="48"/>
                      <a:pt x="129" y="48"/>
                    </a:cubicBezTo>
                    <a:cubicBezTo>
                      <a:pt x="132" y="48"/>
                      <a:pt x="134" y="50"/>
                      <a:pt x="134" y="53"/>
                    </a:cubicBezTo>
                    <a:cubicBezTo>
                      <a:pt x="134" y="56"/>
                      <a:pt x="132" y="58"/>
                      <a:pt x="129" y="58"/>
                    </a:cubicBezTo>
                  </a:path>
                </a:pathLst>
              </a:cu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31" name="Freeform 119">
                <a:extLst>
                  <a:ext uri="{FF2B5EF4-FFF2-40B4-BE49-F238E27FC236}">
                    <a16:creationId xmlns:a16="http://schemas.microsoft.com/office/drawing/2014/main" id="{FD0946D1-622E-413B-B02C-74FD366894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089901" y="2202434"/>
                <a:ext cx="201613" cy="287338"/>
              </a:xfrm>
              <a:custGeom>
                <a:avLst/>
                <a:gdLst>
                  <a:gd name="T0" fmla="*/ 60 w 120"/>
                  <a:gd name="T1" fmla="*/ 0 h 171"/>
                  <a:gd name="T2" fmla="*/ 0 w 120"/>
                  <a:gd name="T3" fmla="*/ 60 h 171"/>
                  <a:gd name="T4" fmla="*/ 60 w 120"/>
                  <a:gd name="T5" fmla="*/ 171 h 171"/>
                  <a:gd name="T6" fmla="*/ 120 w 120"/>
                  <a:gd name="T7" fmla="*/ 60 h 171"/>
                  <a:gd name="T8" fmla="*/ 60 w 120"/>
                  <a:gd name="T9" fmla="*/ 0 h 171"/>
                  <a:gd name="T10" fmla="*/ 60 w 120"/>
                  <a:gd name="T11" fmla="*/ 70 h 171"/>
                  <a:gd name="T12" fmla="*/ 41 w 120"/>
                  <a:gd name="T13" fmla="*/ 51 h 171"/>
                  <a:gd name="T14" fmla="*/ 60 w 120"/>
                  <a:gd name="T15" fmla="*/ 33 h 171"/>
                  <a:gd name="T16" fmla="*/ 79 w 120"/>
                  <a:gd name="T17" fmla="*/ 51 h 171"/>
                  <a:gd name="T18" fmla="*/ 60 w 120"/>
                  <a:gd name="T19" fmla="*/ 7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0" h="171">
                    <a:moveTo>
                      <a:pt x="60" y="0"/>
                    </a:moveTo>
                    <a:cubicBezTo>
                      <a:pt x="27" y="0"/>
                      <a:pt x="0" y="27"/>
                      <a:pt x="0" y="60"/>
                    </a:cubicBezTo>
                    <a:cubicBezTo>
                      <a:pt x="0" y="94"/>
                      <a:pt x="60" y="171"/>
                      <a:pt x="60" y="171"/>
                    </a:cubicBezTo>
                    <a:cubicBezTo>
                      <a:pt x="60" y="171"/>
                      <a:pt x="120" y="94"/>
                      <a:pt x="120" y="60"/>
                    </a:cubicBezTo>
                    <a:cubicBezTo>
                      <a:pt x="120" y="27"/>
                      <a:pt x="93" y="0"/>
                      <a:pt x="60" y="0"/>
                    </a:cubicBezTo>
                    <a:close/>
                    <a:moveTo>
                      <a:pt x="60" y="70"/>
                    </a:moveTo>
                    <a:cubicBezTo>
                      <a:pt x="50" y="70"/>
                      <a:pt x="41" y="62"/>
                      <a:pt x="41" y="51"/>
                    </a:cubicBezTo>
                    <a:cubicBezTo>
                      <a:pt x="41" y="41"/>
                      <a:pt x="50" y="33"/>
                      <a:pt x="60" y="33"/>
                    </a:cubicBezTo>
                    <a:cubicBezTo>
                      <a:pt x="70" y="33"/>
                      <a:pt x="79" y="41"/>
                      <a:pt x="79" y="51"/>
                    </a:cubicBezTo>
                    <a:cubicBezTo>
                      <a:pt x="79" y="62"/>
                      <a:pt x="70" y="70"/>
                      <a:pt x="60" y="70"/>
                    </a:cubicBezTo>
                    <a:close/>
                  </a:path>
                </a:pathLst>
              </a:cu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32" name="Freeform 120">
                <a:extLst>
                  <a:ext uri="{FF2B5EF4-FFF2-40B4-BE49-F238E27FC236}">
                    <a16:creationId xmlns:a16="http://schemas.microsoft.com/office/drawing/2014/main" id="{CA6B8ED1-BAFF-4F88-A8B9-76FBE3135C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52063" y="2337371"/>
                <a:ext cx="203200" cy="239713"/>
              </a:xfrm>
              <a:custGeom>
                <a:avLst/>
                <a:gdLst>
                  <a:gd name="T0" fmla="*/ 78 w 121"/>
                  <a:gd name="T1" fmla="*/ 124 h 143"/>
                  <a:gd name="T2" fmla="*/ 112 w 121"/>
                  <a:gd name="T3" fmla="*/ 60 h 143"/>
                  <a:gd name="T4" fmla="*/ 101 w 121"/>
                  <a:gd name="T5" fmla="*/ 15 h 143"/>
                  <a:gd name="T6" fmla="*/ 88 w 121"/>
                  <a:gd name="T7" fmla="*/ 8 h 143"/>
                  <a:gd name="T8" fmla="*/ 45 w 121"/>
                  <a:gd name="T9" fmla="*/ 25 h 143"/>
                  <a:gd name="T10" fmla="*/ 7 w 121"/>
                  <a:gd name="T11" fmla="*/ 96 h 143"/>
                  <a:gd name="T12" fmla="*/ 19 w 121"/>
                  <a:gd name="T13" fmla="*/ 135 h 143"/>
                  <a:gd name="T14" fmla="*/ 20 w 121"/>
                  <a:gd name="T15" fmla="*/ 136 h 143"/>
                  <a:gd name="T16" fmla="*/ 59 w 121"/>
                  <a:gd name="T17" fmla="*/ 124 h 143"/>
                  <a:gd name="T18" fmla="*/ 85 w 121"/>
                  <a:gd name="T19" fmla="*/ 75 h 143"/>
                  <a:gd name="T20" fmla="*/ 77 w 121"/>
                  <a:gd name="T21" fmla="*/ 47 h 143"/>
                  <a:gd name="T22" fmla="*/ 75 w 121"/>
                  <a:gd name="T23" fmla="*/ 46 h 143"/>
                  <a:gd name="T24" fmla="*/ 48 w 121"/>
                  <a:gd name="T25" fmla="*/ 55 h 143"/>
                  <a:gd name="T26" fmla="*/ 27 w 121"/>
                  <a:gd name="T27" fmla="*/ 96 h 143"/>
                  <a:gd name="T28" fmla="*/ 36 w 121"/>
                  <a:gd name="T29" fmla="*/ 101 h 143"/>
                  <a:gd name="T30" fmla="*/ 58 w 121"/>
                  <a:gd name="T31" fmla="*/ 60 h 143"/>
                  <a:gd name="T32" fmla="*/ 70 w 121"/>
                  <a:gd name="T33" fmla="*/ 55 h 143"/>
                  <a:gd name="T34" fmla="*/ 72 w 121"/>
                  <a:gd name="T35" fmla="*/ 56 h 143"/>
                  <a:gd name="T36" fmla="*/ 76 w 121"/>
                  <a:gd name="T37" fmla="*/ 69 h 143"/>
                  <a:gd name="T38" fmla="*/ 50 w 121"/>
                  <a:gd name="T39" fmla="*/ 118 h 143"/>
                  <a:gd name="T40" fmla="*/ 25 w 121"/>
                  <a:gd name="T41" fmla="*/ 126 h 143"/>
                  <a:gd name="T42" fmla="*/ 15 w 121"/>
                  <a:gd name="T43" fmla="*/ 114 h 143"/>
                  <a:gd name="T44" fmla="*/ 20 w 121"/>
                  <a:gd name="T45" fmla="*/ 96 h 143"/>
                  <a:gd name="T46" fmla="*/ 55 w 121"/>
                  <a:gd name="T47" fmla="*/ 30 h 143"/>
                  <a:gd name="T48" fmla="*/ 83 w 121"/>
                  <a:gd name="T49" fmla="*/ 18 h 143"/>
                  <a:gd name="T50" fmla="*/ 95 w 121"/>
                  <a:gd name="T51" fmla="*/ 25 h 143"/>
                  <a:gd name="T52" fmla="*/ 102 w 121"/>
                  <a:gd name="T53" fmla="*/ 55 h 143"/>
                  <a:gd name="T54" fmla="*/ 68 w 121"/>
                  <a:gd name="T55" fmla="*/ 119 h 143"/>
                  <a:gd name="T56" fmla="*/ 78 w 121"/>
                  <a:gd name="T57" fmla="*/ 12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21" h="143">
                    <a:moveTo>
                      <a:pt x="78" y="124"/>
                    </a:moveTo>
                    <a:cubicBezTo>
                      <a:pt x="112" y="60"/>
                      <a:pt x="112" y="60"/>
                      <a:pt x="112" y="60"/>
                    </a:cubicBezTo>
                    <a:cubicBezTo>
                      <a:pt x="121" y="42"/>
                      <a:pt x="117" y="24"/>
                      <a:pt x="101" y="15"/>
                    </a:cubicBezTo>
                    <a:cubicBezTo>
                      <a:pt x="88" y="8"/>
                      <a:pt x="88" y="8"/>
                      <a:pt x="88" y="8"/>
                    </a:cubicBezTo>
                    <a:cubicBezTo>
                      <a:pt x="72" y="0"/>
                      <a:pt x="55" y="7"/>
                      <a:pt x="45" y="25"/>
                    </a:cubicBezTo>
                    <a:cubicBezTo>
                      <a:pt x="7" y="96"/>
                      <a:pt x="7" y="96"/>
                      <a:pt x="7" y="96"/>
                    </a:cubicBezTo>
                    <a:cubicBezTo>
                      <a:pt x="0" y="110"/>
                      <a:pt x="5" y="128"/>
                      <a:pt x="19" y="135"/>
                    </a:cubicBezTo>
                    <a:cubicBezTo>
                      <a:pt x="20" y="136"/>
                      <a:pt x="20" y="136"/>
                      <a:pt x="20" y="136"/>
                    </a:cubicBezTo>
                    <a:cubicBezTo>
                      <a:pt x="34" y="143"/>
                      <a:pt x="51" y="138"/>
                      <a:pt x="59" y="124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91" y="64"/>
                      <a:pt x="87" y="52"/>
                      <a:pt x="77" y="47"/>
                    </a:cubicBezTo>
                    <a:cubicBezTo>
                      <a:pt x="75" y="46"/>
                      <a:pt x="75" y="46"/>
                      <a:pt x="75" y="46"/>
                    </a:cubicBezTo>
                    <a:cubicBezTo>
                      <a:pt x="66" y="40"/>
                      <a:pt x="54" y="44"/>
                      <a:pt x="48" y="55"/>
                    </a:cubicBezTo>
                    <a:cubicBezTo>
                      <a:pt x="27" y="96"/>
                      <a:pt x="27" y="96"/>
                      <a:pt x="27" y="96"/>
                    </a:cubicBezTo>
                    <a:cubicBezTo>
                      <a:pt x="36" y="101"/>
                      <a:pt x="36" y="101"/>
                      <a:pt x="36" y="101"/>
                    </a:cubicBezTo>
                    <a:cubicBezTo>
                      <a:pt x="58" y="60"/>
                      <a:pt x="58" y="60"/>
                      <a:pt x="58" y="60"/>
                    </a:cubicBezTo>
                    <a:cubicBezTo>
                      <a:pt x="60" y="56"/>
                      <a:pt x="65" y="52"/>
                      <a:pt x="70" y="55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77" y="59"/>
                      <a:pt x="78" y="64"/>
                      <a:pt x="76" y="69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45" y="127"/>
                      <a:pt x="34" y="131"/>
                      <a:pt x="25" y="126"/>
                    </a:cubicBezTo>
                    <a:cubicBezTo>
                      <a:pt x="20" y="123"/>
                      <a:pt x="17" y="119"/>
                      <a:pt x="15" y="114"/>
                    </a:cubicBezTo>
                    <a:cubicBezTo>
                      <a:pt x="15" y="110"/>
                      <a:pt x="16" y="104"/>
                      <a:pt x="20" y="96"/>
                    </a:cubicBezTo>
                    <a:cubicBezTo>
                      <a:pt x="55" y="30"/>
                      <a:pt x="55" y="30"/>
                      <a:pt x="55" y="30"/>
                    </a:cubicBezTo>
                    <a:cubicBezTo>
                      <a:pt x="63" y="15"/>
                      <a:pt x="75" y="14"/>
                      <a:pt x="83" y="18"/>
                    </a:cubicBezTo>
                    <a:cubicBezTo>
                      <a:pt x="95" y="25"/>
                      <a:pt x="95" y="25"/>
                      <a:pt x="95" y="25"/>
                    </a:cubicBezTo>
                    <a:cubicBezTo>
                      <a:pt x="108" y="31"/>
                      <a:pt x="108" y="45"/>
                      <a:pt x="102" y="55"/>
                    </a:cubicBezTo>
                    <a:cubicBezTo>
                      <a:pt x="68" y="119"/>
                      <a:pt x="68" y="119"/>
                      <a:pt x="68" y="119"/>
                    </a:cubicBezTo>
                    <a:lnTo>
                      <a:pt x="78" y="124"/>
                    </a:lnTo>
                    <a:close/>
                  </a:path>
                </a:pathLst>
              </a:cu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33" name="Oval 121">
                <a:extLst>
                  <a:ext uri="{FF2B5EF4-FFF2-40B4-BE49-F238E27FC236}">
                    <a16:creationId xmlns:a16="http://schemas.microsoft.com/office/drawing/2014/main" id="{51EEA985-203C-47CF-8AB8-3F8CC675FB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18244" y="1861121"/>
                <a:ext cx="542925" cy="542925"/>
              </a:xfrm>
              <a:prstGeom prst="ellipse">
                <a:avLst/>
              </a:prstGeom>
              <a:solidFill>
                <a:srgbClr val="F59B1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34" name="Oval 124">
                <a:extLst>
                  <a:ext uri="{FF2B5EF4-FFF2-40B4-BE49-F238E27FC236}">
                    <a16:creationId xmlns:a16="http://schemas.microsoft.com/office/drawing/2014/main" id="{CEA999C2-6D41-49AD-9A1F-CCC9EE79D1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18294" y="3161284"/>
                <a:ext cx="544513" cy="544513"/>
              </a:xfrm>
              <a:prstGeom prst="ellipse">
                <a:avLst/>
              </a:prstGeom>
              <a:solidFill>
                <a:srgbClr val="179E8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35" name="Oval 126">
                <a:extLst>
                  <a:ext uri="{FF2B5EF4-FFF2-40B4-BE49-F238E27FC236}">
                    <a16:creationId xmlns:a16="http://schemas.microsoft.com/office/drawing/2014/main" id="{2F0F5BD5-E910-424D-AB55-97FBE733C5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78726" y="1696021"/>
                <a:ext cx="573088" cy="574675"/>
              </a:xfrm>
              <a:prstGeom prst="ellipse">
                <a:avLst/>
              </a:prstGeom>
              <a:solidFill>
                <a:srgbClr val="2580B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36" name="Oval 138">
                <a:extLst>
                  <a:ext uri="{FF2B5EF4-FFF2-40B4-BE49-F238E27FC236}">
                    <a16:creationId xmlns:a16="http://schemas.microsoft.com/office/drawing/2014/main" id="{37C4F3BB-C065-4FE9-91CB-06E2A2D8A2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64883" y="3339084"/>
                <a:ext cx="544513" cy="544513"/>
              </a:xfrm>
              <a:prstGeom prst="ellipse">
                <a:avLst/>
              </a:prstGeom>
              <a:solidFill>
                <a:srgbClr val="9EBE5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37" name="Oval 140">
                <a:extLst>
                  <a:ext uri="{FF2B5EF4-FFF2-40B4-BE49-F238E27FC236}">
                    <a16:creationId xmlns:a16="http://schemas.microsoft.com/office/drawing/2014/main" id="{A0A1B349-DE00-4683-AB92-9BA60CE4FD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96526" y="3875659"/>
                <a:ext cx="414338" cy="414338"/>
              </a:xfrm>
              <a:prstGeom prst="ellipse">
                <a:avLst/>
              </a:pr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38" name="Freeform 141">
                <a:extLst>
                  <a:ext uri="{FF2B5EF4-FFF2-40B4-BE49-F238E27FC236}">
                    <a16:creationId xmlns:a16="http://schemas.microsoft.com/office/drawing/2014/main" id="{A1C80F5A-BEDC-480C-B3EE-92D9263EC1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04476" y="3939159"/>
                <a:ext cx="215900" cy="257175"/>
              </a:xfrm>
              <a:custGeom>
                <a:avLst/>
                <a:gdLst>
                  <a:gd name="T0" fmla="*/ 70 w 129"/>
                  <a:gd name="T1" fmla="*/ 0 h 153"/>
                  <a:gd name="T2" fmla="*/ 59 w 129"/>
                  <a:gd name="T3" fmla="*/ 0 h 153"/>
                  <a:gd name="T4" fmla="*/ 59 w 129"/>
                  <a:gd name="T5" fmla="*/ 112 h 153"/>
                  <a:gd name="T6" fmla="*/ 35 w 129"/>
                  <a:gd name="T7" fmla="*/ 106 h 153"/>
                  <a:gd name="T8" fmla="*/ 0 w 129"/>
                  <a:gd name="T9" fmla="*/ 129 h 153"/>
                  <a:gd name="T10" fmla="*/ 35 w 129"/>
                  <a:gd name="T11" fmla="*/ 153 h 153"/>
                  <a:gd name="T12" fmla="*/ 70 w 129"/>
                  <a:gd name="T13" fmla="*/ 129 h 153"/>
                  <a:gd name="T14" fmla="*/ 70 w 129"/>
                  <a:gd name="T15" fmla="*/ 35 h 153"/>
                  <a:gd name="T16" fmla="*/ 129 w 129"/>
                  <a:gd name="T17" fmla="*/ 82 h 153"/>
                  <a:gd name="T18" fmla="*/ 70 w 129"/>
                  <a:gd name="T19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9" h="153">
                    <a:moveTo>
                      <a:pt x="70" y="0"/>
                    </a:moveTo>
                    <a:cubicBezTo>
                      <a:pt x="59" y="0"/>
                      <a:pt x="59" y="0"/>
                      <a:pt x="59" y="0"/>
                    </a:cubicBezTo>
                    <a:cubicBezTo>
                      <a:pt x="59" y="112"/>
                      <a:pt x="59" y="112"/>
                      <a:pt x="59" y="112"/>
                    </a:cubicBezTo>
                    <a:cubicBezTo>
                      <a:pt x="52" y="108"/>
                      <a:pt x="44" y="106"/>
                      <a:pt x="35" y="106"/>
                    </a:cubicBezTo>
                    <a:cubicBezTo>
                      <a:pt x="16" y="106"/>
                      <a:pt x="0" y="116"/>
                      <a:pt x="0" y="129"/>
                    </a:cubicBezTo>
                    <a:cubicBezTo>
                      <a:pt x="0" y="142"/>
                      <a:pt x="16" y="153"/>
                      <a:pt x="35" y="153"/>
                    </a:cubicBezTo>
                    <a:cubicBezTo>
                      <a:pt x="55" y="153"/>
                      <a:pt x="70" y="142"/>
                      <a:pt x="70" y="129"/>
                    </a:cubicBezTo>
                    <a:cubicBezTo>
                      <a:pt x="70" y="35"/>
                      <a:pt x="70" y="35"/>
                      <a:pt x="70" y="35"/>
                    </a:cubicBezTo>
                    <a:cubicBezTo>
                      <a:pt x="100" y="31"/>
                      <a:pt x="117" y="65"/>
                      <a:pt x="129" y="82"/>
                    </a:cubicBezTo>
                    <a:cubicBezTo>
                      <a:pt x="122" y="0"/>
                      <a:pt x="70" y="0"/>
                      <a:pt x="70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grpSp>
            <p:nvGrpSpPr>
              <p:cNvPr id="339" name="Group 338">
                <a:extLst>
                  <a:ext uri="{FF2B5EF4-FFF2-40B4-BE49-F238E27FC236}">
                    <a16:creationId xmlns:a16="http://schemas.microsoft.com/office/drawing/2014/main" id="{30847C79-06D8-428C-A8FB-DD729CEACA9C}"/>
                  </a:ext>
                </a:extLst>
              </p:cNvPr>
              <p:cNvGrpSpPr/>
              <p:nvPr/>
            </p:nvGrpSpPr>
            <p:grpSpPr>
              <a:xfrm>
                <a:off x="9809163" y="1708721"/>
                <a:ext cx="241300" cy="201613"/>
                <a:chOff x="9809163" y="1657351"/>
                <a:chExt cx="241300" cy="201613"/>
              </a:xfrm>
              <a:solidFill>
                <a:srgbClr val="44546A">
                  <a:lumMod val="20000"/>
                  <a:lumOff val="80000"/>
                </a:srgbClr>
              </a:solidFill>
            </p:grpSpPr>
            <p:sp>
              <p:nvSpPr>
                <p:cNvPr id="361" name="Rectangle 142">
                  <a:extLst>
                    <a:ext uri="{FF2B5EF4-FFF2-40B4-BE49-F238E27FC236}">
                      <a16:creationId xmlns:a16="http://schemas.microsoft.com/office/drawing/2014/main" id="{24385EA4-372F-49EB-AAC0-1D44003A08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975851" y="1657351"/>
                  <a:ext cx="46038" cy="1905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62" name="Freeform 143">
                  <a:extLst>
                    <a:ext uri="{FF2B5EF4-FFF2-40B4-BE49-F238E27FC236}">
                      <a16:creationId xmlns:a16="http://schemas.microsoft.com/office/drawing/2014/main" id="{D67CED36-30A6-4EDC-95E4-EE8699D9EFB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809163" y="1682751"/>
                  <a:ext cx="241300" cy="176213"/>
                </a:xfrm>
                <a:custGeom>
                  <a:avLst/>
                  <a:gdLst>
                    <a:gd name="T0" fmla="*/ 0 w 143"/>
                    <a:gd name="T1" fmla="*/ 105 h 105"/>
                    <a:gd name="T2" fmla="*/ 143 w 143"/>
                    <a:gd name="T3" fmla="*/ 105 h 105"/>
                    <a:gd name="T4" fmla="*/ 143 w 143"/>
                    <a:gd name="T5" fmla="*/ 0 h 105"/>
                    <a:gd name="T6" fmla="*/ 0 w 143"/>
                    <a:gd name="T7" fmla="*/ 0 h 105"/>
                    <a:gd name="T8" fmla="*/ 0 w 143"/>
                    <a:gd name="T9" fmla="*/ 105 h 105"/>
                    <a:gd name="T10" fmla="*/ 98 w 143"/>
                    <a:gd name="T11" fmla="*/ 12 h 105"/>
                    <a:gd name="T12" fmla="*/ 127 w 143"/>
                    <a:gd name="T13" fmla="*/ 12 h 105"/>
                    <a:gd name="T14" fmla="*/ 127 w 143"/>
                    <a:gd name="T15" fmla="*/ 30 h 105"/>
                    <a:gd name="T16" fmla="*/ 98 w 143"/>
                    <a:gd name="T17" fmla="*/ 30 h 105"/>
                    <a:gd name="T18" fmla="*/ 98 w 143"/>
                    <a:gd name="T19" fmla="*/ 12 h 105"/>
                    <a:gd name="T20" fmla="*/ 13 w 143"/>
                    <a:gd name="T21" fmla="*/ 52 h 105"/>
                    <a:gd name="T22" fmla="*/ 13 w 143"/>
                    <a:gd name="T23" fmla="*/ 48 h 105"/>
                    <a:gd name="T24" fmla="*/ 13 w 143"/>
                    <a:gd name="T25" fmla="*/ 44 h 105"/>
                    <a:gd name="T26" fmla="*/ 16 w 143"/>
                    <a:gd name="T27" fmla="*/ 37 h 105"/>
                    <a:gd name="T28" fmla="*/ 18 w 143"/>
                    <a:gd name="T29" fmla="*/ 33 h 105"/>
                    <a:gd name="T30" fmla="*/ 20 w 143"/>
                    <a:gd name="T31" fmla="*/ 30 h 105"/>
                    <a:gd name="T32" fmla="*/ 22 w 143"/>
                    <a:gd name="T33" fmla="*/ 27 h 105"/>
                    <a:gd name="T34" fmla="*/ 24 w 143"/>
                    <a:gd name="T35" fmla="*/ 24 h 105"/>
                    <a:gd name="T36" fmla="*/ 53 w 143"/>
                    <a:gd name="T37" fmla="*/ 12 h 105"/>
                    <a:gd name="T38" fmla="*/ 83 w 143"/>
                    <a:gd name="T39" fmla="*/ 25 h 105"/>
                    <a:gd name="T40" fmla="*/ 87 w 143"/>
                    <a:gd name="T41" fmla="*/ 30 h 105"/>
                    <a:gd name="T42" fmla="*/ 89 w 143"/>
                    <a:gd name="T43" fmla="*/ 33 h 105"/>
                    <a:gd name="T44" fmla="*/ 91 w 143"/>
                    <a:gd name="T45" fmla="*/ 37 h 105"/>
                    <a:gd name="T46" fmla="*/ 93 w 143"/>
                    <a:gd name="T47" fmla="*/ 44 h 105"/>
                    <a:gd name="T48" fmla="*/ 94 w 143"/>
                    <a:gd name="T49" fmla="*/ 48 h 105"/>
                    <a:gd name="T50" fmla="*/ 94 w 143"/>
                    <a:gd name="T51" fmla="*/ 52 h 105"/>
                    <a:gd name="T52" fmla="*/ 92 w 143"/>
                    <a:gd name="T53" fmla="*/ 66 h 105"/>
                    <a:gd name="T54" fmla="*/ 87 w 143"/>
                    <a:gd name="T55" fmla="*/ 75 h 105"/>
                    <a:gd name="T56" fmla="*/ 83 w 143"/>
                    <a:gd name="T57" fmla="*/ 80 h 105"/>
                    <a:gd name="T58" fmla="*/ 53 w 143"/>
                    <a:gd name="T59" fmla="*/ 93 h 105"/>
                    <a:gd name="T60" fmla="*/ 41 w 143"/>
                    <a:gd name="T61" fmla="*/ 91 h 105"/>
                    <a:gd name="T62" fmla="*/ 32 w 143"/>
                    <a:gd name="T63" fmla="*/ 87 h 105"/>
                    <a:gd name="T64" fmla="*/ 29 w 143"/>
                    <a:gd name="T65" fmla="*/ 85 h 105"/>
                    <a:gd name="T66" fmla="*/ 27 w 143"/>
                    <a:gd name="T67" fmla="*/ 84 h 105"/>
                    <a:gd name="T68" fmla="*/ 25 w 143"/>
                    <a:gd name="T69" fmla="*/ 81 h 105"/>
                    <a:gd name="T70" fmla="*/ 22 w 143"/>
                    <a:gd name="T71" fmla="*/ 79 h 105"/>
                    <a:gd name="T72" fmla="*/ 21 w 143"/>
                    <a:gd name="T73" fmla="*/ 77 h 105"/>
                    <a:gd name="T74" fmla="*/ 20 w 143"/>
                    <a:gd name="T75" fmla="*/ 75 h 105"/>
                    <a:gd name="T76" fmla="*/ 18 w 143"/>
                    <a:gd name="T77" fmla="*/ 72 h 105"/>
                    <a:gd name="T78" fmla="*/ 15 w 143"/>
                    <a:gd name="T79" fmla="*/ 66 h 105"/>
                    <a:gd name="T80" fmla="*/ 13 w 143"/>
                    <a:gd name="T81" fmla="*/ 52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43" h="105">
                      <a:moveTo>
                        <a:pt x="0" y="105"/>
                      </a:moveTo>
                      <a:cubicBezTo>
                        <a:pt x="143" y="105"/>
                        <a:pt x="143" y="105"/>
                        <a:pt x="143" y="105"/>
                      </a:cubicBezTo>
                      <a:cubicBezTo>
                        <a:pt x="143" y="0"/>
                        <a:pt x="143" y="0"/>
                        <a:pt x="14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05"/>
                      </a:lnTo>
                      <a:close/>
                      <a:moveTo>
                        <a:pt x="98" y="12"/>
                      </a:moveTo>
                      <a:cubicBezTo>
                        <a:pt x="127" y="12"/>
                        <a:pt x="127" y="12"/>
                        <a:pt x="127" y="12"/>
                      </a:cubicBezTo>
                      <a:cubicBezTo>
                        <a:pt x="127" y="30"/>
                        <a:pt x="127" y="30"/>
                        <a:pt x="127" y="30"/>
                      </a:cubicBezTo>
                      <a:cubicBezTo>
                        <a:pt x="98" y="30"/>
                        <a:pt x="98" y="30"/>
                        <a:pt x="98" y="30"/>
                      </a:cubicBezTo>
                      <a:lnTo>
                        <a:pt x="98" y="12"/>
                      </a:lnTo>
                      <a:close/>
                      <a:moveTo>
                        <a:pt x="13" y="52"/>
                      </a:moveTo>
                      <a:cubicBezTo>
                        <a:pt x="13" y="51"/>
                        <a:pt x="13" y="50"/>
                        <a:pt x="13" y="48"/>
                      </a:cubicBezTo>
                      <a:cubicBezTo>
                        <a:pt x="13" y="47"/>
                        <a:pt x="13" y="46"/>
                        <a:pt x="13" y="44"/>
                      </a:cubicBezTo>
                      <a:cubicBezTo>
                        <a:pt x="14" y="42"/>
                        <a:pt x="15" y="39"/>
                        <a:pt x="16" y="37"/>
                      </a:cubicBezTo>
                      <a:cubicBezTo>
                        <a:pt x="16" y="35"/>
                        <a:pt x="17" y="34"/>
                        <a:pt x="18" y="33"/>
                      </a:cubicBezTo>
                      <a:cubicBezTo>
                        <a:pt x="18" y="32"/>
                        <a:pt x="19" y="31"/>
                        <a:pt x="20" y="30"/>
                      </a:cubicBezTo>
                      <a:cubicBezTo>
                        <a:pt x="20" y="29"/>
                        <a:pt x="21" y="28"/>
                        <a:pt x="22" y="27"/>
                      </a:cubicBezTo>
                      <a:cubicBezTo>
                        <a:pt x="23" y="26"/>
                        <a:pt x="23" y="25"/>
                        <a:pt x="24" y="24"/>
                      </a:cubicBezTo>
                      <a:cubicBezTo>
                        <a:pt x="31" y="17"/>
                        <a:pt x="42" y="12"/>
                        <a:pt x="53" y="12"/>
                      </a:cubicBezTo>
                      <a:cubicBezTo>
                        <a:pt x="65" y="12"/>
                        <a:pt x="76" y="17"/>
                        <a:pt x="83" y="25"/>
                      </a:cubicBezTo>
                      <a:cubicBezTo>
                        <a:pt x="85" y="26"/>
                        <a:pt x="86" y="28"/>
                        <a:pt x="87" y="30"/>
                      </a:cubicBezTo>
                      <a:cubicBezTo>
                        <a:pt x="88" y="31"/>
                        <a:pt x="89" y="32"/>
                        <a:pt x="89" y="33"/>
                      </a:cubicBezTo>
                      <a:cubicBezTo>
                        <a:pt x="90" y="34"/>
                        <a:pt x="90" y="35"/>
                        <a:pt x="91" y="37"/>
                      </a:cubicBezTo>
                      <a:cubicBezTo>
                        <a:pt x="92" y="39"/>
                        <a:pt x="93" y="42"/>
                        <a:pt x="93" y="44"/>
                      </a:cubicBezTo>
                      <a:cubicBezTo>
                        <a:pt x="93" y="46"/>
                        <a:pt x="94" y="47"/>
                        <a:pt x="94" y="48"/>
                      </a:cubicBezTo>
                      <a:cubicBezTo>
                        <a:pt x="94" y="50"/>
                        <a:pt x="94" y="51"/>
                        <a:pt x="94" y="52"/>
                      </a:cubicBezTo>
                      <a:cubicBezTo>
                        <a:pt x="94" y="57"/>
                        <a:pt x="93" y="62"/>
                        <a:pt x="92" y="66"/>
                      </a:cubicBezTo>
                      <a:cubicBezTo>
                        <a:pt x="90" y="70"/>
                        <a:pt x="89" y="72"/>
                        <a:pt x="87" y="75"/>
                      </a:cubicBezTo>
                      <a:cubicBezTo>
                        <a:pt x="86" y="77"/>
                        <a:pt x="85" y="78"/>
                        <a:pt x="83" y="80"/>
                      </a:cubicBezTo>
                      <a:cubicBezTo>
                        <a:pt x="76" y="88"/>
                        <a:pt x="65" y="93"/>
                        <a:pt x="53" y="93"/>
                      </a:cubicBezTo>
                      <a:cubicBezTo>
                        <a:pt x="49" y="93"/>
                        <a:pt x="45" y="93"/>
                        <a:pt x="41" y="91"/>
                      </a:cubicBezTo>
                      <a:cubicBezTo>
                        <a:pt x="38" y="90"/>
                        <a:pt x="35" y="89"/>
                        <a:pt x="32" y="87"/>
                      </a:cubicBezTo>
                      <a:cubicBezTo>
                        <a:pt x="31" y="87"/>
                        <a:pt x="30" y="86"/>
                        <a:pt x="29" y="85"/>
                      </a:cubicBezTo>
                      <a:cubicBezTo>
                        <a:pt x="28" y="85"/>
                        <a:pt x="28" y="84"/>
                        <a:pt x="27" y="84"/>
                      </a:cubicBezTo>
                      <a:cubicBezTo>
                        <a:pt x="26" y="83"/>
                        <a:pt x="25" y="82"/>
                        <a:pt x="25" y="81"/>
                      </a:cubicBezTo>
                      <a:cubicBezTo>
                        <a:pt x="24" y="81"/>
                        <a:pt x="23" y="80"/>
                        <a:pt x="22" y="79"/>
                      </a:cubicBezTo>
                      <a:cubicBezTo>
                        <a:pt x="22" y="78"/>
                        <a:pt x="21" y="78"/>
                        <a:pt x="21" y="77"/>
                      </a:cubicBezTo>
                      <a:cubicBezTo>
                        <a:pt x="20" y="77"/>
                        <a:pt x="20" y="76"/>
                        <a:pt x="20" y="75"/>
                      </a:cubicBezTo>
                      <a:cubicBezTo>
                        <a:pt x="19" y="74"/>
                        <a:pt x="18" y="73"/>
                        <a:pt x="18" y="72"/>
                      </a:cubicBezTo>
                      <a:cubicBezTo>
                        <a:pt x="17" y="70"/>
                        <a:pt x="16" y="68"/>
                        <a:pt x="15" y="66"/>
                      </a:cubicBezTo>
                      <a:cubicBezTo>
                        <a:pt x="13" y="62"/>
                        <a:pt x="13" y="57"/>
                        <a:pt x="13" y="52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63" name="Oval 144">
                  <a:extLst>
                    <a:ext uri="{FF2B5EF4-FFF2-40B4-BE49-F238E27FC236}">
                      <a16:creationId xmlns:a16="http://schemas.microsoft.com/office/drawing/2014/main" id="{9D8F1EF0-61E0-489B-8E5C-4CDDE95A63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50438" y="1722439"/>
                  <a:ext cx="98425" cy="984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</p:grpSp>
          <p:grpSp>
            <p:nvGrpSpPr>
              <p:cNvPr id="340" name="Group 339">
                <a:extLst>
                  <a:ext uri="{FF2B5EF4-FFF2-40B4-BE49-F238E27FC236}">
                    <a16:creationId xmlns:a16="http://schemas.microsoft.com/office/drawing/2014/main" id="{A60B4A5C-9C75-4C2D-977F-81C3481C31B8}"/>
                  </a:ext>
                </a:extLst>
              </p:cNvPr>
              <p:cNvGrpSpPr/>
              <p:nvPr/>
            </p:nvGrpSpPr>
            <p:grpSpPr>
              <a:xfrm>
                <a:off x="6810376" y="2897759"/>
                <a:ext cx="342900" cy="322262"/>
                <a:chOff x="6810376" y="2846389"/>
                <a:chExt cx="342900" cy="322262"/>
              </a:xfrm>
              <a:solidFill>
                <a:srgbClr val="44546A">
                  <a:lumMod val="20000"/>
                  <a:lumOff val="80000"/>
                </a:srgbClr>
              </a:solidFill>
            </p:grpSpPr>
            <p:sp>
              <p:nvSpPr>
                <p:cNvPr id="358" name="Freeform 145">
                  <a:extLst>
                    <a:ext uri="{FF2B5EF4-FFF2-40B4-BE49-F238E27FC236}">
                      <a16:creationId xmlns:a16="http://schemas.microsoft.com/office/drawing/2014/main" id="{C01113BB-66DA-4A1D-8646-87DBA3A3183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810376" y="2997201"/>
                  <a:ext cx="342900" cy="171450"/>
                </a:xfrm>
                <a:custGeom>
                  <a:avLst/>
                  <a:gdLst>
                    <a:gd name="T0" fmla="*/ 85 w 204"/>
                    <a:gd name="T1" fmla="*/ 102 h 102"/>
                    <a:gd name="T2" fmla="*/ 153 w 204"/>
                    <a:gd name="T3" fmla="*/ 69 h 102"/>
                    <a:gd name="T4" fmla="*/ 168 w 204"/>
                    <a:gd name="T5" fmla="*/ 72 h 102"/>
                    <a:gd name="T6" fmla="*/ 204 w 204"/>
                    <a:gd name="T7" fmla="*/ 36 h 102"/>
                    <a:gd name="T8" fmla="*/ 170 w 204"/>
                    <a:gd name="T9" fmla="*/ 0 h 102"/>
                    <a:gd name="T10" fmla="*/ 170 w 204"/>
                    <a:gd name="T11" fmla="*/ 0 h 102"/>
                    <a:gd name="T12" fmla="*/ 1 w 204"/>
                    <a:gd name="T13" fmla="*/ 0 h 102"/>
                    <a:gd name="T14" fmla="*/ 0 w 204"/>
                    <a:gd name="T15" fmla="*/ 16 h 102"/>
                    <a:gd name="T16" fmla="*/ 85 w 204"/>
                    <a:gd name="T17" fmla="*/ 102 h 102"/>
                    <a:gd name="T18" fmla="*/ 171 w 204"/>
                    <a:gd name="T19" fmla="*/ 16 h 102"/>
                    <a:gd name="T20" fmla="*/ 171 w 204"/>
                    <a:gd name="T21" fmla="*/ 16 h 102"/>
                    <a:gd name="T22" fmla="*/ 188 w 204"/>
                    <a:gd name="T23" fmla="*/ 36 h 102"/>
                    <a:gd name="T24" fmla="*/ 168 w 204"/>
                    <a:gd name="T25" fmla="*/ 57 h 102"/>
                    <a:gd name="T26" fmla="*/ 161 w 204"/>
                    <a:gd name="T27" fmla="*/ 56 h 102"/>
                    <a:gd name="T28" fmla="*/ 171 w 204"/>
                    <a:gd name="T29" fmla="*/ 16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04" h="102">
                      <a:moveTo>
                        <a:pt x="85" y="102"/>
                      </a:moveTo>
                      <a:cubicBezTo>
                        <a:pt x="113" y="102"/>
                        <a:pt x="137" y="89"/>
                        <a:pt x="153" y="69"/>
                      </a:cubicBezTo>
                      <a:cubicBezTo>
                        <a:pt x="157" y="71"/>
                        <a:pt x="163" y="72"/>
                        <a:pt x="168" y="72"/>
                      </a:cubicBezTo>
                      <a:cubicBezTo>
                        <a:pt x="188" y="72"/>
                        <a:pt x="204" y="56"/>
                        <a:pt x="204" y="36"/>
                      </a:cubicBezTo>
                      <a:cubicBezTo>
                        <a:pt x="204" y="17"/>
                        <a:pt x="189" y="1"/>
                        <a:pt x="170" y="0"/>
                      </a:cubicBezTo>
                      <a:cubicBezTo>
                        <a:pt x="170" y="0"/>
                        <a:pt x="170" y="0"/>
                        <a:pt x="17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5"/>
                        <a:pt x="0" y="11"/>
                        <a:pt x="0" y="16"/>
                      </a:cubicBezTo>
                      <a:cubicBezTo>
                        <a:pt x="0" y="63"/>
                        <a:pt x="38" y="102"/>
                        <a:pt x="85" y="102"/>
                      </a:cubicBezTo>
                      <a:moveTo>
                        <a:pt x="171" y="16"/>
                      </a:moveTo>
                      <a:cubicBezTo>
                        <a:pt x="171" y="16"/>
                        <a:pt x="171" y="16"/>
                        <a:pt x="171" y="16"/>
                      </a:cubicBezTo>
                      <a:cubicBezTo>
                        <a:pt x="181" y="17"/>
                        <a:pt x="188" y="26"/>
                        <a:pt x="188" y="36"/>
                      </a:cubicBezTo>
                      <a:cubicBezTo>
                        <a:pt x="188" y="47"/>
                        <a:pt x="179" y="57"/>
                        <a:pt x="168" y="57"/>
                      </a:cubicBezTo>
                      <a:cubicBezTo>
                        <a:pt x="166" y="57"/>
                        <a:pt x="164" y="56"/>
                        <a:pt x="161" y="56"/>
                      </a:cubicBezTo>
                      <a:cubicBezTo>
                        <a:pt x="168" y="44"/>
                        <a:pt x="171" y="30"/>
                        <a:pt x="171" y="16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59" name="Freeform 146">
                  <a:extLst>
                    <a:ext uri="{FF2B5EF4-FFF2-40B4-BE49-F238E27FC236}">
                      <a16:creationId xmlns:a16="http://schemas.microsoft.com/office/drawing/2014/main" id="{6A80827B-DE22-4456-AC1E-0C2D5CB3DD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81813" y="2846389"/>
                  <a:ext cx="55563" cy="141288"/>
                </a:xfrm>
                <a:custGeom>
                  <a:avLst/>
                  <a:gdLst>
                    <a:gd name="T0" fmla="*/ 12 w 33"/>
                    <a:gd name="T1" fmla="*/ 64 h 84"/>
                    <a:gd name="T2" fmla="*/ 16 w 33"/>
                    <a:gd name="T3" fmla="*/ 81 h 84"/>
                    <a:gd name="T4" fmla="*/ 30 w 33"/>
                    <a:gd name="T5" fmla="*/ 51 h 84"/>
                    <a:gd name="T6" fmla="*/ 22 w 33"/>
                    <a:gd name="T7" fmla="*/ 34 h 84"/>
                    <a:gd name="T8" fmla="*/ 21 w 33"/>
                    <a:gd name="T9" fmla="*/ 21 h 84"/>
                    <a:gd name="T10" fmla="*/ 13 w 33"/>
                    <a:gd name="T11" fmla="*/ 6 h 84"/>
                    <a:gd name="T12" fmla="*/ 4 w 33"/>
                    <a:gd name="T13" fmla="*/ 36 h 84"/>
                    <a:gd name="T14" fmla="*/ 12 w 33"/>
                    <a:gd name="T15" fmla="*/ 64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3" h="84">
                      <a:moveTo>
                        <a:pt x="12" y="64"/>
                      </a:moveTo>
                      <a:cubicBezTo>
                        <a:pt x="1" y="67"/>
                        <a:pt x="6" y="84"/>
                        <a:pt x="16" y="81"/>
                      </a:cubicBezTo>
                      <a:cubicBezTo>
                        <a:pt x="29" y="76"/>
                        <a:pt x="33" y="64"/>
                        <a:pt x="30" y="51"/>
                      </a:cubicBezTo>
                      <a:cubicBezTo>
                        <a:pt x="29" y="45"/>
                        <a:pt x="25" y="40"/>
                        <a:pt x="22" y="34"/>
                      </a:cubicBezTo>
                      <a:cubicBezTo>
                        <a:pt x="20" y="31"/>
                        <a:pt x="17" y="24"/>
                        <a:pt x="21" y="21"/>
                      </a:cubicBezTo>
                      <a:cubicBezTo>
                        <a:pt x="31" y="15"/>
                        <a:pt x="22" y="0"/>
                        <a:pt x="13" y="6"/>
                      </a:cubicBezTo>
                      <a:cubicBezTo>
                        <a:pt x="2" y="12"/>
                        <a:pt x="0" y="25"/>
                        <a:pt x="4" y="36"/>
                      </a:cubicBezTo>
                      <a:cubicBezTo>
                        <a:pt x="5" y="40"/>
                        <a:pt x="19" y="61"/>
                        <a:pt x="12" y="64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60" name="Freeform 147">
                  <a:extLst>
                    <a:ext uri="{FF2B5EF4-FFF2-40B4-BE49-F238E27FC236}">
                      <a16:creationId xmlns:a16="http://schemas.microsoft.com/office/drawing/2014/main" id="{DEB97620-E8E8-4796-A318-940E7E4E0A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61188" y="2846389"/>
                  <a:ext cx="55563" cy="141288"/>
                </a:xfrm>
                <a:custGeom>
                  <a:avLst/>
                  <a:gdLst>
                    <a:gd name="T0" fmla="*/ 12 w 33"/>
                    <a:gd name="T1" fmla="*/ 64 h 84"/>
                    <a:gd name="T2" fmla="*/ 16 w 33"/>
                    <a:gd name="T3" fmla="*/ 81 h 84"/>
                    <a:gd name="T4" fmla="*/ 30 w 33"/>
                    <a:gd name="T5" fmla="*/ 51 h 84"/>
                    <a:gd name="T6" fmla="*/ 22 w 33"/>
                    <a:gd name="T7" fmla="*/ 34 h 84"/>
                    <a:gd name="T8" fmla="*/ 22 w 33"/>
                    <a:gd name="T9" fmla="*/ 21 h 84"/>
                    <a:gd name="T10" fmla="*/ 13 w 33"/>
                    <a:gd name="T11" fmla="*/ 6 h 84"/>
                    <a:gd name="T12" fmla="*/ 4 w 33"/>
                    <a:gd name="T13" fmla="*/ 36 h 84"/>
                    <a:gd name="T14" fmla="*/ 12 w 33"/>
                    <a:gd name="T15" fmla="*/ 64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3" h="84">
                      <a:moveTo>
                        <a:pt x="12" y="64"/>
                      </a:moveTo>
                      <a:cubicBezTo>
                        <a:pt x="1" y="67"/>
                        <a:pt x="6" y="84"/>
                        <a:pt x="16" y="81"/>
                      </a:cubicBezTo>
                      <a:cubicBezTo>
                        <a:pt x="29" y="76"/>
                        <a:pt x="33" y="64"/>
                        <a:pt x="30" y="51"/>
                      </a:cubicBezTo>
                      <a:cubicBezTo>
                        <a:pt x="29" y="45"/>
                        <a:pt x="25" y="40"/>
                        <a:pt x="22" y="34"/>
                      </a:cubicBezTo>
                      <a:cubicBezTo>
                        <a:pt x="20" y="31"/>
                        <a:pt x="17" y="24"/>
                        <a:pt x="22" y="21"/>
                      </a:cubicBezTo>
                      <a:cubicBezTo>
                        <a:pt x="31" y="15"/>
                        <a:pt x="22" y="0"/>
                        <a:pt x="13" y="6"/>
                      </a:cubicBezTo>
                      <a:cubicBezTo>
                        <a:pt x="2" y="12"/>
                        <a:pt x="0" y="25"/>
                        <a:pt x="4" y="36"/>
                      </a:cubicBezTo>
                      <a:cubicBezTo>
                        <a:pt x="5" y="40"/>
                        <a:pt x="20" y="61"/>
                        <a:pt x="12" y="64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</p:grpSp>
          <p:sp>
            <p:nvSpPr>
              <p:cNvPr id="341" name="Freeform 199">
                <a:extLst>
                  <a:ext uri="{FF2B5EF4-FFF2-40B4-BE49-F238E27FC236}">
                    <a16:creationId xmlns:a16="http://schemas.microsoft.com/office/drawing/2014/main" id="{205874F6-A04A-4500-A90B-2F08F1EED3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06138" y="3859784"/>
                <a:ext cx="331788" cy="307975"/>
              </a:xfrm>
              <a:custGeom>
                <a:avLst/>
                <a:gdLst>
                  <a:gd name="connsiteX0" fmla="*/ 252413 w 331788"/>
                  <a:gd name="connsiteY0" fmla="*/ 53975 h 307975"/>
                  <a:gd name="connsiteX1" fmla="*/ 277813 w 331788"/>
                  <a:gd name="connsiteY1" fmla="*/ 154782 h 307975"/>
                  <a:gd name="connsiteX2" fmla="*/ 252413 w 331788"/>
                  <a:gd name="connsiteY2" fmla="*/ 255588 h 307975"/>
                  <a:gd name="connsiteX3" fmla="*/ 227013 w 331788"/>
                  <a:gd name="connsiteY3" fmla="*/ 240467 h 307975"/>
                  <a:gd name="connsiteX4" fmla="*/ 249026 w 331788"/>
                  <a:gd name="connsiteY4" fmla="*/ 154782 h 307975"/>
                  <a:gd name="connsiteX5" fmla="*/ 227013 w 331788"/>
                  <a:gd name="connsiteY5" fmla="*/ 67416 h 307975"/>
                  <a:gd name="connsiteX6" fmla="*/ 299851 w 331788"/>
                  <a:gd name="connsiteY6" fmla="*/ 20637 h 307975"/>
                  <a:gd name="connsiteX7" fmla="*/ 331788 w 331788"/>
                  <a:gd name="connsiteY7" fmla="*/ 154781 h 307975"/>
                  <a:gd name="connsiteX8" fmla="*/ 299851 w 331788"/>
                  <a:gd name="connsiteY8" fmla="*/ 288925 h 307975"/>
                  <a:gd name="connsiteX9" fmla="*/ 274638 w 331788"/>
                  <a:gd name="connsiteY9" fmla="*/ 275511 h 307975"/>
                  <a:gd name="connsiteX10" fmla="*/ 303213 w 331788"/>
                  <a:gd name="connsiteY10" fmla="*/ 154781 h 307975"/>
                  <a:gd name="connsiteX11" fmla="*/ 274638 w 331788"/>
                  <a:gd name="connsiteY11" fmla="*/ 34052 h 307975"/>
                  <a:gd name="connsiteX12" fmla="*/ 299851 w 331788"/>
                  <a:gd name="connsiteY12" fmla="*/ 20637 h 307975"/>
                  <a:gd name="connsiteX13" fmla="*/ 212725 w 331788"/>
                  <a:gd name="connsiteY13" fmla="*/ 0 h 307975"/>
                  <a:gd name="connsiteX14" fmla="*/ 212725 w 331788"/>
                  <a:gd name="connsiteY14" fmla="*/ 155575 h 307975"/>
                  <a:gd name="connsiteX15" fmla="*/ 212725 w 331788"/>
                  <a:gd name="connsiteY15" fmla="*/ 307975 h 307975"/>
                  <a:gd name="connsiteX16" fmla="*/ 57150 w 331788"/>
                  <a:gd name="connsiteY16" fmla="*/ 244475 h 307975"/>
                  <a:gd name="connsiteX17" fmla="*/ 57150 w 331788"/>
                  <a:gd name="connsiteY17" fmla="*/ 219075 h 307975"/>
                  <a:gd name="connsiteX18" fmla="*/ 0 w 331788"/>
                  <a:gd name="connsiteY18" fmla="*/ 219075 h 307975"/>
                  <a:gd name="connsiteX19" fmla="*/ 0 w 331788"/>
                  <a:gd name="connsiteY19" fmla="*/ 88900 h 307975"/>
                  <a:gd name="connsiteX20" fmla="*/ 57150 w 331788"/>
                  <a:gd name="connsiteY20" fmla="*/ 88900 h 307975"/>
                  <a:gd name="connsiteX21" fmla="*/ 57150 w 331788"/>
                  <a:gd name="connsiteY21" fmla="*/ 65088 h 307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31788" h="307975">
                    <a:moveTo>
                      <a:pt x="252413" y="53975"/>
                    </a:moveTo>
                    <a:cubicBezTo>
                      <a:pt x="269346" y="82537"/>
                      <a:pt x="277813" y="117819"/>
                      <a:pt x="277813" y="154782"/>
                    </a:cubicBezTo>
                    <a:cubicBezTo>
                      <a:pt x="277813" y="191744"/>
                      <a:pt x="269346" y="227026"/>
                      <a:pt x="252413" y="255588"/>
                    </a:cubicBezTo>
                    <a:cubicBezTo>
                      <a:pt x="252413" y="255588"/>
                      <a:pt x="252413" y="255588"/>
                      <a:pt x="227013" y="240467"/>
                    </a:cubicBezTo>
                    <a:cubicBezTo>
                      <a:pt x="240560" y="216946"/>
                      <a:pt x="249026" y="186704"/>
                      <a:pt x="249026" y="154782"/>
                    </a:cubicBezTo>
                    <a:cubicBezTo>
                      <a:pt x="249026" y="122860"/>
                      <a:pt x="240560" y="90938"/>
                      <a:pt x="227013" y="67416"/>
                    </a:cubicBezTo>
                    <a:close/>
                    <a:moveTo>
                      <a:pt x="299851" y="20637"/>
                    </a:moveTo>
                    <a:cubicBezTo>
                      <a:pt x="320022" y="57527"/>
                      <a:pt x="331788" y="106154"/>
                      <a:pt x="331788" y="154781"/>
                    </a:cubicBezTo>
                    <a:cubicBezTo>
                      <a:pt x="331788" y="203408"/>
                      <a:pt x="320022" y="250359"/>
                      <a:pt x="299851" y="288925"/>
                    </a:cubicBezTo>
                    <a:cubicBezTo>
                      <a:pt x="299851" y="288925"/>
                      <a:pt x="299851" y="288925"/>
                      <a:pt x="274638" y="275511"/>
                    </a:cubicBezTo>
                    <a:cubicBezTo>
                      <a:pt x="293128" y="241975"/>
                      <a:pt x="303213" y="198378"/>
                      <a:pt x="303213" y="154781"/>
                    </a:cubicBezTo>
                    <a:cubicBezTo>
                      <a:pt x="303213" y="109508"/>
                      <a:pt x="293128" y="67588"/>
                      <a:pt x="274638" y="34052"/>
                    </a:cubicBezTo>
                    <a:cubicBezTo>
                      <a:pt x="274638" y="34052"/>
                      <a:pt x="274638" y="34052"/>
                      <a:pt x="299851" y="20637"/>
                    </a:cubicBezTo>
                    <a:close/>
                    <a:moveTo>
                      <a:pt x="212725" y="0"/>
                    </a:moveTo>
                    <a:lnTo>
                      <a:pt x="212725" y="155575"/>
                    </a:lnTo>
                    <a:lnTo>
                      <a:pt x="212725" y="307975"/>
                    </a:lnTo>
                    <a:lnTo>
                      <a:pt x="57150" y="244475"/>
                    </a:lnTo>
                    <a:lnTo>
                      <a:pt x="57150" y="219075"/>
                    </a:lnTo>
                    <a:lnTo>
                      <a:pt x="0" y="219075"/>
                    </a:lnTo>
                    <a:lnTo>
                      <a:pt x="0" y="88900"/>
                    </a:lnTo>
                    <a:lnTo>
                      <a:pt x="57150" y="88900"/>
                    </a:lnTo>
                    <a:lnTo>
                      <a:pt x="57150" y="65088"/>
                    </a:lnTo>
                    <a:close/>
                  </a:path>
                </a:pathLst>
              </a:cu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42" name="Freeform 151">
                <a:extLst>
                  <a:ext uri="{FF2B5EF4-FFF2-40B4-BE49-F238E27FC236}">
                    <a16:creationId xmlns:a16="http://schemas.microsoft.com/office/drawing/2014/main" id="{69C4CAD9-1539-47AD-B857-7CF4F98FD72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58201" y="4443984"/>
                <a:ext cx="301625" cy="255588"/>
              </a:xfrm>
              <a:custGeom>
                <a:avLst/>
                <a:gdLst>
                  <a:gd name="T0" fmla="*/ 109 w 180"/>
                  <a:gd name="T1" fmla="*/ 26 h 152"/>
                  <a:gd name="T2" fmla="*/ 124 w 180"/>
                  <a:gd name="T3" fmla="*/ 51 h 152"/>
                  <a:gd name="T4" fmla="*/ 135 w 180"/>
                  <a:gd name="T5" fmla="*/ 53 h 152"/>
                  <a:gd name="T6" fmla="*/ 162 w 180"/>
                  <a:gd name="T7" fmla="*/ 27 h 152"/>
                  <a:gd name="T8" fmla="*/ 135 w 180"/>
                  <a:gd name="T9" fmla="*/ 0 h 152"/>
                  <a:gd name="T10" fmla="*/ 109 w 180"/>
                  <a:gd name="T11" fmla="*/ 26 h 152"/>
                  <a:gd name="T12" fmla="*/ 92 w 180"/>
                  <a:gd name="T13" fmla="*/ 80 h 152"/>
                  <a:gd name="T14" fmla="*/ 118 w 180"/>
                  <a:gd name="T15" fmla="*/ 54 h 152"/>
                  <a:gd name="T16" fmla="*/ 92 w 180"/>
                  <a:gd name="T17" fmla="*/ 28 h 152"/>
                  <a:gd name="T18" fmla="*/ 65 w 180"/>
                  <a:gd name="T19" fmla="*/ 54 h 152"/>
                  <a:gd name="T20" fmla="*/ 92 w 180"/>
                  <a:gd name="T21" fmla="*/ 80 h 152"/>
                  <a:gd name="T22" fmla="*/ 103 w 180"/>
                  <a:gd name="T23" fmla="*/ 82 h 152"/>
                  <a:gd name="T24" fmla="*/ 80 w 180"/>
                  <a:gd name="T25" fmla="*/ 82 h 152"/>
                  <a:gd name="T26" fmla="*/ 47 w 180"/>
                  <a:gd name="T27" fmla="*/ 116 h 152"/>
                  <a:gd name="T28" fmla="*/ 47 w 180"/>
                  <a:gd name="T29" fmla="*/ 143 h 152"/>
                  <a:gd name="T30" fmla="*/ 47 w 180"/>
                  <a:gd name="T31" fmla="*/ 144 h 152"/>
                  <a:gd name="T32" fmla="*/ 49 w 180"/>
                  <a:gd name="T33" fmla="*/ 144 h 152"/>
                  <a:gd name="T34" fmla="*/ 95 w 180"/>
                  <a:gd name="T35" fmla="*/ 152 h 152"/>
                  <a:gd name="T36" fmla="*/ 135 w 180"/>
                  <a:gd name="T37" fmla="*/ 144 h 152"/>
                  <a:gd name="T38" fmla="*/ 136 w 180"/>
                  <a:gd name="T39" fmla="*/ 143 h 152"/>
                  <a:gd name="T40" fmla="*/ 137 w 180"/>
                  <a:gd name="T41" fmla="*/ 143 h 152"/>
                  <a:gd name="T42" fmla="*/ 137 w 180"/>
                  <a:gd name="T43" fmla="*/ 116 h 152"/>
                  <a:gd name="T44" fmla="*/ 103 w 180"/>
                  <a:gd name="T45" fmla="*/ 82 h 152"/>
                  <a:gd name="T46" fmla="*/ 147 w 180"/>
                  <a:gd name="T47" fmla="*/ 55 h 152"/>
                  <a:gd name="T48" fmla="*/ 124 w 180"/>
                  <a:gd name="T49" fmla="*/ 55 h 152"/>
                  <a:gd name="T50" fmla="*/ 114 w 180"/>
                  <a:gd name="T51" fmla="*/ 78 h 152"/>
                  <a:gd name="T52" fmla="*/ 143 w 180"/>
                  <a:gd name="T53" fmla="*/ 116 h 152"/>
                  <a:gd name="T54" fmla="*/ 143 w 180"/>
                  <a:gd name="T55" fmla="*/ 125 h 152"/>
                  <a:gd name="T56" fmla="*/ 178 w 180"/>
                  <a:gd name="T57" fmla="*/ 117 h 152"/>
                  <a:gd name="T58" fmla="*/ 180 w 180"/>
                  <a:gd name="T59" fmla="*/ 116 h 152"/>
                  <a:gd name="T60" fmla="*/ 180 w 180"/>
                  <a:gd name="T61" fmla="*/ 116 h 152"/>
                  <a:gd name="T62" fmla="*/ 180 w 180"/>
                  <a:gd name="T63" fmla="*/ 89 h 152"/>
                  <a:gd name="T64" fmla="*/ 147 w 180"/>
                  <a:gd name="T65" fmla="*/ 55 h 152"/>
                  <a:gd name="T66" fmla="*/ 45 w 180"/>
                  <a:gd name="T67" fmla="*/ 53 h 152"/>
                  <a:gd name="T68" fmla="*/ 59 w 180"/>
                  <a:gd name="T69" fmla="*/ 49 h 152"/>
                  <a:gd name="T70" fmla="*/ 72 w 180"/>
                  <a:gd name="T71" fmla="*/ 28 h 152"/>
                  <a:gd name="T72" fmla="*/ 72 w 180"/>
                  <a:gd name="T73" fmla="*/ 27 h 152"/>
                  <a:gd name="T74" fmla="*/ 45 w 180"/>
                  <a:gd name="T75" fmla="*/ 0 h 152"/>
                  <a:gd name="T76" fmla="*/ 19 w 180"/>
                  <a:gd name="T77" fmla="*/ 27 h 152"/>
                  <a:gd name="T78" fmla="*/ 45 w 180"/>
                  <a:gd name="T79" fmla="*/ 53 h 152"/>
                  <a:gd name="T80" fmla="*/ 69 w 180"/>
                  <a:gd name="T81" fmla="*/ 78 h 152"/>
                  <a:gd name="T82" fmla="*/ 59 w 180"/>
                  <a:gd name="T83" fmla="*/ 55 h 152"/>
                  <a:gd name="T84" fmla="*/ 57 w 180"/>
                  <a:gd name="T85" fmla="*/ 55 h 152"/>
                  <a:gd name="T86" fmla="*/ 34 w 180"/>
                  <a:gd name="T87" fmla="*/ 55 h 152"/>
                  <a:gd name="T88" fmla="*/ 0 w 180"/>
                  <a:gd name="T89" fmla="*/ 89 h 152"/>
                  <a:gd name="T90" fmla="*/ 0 w 180"/>
                  <a:gd name="T91" fmla="*/ 116 h 152"/>
                  <a:gd name="T92" fmla="*/ 0 w 180"/>
                  <a:gd name="T93" fmla="*/ 117 h 152"/>
                  <a:gd name="T94" fmla="*/ 2 w 180"/>
                  <a:gd name="T95" fmla="*/ 117 h 152"/>
                  <a:gd name="T96" fmla="*/ 40 w 180"/>
                  <a:gd name="T97" fmla="*/ 124 h 152"/>
                  <a:gd name="T98" fmla="*/ 40 w 180"/>
                  <a:gd name="T99" fmla="*/ 116 h 152"/>
                  <a:gd name="T100" fmla="*/ 69 w 180"/>
                  <a:gd name="T101" fmla="*/ 78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80" h="152">
                    <a:moveTo>
                      <a:pt x="109" y="26"/>
                    </a:moveTo>
                    <a:cubicBezTo>
                      <a:pt x="117" y="32"/>
                      <a:pt x="123" y="40"/>
                      <a:pt x="124" y="51"/>
                    </a:cubicBezTo>
                    <a:cubicBezTo>
                      <a:pt x="128" y="52"/>
                      <a:pt x="131" y="53"/>
                      <a:pt x="135" y="53"/>
                    </a:cubicBezTo>
                    <a:cubicBezTo>
                      <a:pt x="150" y="53"/>
                      <a:pt x="162" y="41"/>
                      <a:pt x="162" y="27"/>
                    </a:cubicBezTo>
                    <a:cubicBezTo>
                      <a:pt x="162" y="12"/>
                      <a:pt x="150" y="0"/>
                      <a:pt x="135" y="0"/>
                    </a:cubicBezTo>
                    <a:cubicBezTo>
                      <a:pt x="121" y="0"/>
                      <a:pt x="109" y="12"/>
                      <a:pt x="109" y="26"/>
                    </a:cubicBezTo>
                    <a:moveTo>
                      <a:pt x="92" y="80"/>
                    </a:moveTo>
                    <a:cubicBezTo>
                      <a:pt x="106" y="80"/>
                      <a:pt x="118" y="69"/>
                      <a:pt x="118" y="54"/>
                    </a:cubicBezTo>
                    <a:cubicBezTo>
                      <a:pt x="118" y="40"/>
                      <a:pt x="106" y="28"/>
                      <a:pt x="92" y="28"/>
                    </a:cubicBezTo>
                    <a:cubicBezTo>
                      <a:pt x="77" y="28"/>
                      <a:pt x="65" y="40"/>
                      <a:pt x="65" y="54"/>
                    </a:cubicBezTo>
                    <a:cubicBezTo>
                      <a:pt x="65" y="69"/>
                      <a:pt x="77" y="80"/>
                      <a:pt x="92" y="80"/>
                    </a:cubicBezTo>
                    <a:moveTo>
                      <a:pt x="103" y="82"/>
                    </a:moveTo>
                    <a:cubicBezTo>
                      <a:pt x="80" y="82"/>
                      <a:pt x="80" y="82"/>
                      <a:pt x="80" y="82"/>
                    </a:cubicBezTo>
                    <a:cubicBezTo>
                      <a:pt x="62" y="82"/>
                      <a:pt x="47" y="97"/>
                      <a:pt x="47" y="116"/>
                    </a:cubicBezTo>
                    <a:cubicBezTo>
                      <a:pt x="47" y="143"/>
                      <a:pt x="47" y="143"/>
                      <a:pt x="47" y="143"/>
                    </a:cubicBezTo>
                    <a:cubicBezTo>
                      <a:pt x="47" y="144"/>
                      <a:pt x="47" y="144"/>
                      <a:pt x="47" y="144"/>
                    </a:cubicBezTo>
                    <a:cubicBezTo>
                      <a:pt x="49" y="144"/>
                      <a:pt x="49" y="144"/>
                      <a:pt x="49" y="144"/>
                    </a:cubicBezTo>
                    <a:cubicBezTo>
                      <a:pt x="66" y="150"/>
                      <a:pt x="82" y="152"/>
                      <a:pt x="95" y="152"/>
                    </a:cubicBezTo>
                    <a:cubicBezTo>
                      <a:pt x="119" y="152"/>
                      <a:pt x="134" y="145"/>
                      <a:pt x="135" y="144"/>
                    </a:cubicBezTo>
                    <a:cubicBezTo>
                      <a:pt x="136" y="143"/>
                      <a:pt x="136" y="143"/>
                      <a:pt x="136" y="143"/>
                    </a:cubicBezTo>
                    <a:cubicBezTo>
                      <a:pt x="137" y="143"/>
                      <a:pt x="137" y="143"/>
                      <a:pt x="137" y="143"/>
                    </a:cubicBezTo>
                    <a:cubicBezTo>
                      <a:pt x="137" y="116"/>
                      <a:pt x="137" y="116"/>
                      <a:pt x="137" y="116"/>
                    </a:cubicBezTo>
                    <a:cubicBezTo>
                      <a:pt x="137" y="97"/>
                      <a:pt x="122" y="82"/>
                      <a:pt x="103" y="82"/>
                    </a:cubicBezTo>
                    <a:moveTo>
                      <a:pt x="147" y="55"/>
                    </a:moveTo>
                    <a:cubicBezTo>
                      <a:pt x="124" y="55"/>
                      <a:pt x="124" y="55"/>
                      <a:pt x="124" y="55"/>
                    </a:cubicBezTo>
                    <a:cubicBezTo>
                      <a:pt x="124" y="64"/>
                      <a:pt x="120" y="72"/>
                      <a:pt x="114" y="78"/>
                    </a:cubicBezTo>
                    <a:cubicBezTo>
                      <a:pt x="131" y="83"/>
                      <a:pt x="143" y="98"/>
                      <a:pt x="143" y="116"/>
                    </a:cubicBezTo>
                    <a:cubicBezTo>
                      <a:pt x="143" y="125"/>
                      <a:pt x="143" y="125"/>
                      <a:pt x="143" y="125"/>
                    </a:cubicBezTo>
                    <a:cubicBezTo>
                      <a:pt x="165" y="124"/>
                      <a:pt x="178" y="118"/>
                      <a:pt x="178" y="117"/>
                    </a:cubicBezTo>
                    <a:cubicBezTo>
                      <a:pt x="180" y="116"/>
                      <a:pt x="180" y="116"/>
                      <a:pt x="180" y="116"/>
                    </a:cubicBezTo>
                    <a:cubicBezTo>
                      <a:pt x="180" y="116"/>
                      <a:pt x="180" y="116"/>
                      <a:pt x="180" y="116"/>
                    </a:cubicBezTo>
                    <a:cubicBezTo>
                      <a:pt x="180" y="89"/>
                      <a:pt x="180" y="89"/>
                      <a:pt x="180" y="89"/>
                    </a:cubicBezTo>
                    <a:cubicBezTo>
                      <a:pt x="180" y="70"/>
                      <a:pt x="165" y="55"/>
                      <a:pt x="147" y="55"/>
                    </a:cubicBezTo>
                    <a:moveTo>
                      <a:pt x="45" y="53"/>
                    </a:moveTo>
                    <a:cubicBezTo>
                      <a:pt x="51" y="53"/>
                      <a:pt x="55" y="52"/>
                      <a:pt x="59" y="49"/>
                    </a:cubicBezTo>
                    <a:cubicBezTo>
                      <a:pt x="61" y="41"/>
                      <a:pt x="65" y="33"/>
                      <a:pt x="72" y="28"/>
                    </a:cubicBezTo>
                    <a:cubicBezTo>
                      <a:pt x="72" y="28"/>
                      <a:pt x="72" y="27"/>
                      <a:pt x="72" y="27"/>
                    </a:cubicBezTo>
                    <a:cubicBezTo>
                      <a:pt x="72" y="12"/>
                      <a:pt x="60" y="0"/>
                      <a:pt x="45" y="0"/>
                    </a:cubicBezTo>
                    <a:cubicBezTo>
                      <a:pt x="31" y="0"/>
                      <a:pt x="19" y="12"/>
                      <a:pt x="19" y="27"/>
                    </a:cubicBezTo>
                    <a:cubicBezTo>
                      <a:pt x="19" y="41"/>
                      <a:pt x="31" y="53"/>
                      <a:pt x="45" y="53"/>
                    </a:cubicBezTo>
                    <a:moveTo>
                      <a:pt x="69" y="78"/>
                    </a:moveTo>
                    <a:cubicBezTo>
                      <a:pt x="63" y="72"/>
                      <a:pt x="59" y="64"/>
                      <a:pt x="59" y="55"/>
                    </a:cubicBezTo>
                    <a:cubicBezTo>
                      <a:pt x="58" y="55"/>
                      <a:pt x="57" y="55"/>
                      <a:pt x="57" y="55"/>
                    </a:cubicBezTo>
                    <a:cubicBezTo>
                      <a:pt x="34" y="55"/>
                      <a:pt x="34" y="55"/>
                      <a:pt x="34" y="55"/>
                    </a:cubicBezTo>
                    <a:cubicBezTo>
                      <a:pt x="16" y="55"/>
                      <a:pt x="0" y="70"/>
                      <a:pt x="0" y="89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2" y="117"/>
                      <a:pt x="2" y="117"/>
                      <a:pt x="2" y="117"/>
                    </a:cubicBezTo>
                    <a:cubicBezTo>
                      <a:pt x="17" y="122"/>
                      <a:pt x="29" y="124"/>
                      <a:pt x="40" y="124"/>
                    </a:cubicBezTo>
                    <a:cubicBezTo>
                      <a:pt x="40" y="116"/>
                      <a:pt x="40" y="116"/>
                      <a:pt x="40" y="116"/>
                    </a:cubicBezTo>
                    <a:cubicBezTo>
                      <a:pt x="40" y="98"/>
                      <a:pt x="53" y="83"/>
                      <a:pt x="69" y="78"/>
                    </a:cubicBezTo>
                  </a:path>
                </a:pathLst>
              </a:cu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grpSp>
            <p:nvGrpSpPr>
              <p:cNvPr id="343" name="Group 342">
                <a:extLst>
                  <a:ext uri="{FF2B5EF4-FFF2-40B4-BE49-F238E27FC236}">
                    <a16:creationId xmlns:a16="http://schemas.microsoft.com/office/drawing/2014/main" id="{BF17D760-F0E3-4461-8D37-9016E5C3C1D5}"/>
                  </a:ext>
                </a:extLst>
              </p:cNvPr>
              <p:cNvGrpSpPr/>
              <p:nvPr/>
            </p:nvGrpSpPr>
            <p:grpSpPr>
              <a:xfrm>
                <a:off x="9499601" y="3148584"/>
                <a:ext cx="288925" cy="198438"/>
                <a:chOff x="9499601" y="3097214"/>
                <a:chExt cx="288925" cy="198438"/>
              </a:xfrm>
              <a:solidFill>
                <a:srgbClr val="44546A">
                  <a:lumMod val="20000"/>
                  <a:lumOff val="80000"/>
                </a:srgbClr>
              </a:solidFill>
            </p:grpSpPr>
            <p:sp>
              <p:nvSpPr>
                <p:cNvPr id="356" name="Freeform 152">
                  <a:extLst>
                    <a:ext uri="{FF2B5EF4-FFF2-40B4-BE49-F238E27FC236}">
                      <a16:creationId xmlns:a16="http://schemas.microsoft.com/office/drawing/2014/main" id="{21376428-A92E-4000-AFD8-AB4E5BA1B6D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499601" y="3268664"/>
                  <a:ext cx="288925" cy="26988"/>
                </a:xfrm>
                <a:custGeom>
                  <a:avLst/>
                  <a:gdLst>
                    <a:gd name="T0" fmla="*/ 182 w 182"/>
                    <a:gd name="T1" fmla="*/ 0 h 17"/>
                    <a:gd name="T2" fmla="*/ 0 w 182"/>
                    <a:gd name="T3" fmla="*/ 0 h 17"/>
                    <a:gd name="T4" fmla="*/ 0 w 182"/>
                    <a:gd name="T5" fmla="*/ 17 h 17"/>
                    <a:gd name="T6" fmla="*/ 182 w 182"/>
                    <a:gd name="T7" fmla="*/ 17 h 17"/>
                    <a:gd name="T8" fmla="*/ 182 w 182"/>
                    <a:gd name="T9" fmla="*/ 0 h 17"/>
                    <a:gd name="T10" fmla="*/ 173 w 182"/>
                    <a:gd name="T11" fmla="*/ 10 h 17"/>
                    <a:gd name="T12" fmla="*/ 158 w 182"/>
                    <a:gd name="T13" fmla="*/ 10 h 17"/>
                    <a:gd name="T14" fmla="*/ 158 w 182"/>
                    <a:gd name="T15" fmla="*/ 7 h 17"/>
                    <a:gd name="T16" fmla="*/ 173 w 182"/>
                    <a:gd name="T17" fmla="*/ 7 h 17"/>
                    <a:gd name="T18" fmla="*/ 173 w 182"/>
                    <a:gd name="T19" fmla="*/ 1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2" h="17">
                      <a:moveTo>
                        <a:pt x="182" y="0"/>
                      </a:moveTo>
                      <a:lnTo>
                        <a:pt x="0" y="0"/>
                      </a:lnTo>
                      <a:lnTo>
                        <a:pt x="0" y="17"/>
                      </a:lnTo>
                      <a:lnTo>
                        <a:pt x="182" y="17"/>
                      </a:lnTo>
                      <a:lnTo>
                        <a:pt x="182" y="0"/>
                      </a:lnTo>
                      <a:close/>
                      <a:moveTo>
                        <a:pt x="173" y="10"/>
                      </a:moveTo>
                      <a:lnTo>
                        <a:pt x="158" y="10"/>
                      </a:lnTo>
                      <a:lnTo>
                        <a:pt x="158" y="7"/>
                      </a:lnTo>
                      <a:lnTo>
                        <a:pt x="173" y="7"/>
                      </a:lnTo>
                      <a:lnTo>
                        <a:pt x="173" y="1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57" name="Freeform 153">
                  <a:extLst>
                    <a:ext uri="{FF2B5EF4-FFF2-40B4-BE49-F238E27FC236}">
                      <a16:creationId xmlns:a16="http://schemas.microsoft.com/office/drawing/2014/main" id="{EB424DB1-3C45-428A-AB78-269DE1257C1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512301" y="3097214"/>
                  <a:ext cx="261938" cy="163513"/>
                </a:xfrm>
                <a:custGeom>
                  <a:avLst/>
                  <a:gdLst>
                    <a:gd name="T0" fmla="*/ 165 w 165"/>
                    <a:gd name="T1" fmla="*/ 0 h 103"/>
                    <a:gd name="T2" fmla="*/ 0 w 165"/>
                    <a:gd name="T3" fmla="*/ 0 h 103"/>
                    <a:gd name="T4" fmla="*/ 0 w 165"/>
                    <a:gd name="T5" fmla="*/ 103 h 103"/>
                    <a:gd name="T6" fmla="*/ 165 w 165"/>
                    <a:gd name="T7" fmla="*/ 103 h 103"/>
                    <a:gd name="T8" fmla="*/ 165 w 165"/>
                    <a:gd name="T9" fmla="*/ 0 h 103"/>
                    <a:gd name="T10" fmla="*/ 147 w 165"/>
                    <a:gd name="T11" fmla="*/ 89 h 103"/>
                    <a:gd name="T12" fmla="*/ 18 w 165"/>
                    <a:gd name="T13" fmla="*/ 89 h 103"/>
                    <a:gd name="T14" fmla="*/ 18 w 165"/>
                    <a:gd name="T15" fmla="*/ 15 h 103"/>
                    <a:gd name="T16" fmla="*/ 147 w 165"/>
                    <a:gd name="T17" fmla="*/ 15 h 103"/>
                    <a:gd name="T18" fmla="*/ 147 w 165"/>
                    <a:gd name="T19" fmla="*/ 89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65" h="103">
                      <a:moveTo>
                        <a:pt x="165" y="0"/>
                      </a:moveTo>
                      <a:lnTo>
                        <a:pt x="0" y="0"/>
                      </a:lnTo>
                      <a:lnTo>
                        <a:pt x="0" y="103"/>
                      </a:lnTo>
                      <a:lnTo>
                        <a:pt x="165" y="103"/>
                      </a:lnTo>
                      <a:lnTo>
                        <a:pt x="165" y="0"/>
                      </a:lnTo>
                      <a:close/>
                      <a:moveTo>
                        <a:pt x="147" y="89"/>
                      </a:moveTo>
                      <a:lnTo>
                        <a:pt x="18" y="89"/>
                      </a:lnTo>
                      <a:lnTo>
                        <a:pt x="18" y="15"/>
                      </a:lnTo>
                      <a:lnTo>
                        <a:pt x="147" y="15"/>
                      </a:lnTo>
                      <a:lnTo>
                        <a:pt x="147" y="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</p:grpSp>
          <p:sp>
            <p:nvSpPr>
              <p:cNvPr id="344" name="Freeform 154">
                <a:extLst>
                  <a:ext uri="{FF2B5EF4-FFF2-40B4-BE49-F238E27FC236}">
                    <a16:creationId xmlns:a16="http://schemas.microsoft.com/office/drawing/2014/main" id="{BA194F5A-F1F7-4BD2-A8C2-B410DBA4D61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27951" y="4294759"/>
                <a:ext cx="192088" cy="341313"/>
              </a:xfrm>
              <a:custGeom>
                <a:avLst/>
                <a:gdLst>
                  <a:gd name="T0" fmla="*/ 100 w 115"/>
                  <a:gd name="T1" fmla="*/ 0 h 203"/>
                  <a:gd name="T2" fmla="*/ 14 w 115"/>
                  <a:gd name="T3" fmla="*/ 0 h 203"/>
                  <a:gd name="T4" fmla="*/ 0 w 115"/>
                  <a:gd name="T5" fmla="*/ 15 h 203"/>
                  <a:gd name="T6" fmla="*/ 0 w 115"/>
                  <a:gd name="T7" fmla="*/ 188 h 203"/>
                  <a:gd name="T8" fmla="*/ 14 w 115"/>
                  <a:gd name="T9" fmla="*/ 203 h 203"/>
                  <a:gd name="T10" fmla="*/ 100 w 115"/>
                  <a:gd name="T11" fmla="*/ 203 h 203"/>
                  <a:gd name="T12" fmla="*/ 115 w 115"/>
                  <a:gd name="T13" fmla="*/ 188 h 203"/>
                  <a:gd name="T14" fmla="*/ 115 w 115"/>
                  <a:gd name="T15" fmla="*/ 15 h 203"/>
                  <a:gd name="T16" fmla="*/ 100 w 115"/>
                  <a:gd name="T17" fmla="*/ 0 h 203"/>
                  <a:gd name="T18" fmla="*/ 90 w 115"/>
                  <a:gd name="T19" fmla="*/ 10 h 203"/>
                  <a:gd name="T20" fmla="*/ 94 w 115"/>
                  <a:gd name="T21" fmla="*/ 13 h 203"/>
                  <a:gd name="T22" fmla="*/ 90 w 115"/>
                  <a:gd name="T23" fmla="*/ 17 h 203"/>
                  <a:gd name="T24" fmla="*/ 86 w 115"/>
                  <a:gd name="T25" fmla="*/ 13 h 203"/>
                  <a:gd name="T26" fmla="*/ 90 w 115"/>
                  <a:gd name="T27" fmla="*/ 10 h 203"/>
                  <a:gd name="T28" fmla="*/ 37 w 115"/>
                  <a:gd name="T29" fmla="*/ 11 h 203"/>
                  <a:gd name="T30" fmla="*/ 77 w 115"/>
                  <a:gd name="T31" fmla="*/ 11 h 203"/>
                  <a:gd name="T32" fmla="*/ 77 w 115"/>
                  <a:gd name="T33" fmla="*/ 15 h 203"/>
                  <a:gd name="T34" fmla="*/ 37 w 115"/>
                  <a:gd name="T35" fmla="*/ 15 h 203"/>
                  <a:gd name="T36" fmla="*/ 37 w 115"/>
                  <a:gd name="T37" fmla="*/ 11 h 203"/>
                  <a:gd name="T38" fmla="*/ 57 w 115"/>
                  <a:gd name="T39" fmla="*/ 194 h 203"/>
                  <a:gd name="T40" fmla="*/ 47 w 115"/>
                  <a:gd name="T41" fmla="*/ 184 h 203"/>
                  <a:gd name="T42" fmla="*/ 57 w 115"/>
                  <a:gd name="T43" fmla="*/ 174 h 203"/>
                  <a:gd name="T44" fmla="*/ 67 w 115"/>
                  <a:gd name="T45" fmla="*/ 184 h 203"/>
                  <a:gd name="T46" fmla="*/ 57 w 115"/>
                  <a:gd name="T47" fmla="*/ 194 h 203"/>
                  <a:gd name="T48" fmla="*/ 103 w 115"/>
                  <a:gd name="T49" fmla="*/ 165 h 203"/>
                  <a:gd name="T50" fmla="*/ 11 w 115"/>
                  <a:gd name="T51" fmla="*/ 165 h 203"/>
                  <a:gd name="T52" fmla="*/ 11 w 115"/>
                  <a:gd name="T53" fmla="*/ 25 h 203"/>
                  <a:gd name="T54" fmla="*/ 103 w 115"/>
                  <a:gd name="T55" fmla="*/ 25 h 203"/>
                  <a:gd name="T56" fmla="*/ 103 w 115"/>
                  <a:gd name="T57" fmla="*/ 165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5" h="203">
                    <a:moveTo>
                      <a:pt x="100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7"/>
                      <a:pt x="0" y="15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96"/>
                      <a:pt x="6" y="203"/>
                      <a:pt x="14" y="203"/>
                    </a:cubicBezTo>
                    <a:cubicBezTo>
                      <a:pt x="100" y="203"/>
                      <a:pt x="100" y="203"/>
                      <a:pt x="100" y="203"/>
                    </a:cubicBezTo>
                    <a:cubicBezTo>
                      <a:pt x="108" y="203"/>
                      <a:pt x="115" y="196"/>
                      <a:pt x="115" y="188"/>
                    </a:cubicBezTo>
                    <a:cubicBezTo>
                      <a:pt x="115" y="15"/>
                      <a:pt x="115" y="15"/>
                      <a:pt x="115" y="15"/>
                    </a:cubicBezTo>
                    <a:cubicBezTo>
                      <a:pt x="115" y="7"/>
                      <a:pt x="108" y="0"/>
                      <a:pt x="100" y="0"/>
                    </a:cubicBezTo>
                    <a:moveTo>
                      <a:pt x="90" y="10"/>
                    </a:moveTo>
                    <a:cubicBezTo>
                      <a:pt x="92" y="10"/>
                      <a:pt x="94" y="11"/>
                      <a:pt x="94" y="13"/>
                    </a:cubicBezTo>
                    <a:cubicBezTo>
                      <a:pt x="94" y="15"/>
                      <a:pt x="92" y="17"/>
                      <a:pt x="90" y="17"/>
                    </a:cubicBezTo>
                    <a:cubicBezTo>
                      <a:pt x="88" y="17"/>
                      <a:pt x="86" y="15"/>
                      <a:pt x="86" y="13"/>
                    </a:cubicBezTo>
                    <a:cubicBezTo>
                      <a:pt x="86" y="11"/>
                      <a:pt x="88" y="10"/>
                      <a:pt x="90" y="10"/>
                    </a:cubicBezTo>
                    <a:moveTo>
                      <a:pt x="37" y="11"/>
                    </a:moveTo>
                    <a:cubicBezTo>
                      <a:pt x="77" y="11"/>
                      <a:pt x="77" y="11"/>
                      <a:pt x="77" y="11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37" y="15"/>
                      <a:pt x="37" y="15"/>
                      <a:pt x="37" y="15"/>
                    </a:cubicBezTo>
                    <a:lnTo>
                      <a:pt x="37" y="11"/>
                    </a:lnTo>
                    <a:close/>
                    <a:moveTo>
                      <a:pt x="57" y="194"/>
                    </a:moveTo>
                    <a:cubicBezTo>
                      <a:pt x="52" y="194"/>
                      <a:pt x="47" y="190"/>
                      <a:pt x="47" y="184"/>
                    </a:cubicBezTo>
                    <a:cubicBezTo>
                      <a:pt x="47" y="179"/>
                      <a:pt x="52" y="174"/>
                      <a:pt x="57" y="174"/>
                    </a:cubicBezTo>
                    <a:cubicBezTo>
                      <a:pt x="63" y="174"/>
                      <a:pt x="67" y="179"/>
                      <a:pt x="67" y="184"/>
                    </a:cubicBezTo>
                    <a:cubicBezTo>
                      <a:pt x="67" y="190"/>
                      <a:pt x="63" y="194"/>
                      <a:pt x="57" y="194"/>
                    </a:cubicBezTo>
                    <a:moveTo>
                      <a:pt x="103" y="165"/>
                    </a:moveTo>
                    <a:cubicBezTo>
                      <a:pt x="11" y="165"/>
                      <a:pt x="11" y="165"/>
                      <a:pt x="11" y="16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3" y="25"/>
                      <a:pt x="103" y="25"/>
                      <a:pt x="103" y="25"/>
                    </a:cubicBezTo>
                    <a:lnTo>
                      <a:pt x="103" y="165"/>
                    </a:lnTo>
                    <a:close/>
                  </a:path>
                </a:pathLst>
              </a:cu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45" name="Freeform 157">
                <a:extLst>
                  <a:ext uri="{FF2B5EF4-FFF2-40B4-BE49-F238E27FC236}">
                    <a16:creationId xmlns:a16="http://schemas.microsoft.com/office/drawing/2014/main" id="{B9D68380-BFC4-4DED-BBFA-1E5ADC974F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55038" y="4120134"/>
                <a:ext cx="498475" cy="1063625"/>
              </a:xfrm>
              <a:custGeom>
                <a:avLst/>
                <a:gdLst>
                  <a:gd name="T0" fmla="*/ 0 w 297"/>
                  <a:gd name="T1" fmla="*/ 0 h 633"/>
                  <a:gd name="T2" fmla="*/ 25 w 297"/>
                  <a:gd name="T3" fmla="*/ 8 h 633"/>
                  <a:gd name="T4" fmla="*/ 74 w 297"/>
                  <a:gd name="T5" fmla="*/ 0 h 633"/>
                  <a:gd name="T6" fmla="*/ 49 w 297"/>
                  <a:gd name="T7" fmla="*/ 8 h 633"/>
                  <a:gd name="T8" fmla="*/ 74 w 297"/>
                  <a:gd name="T9" fmla="*/ 0 h 633"/>
                  <a:gd name="T10" fmla="*/ 98 w 297"/>
                  <a:gd name="T11" fmla="*/ 0 h 633"/>
                  <a:gd name="T12" fmla="*/ 122 w 297"/>
                  <a:gd name="T13" fmla="*/ 8 h 633"/>
                  <a:gd name="T14" fmla="*/ 171 w 297"/>
                  <a:gd name="T15" fmla="*/ 0 h 633"/>
                  <a:gd name="T16" fmla="*/ 147 w 297"/>
                  <a:gd name="T17" fmla="*/ 8 h 633"/>
                  <a:gd name="T18" fmla="*/ 171 w 297"/>
                  <a:gd name="T19" fmla="*/ 0 h 633"/>
                  <a:gd name="T20" fmla="*/ 196 w 297"/>
                  <a:gd name="T21" fmla="*/ 0 h 633"/>
                  <a:gd name="T22" fmla="*/ 220 w 297"/>
                  <a:gd name="T23" fmla="*/ 8 h 633"/>
                  <a:gd name="T24" fmla="*/ 270 w 297"/>
                  <a:gd name="T25" fmla="*/ 5 h 633"/>
                  <a:gd name="T26" fmla="*/ 244 w 297"/>
                  <a:gd name="T27" fmla="*/ 0 h 633"/>
                  <a:gd name="T28" fmla="*/ 245 w 297"/>
                  <a:gd name="T29" fmla="*/ 8 h 633"/>
                  <a:gd name="T30" fmla="*/ 270 w 297"/>
                  <a:gd name="T31" fmla="*/ 5 h 633"/>
                  <a:gd name="T32" fmla="*/ 289 w 297"/>
                  <a:gd name="T33" fmla="*/ 22 h 633"/>
                  <a:gd name="T34" fmla="*/ 289 w 297"/>
                  <a:gd name="T35" fmla="*/ 48 h 633"/>
                  <a:gd name="T36" fmla="*/ 297 w 297"/>
                  <a:gd name="T37" fmla="*/ 96 h 633"/>
                  <a:gd name="T38" fmla="*/ 289 w 297"/>
                  <a:gd name="T39" fmla="*/ 72 h 633"/>
                  <a:gd name="T40" fmla="*/ 297 w 297"/>
                  <a:gd name="T41" fmla="*/ 96 h 633"/>
                  <a:gd name="T42" fmla="*/ 297 w 297"/>
                  <a:gd name="T43" fmla="*/ 121 h 633"/>
                  <a:gd name="T44" fmla="*/ 289 w 297"/>
                  <a:gd name="T45" fmla="*/ 145 h 633"/>
                  <a:gd name="T46" fmla="*/ 297 w 297"/>
                  <a:gd name="T47" fmla="*/ 194 h 633"/>
                  <a:gd name="T48" fmla="*/ 289 w 297"/>
                  <a:gd name="T49" fmla="*/ 169 h 633"/>
                  <a:gd name="T50" fmla="*/ 297 w 297"/>
                  <a:gd name="T51" fmla="*/ 194 h 633"/>
                  <a:gd name="T52" fmla="*/ 297 w 297"/>
                  <a:gd name="T53" fmla="*/ 218 h 633"/>
                  <a:gd name="T54" fmla="*/ 289 w 297"/>
                  <a:gd name="T55" fmla="*/ 242 h 633"/>
                  <a:gd name="T56" fmla="*/ 297 w 297"/>
                  <a:gd name="T57" fmla="*/ 291 h 633"/>
                  <a:gd name="T58" fmla="*/ 289 w 297"/>
                  <a:gd name="T59" fmla="*/ 267 h 633"/>
                  <a:gd name="T60" fmla="*/ 297 w 297"/>
                  <a:gd name="T61" fmla="*/ 291 h 633"/>
                  <a:gd name="T62" fmla="*/ 297 w 297"/>
                  <a:gd name="T63" fmla="*/ 316 h 633"/>
                  <a:gd name="T64" fmla="*/ 289 w 297"/>
                  <a:gd name="T65" fmla="*/ 340 h 633"/>
                  <a:gd name="T66" fmla="*/ 297 w 297"/>
                  <a:gd name="T67" fmla="*/ 389 h 633"/>
                  <a:gd name="T68" fmla="*/ 289 w 297"/>
                  <a:gd name="T69" fmla="*/ 364 h 633"/>
                  <a:gd name="T70" fmla="*/ 297 w 297"/>
                  <a:gd name="T71" fmla="*/ 389 h 633"/>
                  <a:gd name="T72" fmla="*/ 297 w 297"/>
                  <a:gd name="T73" fmla="*/ 413 h 633"/>
                  <a:gd name="T74" fmla="*/ 289 w 297"/>
                  <a:gd name="T75" fmla="*/ 438 h 633"/>
                  <a:gd name="T76" fmla="*/ 297 w 297"/>
                  <a:gd name="T77" fmla="*/ 486 h 633"/>
                  <a:gd name="T78" fmla="*/ 289 w 297"/>
                  <a:gd name="T79" fmla="*/ 462 h 633"/>
                  <a:gd name="T80" fmla="*/ 297 w 297"/>
                  <a:gd name="T81" fmla="*/ 486 h 633"/>
                  <a:gd name="T82" fmla="*/ 297 w 297"/>
                  <a:gd name="T83" fmla="*/ 511 h 633"/>
                  <a:gd name="T84" fmla="*/ 289 w 297"/>
                  <a:gd name="T85" fmla="*/ 535 h 633"/>
                  <a:gd name="T86" fmla="*/ 297 w 297"/>
                  <a:gd name="T87" fmla="*/ 584 h 633"/>
                  <a:gd name="T88" fmla="*/ 289 w 297"/>
                  <a:gd name="T89" fmla="*/ 559 h 633"/>
                  <a:gd name="T90" fmla="*/ 297 w 297"/>
                  <a:gd name="T91" fmla="*/ 584 h 633"/>
                  <a:gd name="T92" fmla="*/ 297 w 297"/>
                  <a:gd name="T93" fmla="*/ 608 h 633"/>
                  <a:gd name="T94" fmla="*/ 289 w 297"/>
                  <a:gd name="T95" fmla="*/ 633 h 6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97" h="633">
                    <a:moveTo>
                      <a:pt x="2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25" y="8"/>
                      <a:pt x="25" y="8"/>
                      <a:pt x="25" y="8"/>
                    </a:cubicBezTo>
                    <a:lnTo>
                      <a:pt x="25" y="0"/>
                    </a:lnTo>
                    <a:close/>
                    <a:moveTo>
                      <a:pt x="74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74" y="8"/>
                      <a:pt x="74" y="8"/>
                      <a:pt x="74" y="8"/>
                    </a:cubicBezTo>
                    <a:lnTo>
                      <a:pt x="74" y="0"/>
                    </a:lnTo>
                    <a:close/>
                    <a:moveTo>
                      <a:pt x="122" y="0"/>
                    </a:moveTo>
                    <a:cubicBezTo>
                      <a:pt x="98" y="0"/>
                      <a:pt x="98" y="0"/>
                      <a:pt x="98" y="0"/>
                    </a:cubicBezTo>
                    <a:cubicBezTo>
                      <a:pt x="98" y="8"/>
                      <a:pt x="98" y="8"/>
                      <a:pt x="98" y="8"/>
                    </a:cubicBezTo>
                    <a:cubicBezTo>
                      <a:pt x="122" y="8"/>
                      <a:pt x="122" y="8"/>
                      <a:pt x="122" y="8"/>
                    </a:cubicBezTo>
                    <a:lnTo>
                      <a:pt x="122" y="0"/>
                    </a:lnTo>
                    <a:close/>
                    <a:moveTo>
                      <a:pt x="171" y="0"/>
                    </a:move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71" y="8"/>
                      <a:pt x="171" y="8"/>
                      <a:pt x="171" y="8"/>
                    </a:cubicBezTo>
                    <a:lnTo>
                      <a:pt x="171" y="0"/>
                    </a:lnTo>
                    <a:close/>
                    <a:moveTo>
                      <a:pt x="220" y="0"/>
                    </a:moveTo>
                    <a:cubicBezTo>
                      <a:pt x="196" y="0"/>
                      <a:pt x="196" y="0"/>
                      <a:pt x="196" y="0"/>
                    </a:cubicBezTo>
                    <a:cubicBezTo>
                      <a:pt x="196" y="8"/>
                      <a:pt x="196" y="8"/>
                      <a:pt x="196" y="8"/>
                    </a:cubicBezTo>
                    <a:cubicBezTo>
                      <a:pt x="220" y="8"/>
                      <a:pt x="220" y="8"/>
                      <a:pt x="220" y="8"/>
                    </a:cubicBezTo>
                    <a:lnTo>
                      <a:pt x="220" y="0"/>
                    </a:lnTo>
                    <a:close/>
                    <a:moveTo>
                      <a:pt x="270" y="5"/>
                    </a:moveTo>
                    <a:cubicBezTo>
                      <a:pt x="263" y="2"/>
                      <a:pt x="255" y="0"/>
                      <a:pt x="245" y="0"/>
                    </a:cubicBezTo>
                    <a:cubicBezTo>
                      <a:pt x="244" y="0"/>
                      <a:pt x="244" y="0"/>
                      <a:pt x="244" y="0"/>
                    </a:cubicBezTo>
                    <a:cubicBezTo>
                      <a:pt x="244" y="8"/>
                      <a:pt x="244" y="8"/>
                      <a:pt x="244" y="8"/>
                    </a:cubicBezTo>
                    <a:cubicBezTo>
                      <a:pt x="245" y="8"/>
                      <a:pt x="245" y="8"/>
                      <a:pt x="245" y="8"/>
                    </a:cubicBezTo>
                    <a:cubicBezTo>
                      <a:pt x="254" y="8"/>
                      <a:pt x="261" y="10"/>
                      <a:pt x="267" y="12"/>
                    </a:cubicBezTo>
                    <a:lnTo>
                      <a:pt x="270" y="5"/>
                    </a:lnTo>
                    <a:close/>
                    <a:moveTo>
                      <a:pt x="297" y="47"/>
                    </a:moveTo>
                    <a:cubicBezTo>
                      <a:pt x="296" y="38"/>
                      <a:pt x="294" y="30"/>
                      <a:pt x="289" y="22"/>
                    </a:cubicBezTo>
                    <a:cubicBezTo>
                      <a:pt x="282" y="26"/>
                      <a:pt x="282" y="26"/>
                      <a:pt x="282" y="26"/>
                    </a:cubicBezTo>
                    <a:cubicBezTo>
                      <a:pt x="286" y="32"/>
                      <a:pt x="288" y="40"/>
                      <a:pt x="289" y="48"/>
                    </a:cubicBezTo>
                    <a:lnTo>
                      <a:pt x="297" y="47"/>
                    </a:lnTo>
                    <a:close/>
                    <a:moveTo>
                      <a:pt x="297" y="96"/>
                    </a:moveTo>
                    <a:cubicBezTo>
                      <a:pt x="297" y="72"/>
                      <a:pt x="297" y="72"/>
                      <a:pt x="297" y="72"/>
                    </a:cubicBezTo>
                    <a:cubicBezTo>
                      <a:pt x="289" y="72"/>
                      <a:pt x="289" y="72"/>
                      <a:pt x="289" y="72"/>
                    </a:cubicBezTo>
                    <a:cubicBezTo>
                      <a:pt x="289" y="96"/>
                      <a:pt x="289" y="96"/>
                      <a:pt x="289" y="96"/>
                    </a:cubicBezTo>
                    <a:lnTo>
                      <a:pt x="297" y="96"/>
                    </a:lnTo>
                    <a:close/>
                    <a:moveTo>
                      <a:pt x="297" y="145"/>
                    </a:moveTo>
                    <a:cubicBezTo>
                      <a:pt x="297" y="121"/>
                      <a:pt x="297" y="121"/>
                      <a:pt x="297" y="121"/>
                    </a:cubicBezTo>
                    <a:cubicBezTo>
                      <a:pt x="289" y="121"/>
                      <a:pt x="289" y="121"/>
                      <a:pt x="289" y="121"/>
                    </a:cubicBezTo>
                    <a:cubicBezTo>
                      <a:pt x="289" y="145"/>
                      <a:pt x="289" y="145"/>
                      <a:pt x="289" y="145"/>
                    </a:cubicBezTo>
                    <a:lnTo>
                      <a:pt x="297" y="145"/>
                    </a:lnTo>
                    <a:close/>
                    <a:moveTo>
                      <a:pt x="297" y="194"/>
                    </a:moveTo>
                    <a:cubicBezTo>
                      <a:pt x="297" y="169"/>
                      <a:pt x="297" y="169"/>
                      <a:pt x="297" y="169"/>
                    </a:cubicBezTo>
                    <a:cubicBezTo>
                      <a:pt x="289" y="169"/>
                      <a:pt x="289" y="169"/>
                      <a:pt x="289" y="169"/>
                    </a:cubicBezTo>
                    <a:cubicBezTo>
                      <a:pt x="289" y="194"/>
                      <a:pt x="289" y="194"/>
                      <a:pt x="289" y="194"/>
                    </a:cubicBezTo>
                    <a:lnTo>
                      <a:pt x="297" y="194"/>
                    </a:lnTo>
                    <a:close/>
                    <a:moveTo>
                      <a:pt x="297" y="242"/>
                    </a:moveTo>
                    <a:cubicBezTo>
                      <a:pt x="297" y="218"/>
                      <a:pt x="297" y="218"/>
                      <a:pt x="297" y="218"/>
                    </a:cubicBezTo>
                    <a:cubicBezTo>
                      <a:pt x="289" y="218"/>
                      <a:pt x="289" y="218"/>
                      <a:pt x="289" y="218"/>
                    </a:cubicBezTo>
                    <a:cubicBezTo>
                      <a:pt x="289" y="242"/>
                      <a:pt x="289" y="242"/>
                      <a:pt x="289" y="242"/>
                    </a:cubicBezTo>
                    <a:lnTo>
                      <a:pt x="297" y="242"/>
                    </a:lnTo>
                    <a:close/>
                    <a:moveTo>
                      <a:pt x="297" y="291"/>
                    </a:moveTo>
                    <a:cubicBezTo>
                      <a:pt x="297" y="267"/>
                      <a:pt x="297" y="267"/>
                      <a:pt x="297" y="267"/>
                    </a:cubicBezTo>
                    <a:cubicBezTo>
                      <a:pt x="289" y="267"/>
                      <a:pt x="289" y="267"/>
                      <a:pt x="289" y="267"/>
                    </a:cubicBezTo>
                    <a:cubicBezTo>
                      <a:pt x="289" y="291"/>
                      <a:pt x="289" y="291"/>
                      <a:pt x="289" y="291"/>
                    </a:cubicBezTo>
                    <a:lnTo>
                      <a:pt x="297" y="291"/>
                    </a:lnTo>
                    <a:close/>
                    <a:moveTo>
                      <a:pt x="297" y="340"/>
                    </a:moveTo>
                    <a:cubicBezTo>
                      <a:pt x="297" y="316"/>
                      <a:pt x="297" y="316"/>
                      <a:pt x="297" y="316"/>
                    </a:cubicBezTo>
                    <a:cubicBezTo>
                      <a:pt x="289" y="316"/>
                      <a:pt x="289" y="316"/>
                      <a:pt x="289" y="316"/>
                    </a:cubicBezTo>
                    <a:cubicBezTo>
                      <a:pt x="289" y="340"/>
                      <a:pt x="289" y="340"/>
                      <a:pt x="289" y="340"/>
                    </a:cubicBezTo>
                    <a:lnTo>
                      <a:pt x="297" y="340"/>
                    </a:lnTo>
                    <a:close/>
                    <a:moveTo>
                      <a:pt x="297" y="389"/>
                    </a:moveTo>
                    <a:cubicBezTo>
                      <a:pt x="297" y="364"/>
                      <a:pt x="297" y="364"/>
                      <a:pt x="297" y="364"/>
                    </a:cubicBezTo>
                    <a:cubicBezTo>
                      <a:pt x="289" y="364"/>
                      <a:pt x="289" y="364"/>
                      <a:pt x="289" y="364"/>
                    </a:cubicBezTo>
                    <a:cubicBezTo>
                      <a:pt x="289" y="389"/>
                      <a:pt x="289" y="389"/>
                      <a:pt x="289" y="389"/>
                    </a:cubicBezTo>
                    <a:lnTo>
                      <a:pt x="297" y="389"/>
                    </a:lnTo>
                    <a:close/>
                    <a:moveTo>
                      <a:pt x="297" y="438"/>
                    </a:moveTo>
                    <a:cubicBezTo>
                      <a:pt x="297" y="413"/>
                      <a:pt x="297" y="413"/>
                      <a:pt x="297" y="413"/>
                    </a:cubicBezTo>
                    <a:cubicBezTo>
                      <a:pt x="289" y="413"/>
                      <a:pt x="289" y="413"/>
                      <a:pt x="289" y="413"/>
                    </a:cubicBezTo>
                    <a:cubicBezTo>
                      <a:pt x="289" y="438"/>
                      <a:pt x="289" y="438"/>
                      <a:pt x="289" y="438"/>
                    </a:cubicBezTo>
                    <a:lnTo>
                      <a:pt x="297" y="438"/>
                    </a:lnTo>
                    <a:close/>
                    <a:moveTo>
                      <a:pt x="297" y="486"/>
                    </a:moveTo>
                    <a:cubicBezTo>
                      <a:pt x="297" y="462"/>
                      <a:pt x="297" y="462"/>
                      <a:pt x="297" y="462"/>
                    </a:cubicBezTo>
                    <a:cubicBezTo>
                      <a:pt x="289" y="462"/>
                      <a:pt x="289" y="462"/>
                      <a:pt x="289" y="462"/>
                    </a:cubicBezTo>
                    <a:cubicBezTo>
                      <a:pt x="289" y="486"/>
                      <a:pt x="289" y="486"/>
                      <a:pt x="289" y="486"/>
                    </a:cubicBezTo>
                    <a:lnTo>
                      <a:pt x="297" y="486"/>
                    </a:lnTo>
                    <a:close/>
                    <a:moveTo>
                      <a:pt x="297" y="535"/>
                    </a:moveTo>
                    <a:cubicBezTo>
                      <a:pt x="297" y="511"/>
                      <a:pt x="297" y="511"/>
                      <a:pt x="297" y="511"/>
                    </a:cubicBezTo>
                    <a:cubicBezTo>
                      <a:pt x="289" y="511"/>
                      <a:pt x="289" y="511"/>
                      <a:pt x="289" y="511"/>
                    </a:cubicBezTo>
                    <a:cubicBezTo>
                      <a:pt x="289" y="535"/>
                      <a:pt x="289" y="535"/>
                      <a:pt x="289" y="535"/>
                    </a:cubicBezTo>
                    <a:lnTo>
                      <a:pt x="297" y="535"/>
                    </a:lnTo>
                    <a:close/>
                    <a:moveTo>
                      <a:pt x="297" y="584"/>
                    </a:moveTo>
                    <a:cubicBezTo>
                      <a:pt x="297" y="559"/>
                      <a:pt x="297" y="559"/>
                      <a:pt x="297" y="559"/>
                    </a:cubicBezTo>
                    <a:cubicBezTo>
                      <a:pt x="289" y="559"/>
                      <a:pt x="289" y="559"/>
                      <a:pt x="289" y="559"/>
                    </a:cubicBezTo>
                    <a:cubicBezTo>
                      <a:pt x="289" y="584"/>
                      <a:pt x="289" y="584"/>
                      <a:pt x="289" y="584"/>
                    </a:cubicBezTo>
                    <a:lnTo>
                      <a:pt x="297" y="584"/>
                    </a:lnTo>
                    <a:close/>
                    <a:moveTo>
                      <a:pt x="297" y="633"/>
                    </a:moveTo>
                    <a:cubicBezTo>
                      <a:pt x="297" y="608"/>
                      <a:pt x="297" y="608"/>
                      <a:pt x="297" y="608"/>
                    </a:cubicBezTo>
                    <a:cubicBezTo>
                      <a:pt x="289" y="608"/>
                      <a:pt x="289" y="608"/>
                      <a:pt x="289" y="608"/>
                    </a:cubicBezTo>
                    <a:cubicBezTo>
                      <a:pt x="289" y="633"/>
                      <a:pt x="289" y="633"/>
                      <a:pt x="289" y="633"/>
                    </a:cubicBezTo>
                    <a:lnTo>
                      <a:pt x="297" y="633"/>
                    </a:lnTo>
                    <a:close/>
                  </a:path>
                </a:pathLst>
              </a:custGeom>
              <a:solidFill>
                <a:srgbClr val="F59B1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46" name="Freeform 162">
                <a:extLst>
                  <a:ext uri="{FF2B5EF4-FFF2-40B4-BE49-F238E27FC236}">
                    <a16:creationId xmlns:a16="http://schemas.microsoft.com/office/drawing/2014/main" id="{B1DE9466-F399-418F-B98E-8160F480FD4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683501" y="3597846"/>
                <a:ext cx="1438275" cy="1585913"/>
              </a:xfrm>
              <a:custGeom>
                <a:avLst/>
                <a:gdLst>
                  <a:gd name="T0" fmla="*/ 0 w 856"/>
                  <a:gd name="T1" fmla="*/ 8 h 944"/>
                  <a:gd name="T2" fmla="*/ 72 w 856"/>
                  <a:gd name="T3" fmla="*/ 0 h 944"/>
                  <a:gd name="T4" fmla="*/ 72 w 856"/>
                  <a:gd name="T5" fmla="*/ 8 h 944"/>
                  <a:gd name="T6" fmla="*/ 97 w 856"/>
                  <a:gd name="T7" fmla="*/ 0 h 944"/>
                  <a:gd name="T8" fmla="*/ 121 w 856"/>
                  <a:gd name="T9" fmla="*/ 0 h 944"/>
                  <a:gd name="T10" fmla="*/ 145 w 856"/>
                  <a:gd name="T11" fmla="*/ 8 h 944"/>
                  <a:gd name="T12" fmla="*/ 218 w 856"/>
                  <a:gd name="T13" fmla="*/ 0 h 944"/>
                  <a:gd name="T14" fmla="*/ 218 w 856"/>
                  <a:gd name="T15" fmla="*/ 8 h 944"/>
                  <a:gd name="T16" fmla="*/ 243 w 856"/>
                  <a:gd name="T17" fmla="*/ 0 h 944"/>
                  <a:gd name="T18" fmla="*/ 267 w 856"/>
                  <a:gd name="T19" fmla="*/ 0 h 944"/>
                  <a:gd name="T20" fmla="*/ 291 w 856"/>
                  <a:gd name="T21" fmla="*/ 8 h 944"/>
                  <a:gd name="T22" fmla="*/ 364 w 856"/>
                  <a:gd name="T23" fmla="*/ 0 h 944"/>
                  <a:gd name="T24" fmla="*/ 364 w 856"/>
                  <a:gd name="T25" fmla="*/ 8 h 944"/>
                  <a:gd name="T26" fmla="*/ 388 w 856"/>
                  <a:gd name="T27" fmla="*/ 0 h 944"/>
                  <a:gd name="T28" fmla="*/ 413 w 856"/>
                  <a:gd name="T29" fmla="*/ 0 h 944"/>
                  <a:gd name="T30" fmla="*/ 437 w 856"/>
                  <a:gd name="T31" fmla="*/ 8 h 944"/>
                  <a:gd name="T32" fmla="*/ 510 w 856"/>
                  <a:gd name="T33" fmla="*/ 0 h 944"/>
                  <a:gd name="T34" fmla="*/ 510 w 856"/>
                  <a:gd name="T35" fmla="*/ 8 h 944"/>
                  <a:gd name="T36" fmla="*/ 534 w 856"/>
                  <a:gd name="T37" fmla="*/ 0 h 944"/>
                  <a:gd name="T38" fmla="*/ 558 w 856"/>
                  <a:gd name="T39" fmla="*/ 0 h 944"/>
                  <a:gd name="T40" fmla="*/ 583 w 856"/>
                  <a:gd name="T41" fmla="*/ 8 h 944"/>
                  <a:gd name="T42" fmla="*/ 656 w 856"/>
                  <a:gd name="T43" fmla="*/ 0 h 944"/>
                  <a:gd name="T44" fmla="*/ 656 w 856"/>
                  <a:gd name="T45" fmla="*/ 8 h 944"/>
                  <a:gd name="T46" fmla="*/ 680 w 856"/>
                  <a:gd name="T47" fmla="*/ 0 h 944"/>
                  <a:gd name="T48" fmla="*/ 704 w 856"/>
                  <a:gd name="T49" fmla="*/ 0 h 944"/>
                  <a:gd name="T50" fmla="*/ 728 w 856"/>
                  <a:gd name="T51" fmla="*/ 8 h 944"/>
                  <a:gd name="T52" fmla="*/ 801 w 856"/>
                  <a:gd name="T53" fmla="*/ 0 h 944"/>
                  <a:gd name="T54" fmla="*/ 801 w 856"/>
                  <a:gd name="T55" fmla="*/ 8 h 944"/>
                  <a:gd name="T56" fmla="*/ 827 w 856"/>
                  <a:gd name="T57" fmla="*/ 4 h 944"/>
                  <a:gd name="T58" fmla="*/ 847 w 856"/>
                  <a:gd name="T59" fmla="*/ 20 h 944"/>
                  <a:gd name="T60" fmla="*/ 855 w 856"/>
                  <a:gd name="T61" fmla="*/ 44 h 944"/>
                  <a:gd name="T62" fmla="*/ 848 w 856"/>
                  <a:gd name="T63" fmla="*/ 69 h 944"/>
                  <a:gd name="T64" fmla="*/ 856 w 856"/>
                  <a:gd name="T65" fmla="*/ 93 h 944"/>
                  <a:gd name="T66" fmla="*/ 856 w 856"/>
                  <a:gd name="T67" fmla="*/ 118 h 944"/>
                  <a:gd name="T68" fmla="*/ 848 w 856"/>
                  <a:gd name="T69" fmla="*/ 142 h 944"/>
                  <a:gd name="T70" fmla="*/ 856 w 856"/>
                  <a:gd name="T71" fmla="*/ 215 h 944"/>
                  <a:gd name="T72" fmla="*/ 848 w 856"/>
                  <a:gd name="T73" fmla="*/ 215 h 944"/>
                  <a:gd name="T74" fmla="*/ 856 w 856"/>
                  <a:gd name="T75" fmla="*/ 239 h 944"/>
                  <a:gd name="T76" fmla="*/ 856 w 856"/>
                  <a:gd name="T77" fmla="*/ 264 h 944"/>
                  <a:gd name="T78" fmla="*/ 848 w 856"/>
                  <a:gd name="T79" fmla="*/ 288 h 944"/>
                  <a:gd name="T80" fmla="*/ 856 w 856"/>
                  <a:gd name="T81" fmla="*/ 361 h 944"/>
                  <a:gd name="T82" fmla="*/ 848 w 856"/>
                  <a:gd name="T83" fmla="*/ 361 h 944"/>
                  <a:gd name="T84" fmla="*/ 856 w 856"/>
                  <a:gd name="T85" fmla="*/ 385 h 944"/>
                  <a:gd name="T86" fmla="*/ 856 w 856"/>
                  <a:gd name="T87" fmla="*/ 409 h 944"/>
                  <a:gd name="T88" fmla="*/ 848 w 856"/>
                  <a:gd name="T89" fmla="*/ 434 h 944"/>
                  <a:gd name="T90" fmla="*/ 856 w 856"/>
                  <a:gd name="T91" fmla="*/ 506 h 944"/>
                  <a:gd name="T92" fmla="*/ 848 w 856"/>
                  <a:gd name="T93" fmla="*/ 506 h 944"/>
                  <a:gd name="T94" fmla="*/ 856 w 856"/>
                  <a:gd name="T95" fmla="*/ 531 h 944"/>
                  <a:gd name="T96" fmla="*/ 856 w 856"/>
                  <a:gd name="T97" fmla="*/ 555 h 944"/>
                  <a:gd name="T98" fmla="*/ 848 w 856"/>
                  <a:gd name="T99" fmla="*/ 579 h 944"/>
                  <a:gd name="T100" fmla="*/ 856 w 856"/>
                  <a:gd name="T101" fmla="*/ 652 h 944"/>
                  <a:gd name="T102" fmla="*/ 848 w 856"/>
                  <a:gd name="T103" fmla="*/ 652 h 944"/>
                  <a:gd name="T104" fmla="*/ 856 w 856"/>
                  <a:gd name="T105" fmla="*/ 677 h 944"/>
                  <a:gd name="T106" fmla="*/ 856 w 856"/>
                  <a:gd name="T107" fmla="*/ 701 h 944"/>
                  <a:gd name="T108" fmla="*/ 848 w 856"/>
                  <a:gd name="T109" fmla="*/ 725 h 944"/>
                  <a:gd name="T110" fmla="*/ 856 w 856"/>
                  <a:gd name="T111" fmla="*/ 798 h 944"/>
                  <a:gd name="T112" fmla="*/ 848 w 856"/>
                  <a:gd name="T113" fmla="*/ 798 h 944"/>
                  <a:gd name="T114" fmla="*/ 856 w 856"/>
                  <a:gd name="T115" fmla="*/ 822 h 944"/>
                  <a:gd name="T116" fmla="*/ 856 w 856"/>
                  <a:gd name="T117" fmla="*/ 847 h 944"/>
                  <a:gd name="T118" fmla="*/ 848 w 856"/>
                  <a:gd name="T119" fmla="*/ 871 h 944"/>
                  <a:gd name="T120" fmla="*/ 856 w 856"/>
                  <a:gd name="T121" fmla="*/ 944 h 944"/>
                  <a:gd name="T122" fmla="*/ 848 w 856"/>
                  <a:gd name="T123" fmla="*/ 944 h 9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856" h="944">
                    <a:moveTo>
                      <a:pt x="2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24" y="8"/>
                      <a:pt x="24" y="8"/>
                      <a:pt x="24" y="8"/>
                    </a:cubicBezTo>
                    <a:lnTo>
                      <a:pt x="24" y="0"/>
                    </a:lnTo>
                    <a:close/>
                    <a:moveTo>
                      <a:pt x="72" y="0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72" y="8"/>
                      <a:pt x="72" y="8"/>
                      <a:pt x="72" y="8"/>
                    </a:cubicBezTo>
                    <a:lnTo>
                      <a:pt x="72" y="0"/>
                    </a:lnTo>
                    <a:close/>
                    <a:moveTo>
                      <a:pt x="121" y="0"/>
                    </a:moveTo>
                    <a:cubicBezTo>
                      <a:pt x="97" y="0"/>
                      <a:pt x="97" y="0"/>
                      <a:pt x="97" y="0"/>
                    </a:cubicBezTo>
                    <a:cubicBezTo>
                      <a:pt x="97" y="8"/>
                      <a:pt x="97" y="8"/>
                      <a:pt x="97" y="8"/>
                    </a:cubicBezTo>
                    <a:cubicBezTo>
                      <a:pt x="121" y="8"/>
                      <a:pt x="121" y="8"/>
                      <a:pt x="121" y="8"/>
                    </a:cubicBezTo>
                    <a:lnTo>
                      <a:pt x="121" y="0"/>
                    </a:lnTo>
                    <a:close/>
                    <a:moveTo>
                      <a:pt x="170" y="0"/>
                    </a:moveTo>
                    <a:cubicBezTo>
                      <a:pt x="145" y="0"/>
                      <a:pt x="145" y="0"/>
                      <a:pt x="145" y="0"/>
                    </a:cubicBezTo>
                    <a:cubicBezTo>
                      <a:pt x="145" y="8"/>
                      <a:pt x="145" y="8"/>
                      <a:pt x="145" y="8"/>
                    </a:cubicBezTo>
                    <a:cubicBezTo>
                      <a:pt x="170" y="8"/>
                      <a:pt x="170" y="8"/>
                      <a:pt x="170" y="8"/>
                    </a:cubicBezTo>
                    <a:lnTo>
                      <a:pt x="170" y="0"/>
                    </a:lnTo>
                    <a:close/>
                    <a:moveTo>
                      <a:pt x="218" y="0"/>
                    </a:moveTo>
                    <a:cubicBezTo>
                      <a:pt x="194" y="0"/>
                      <a:pt x="194" y="0"/>
                      <a:pt x="194" y="0"/>
                    </a:cubicBezTo>
                    <a:cubicBezTo>
                      <a:pt x="194" y="8"/>
                      <a:pt x="194" y="8"/>
                      <a:pt x="194" y="8"/>
                    </a:cubicBezTo>
                    <a:cubicBezTo>
                      <a:pt x="218" y="8"/>
                      <a:pt x="218" y="8"/>
                      <a:pt x="218" y="8"/>
                    </a:cubicBezTo>
                    <a:lnTo>
                      <a:pt x="218" y="0"/>
                    </a:lnTo>
                    <a:close/>
                    <a:moveTo>
                      <a:pt x="267" y="0"/>
                    </a:moveTo>
                    <a:cubicBezTo>
                      <a:pt x="243" y="0"/>
                      <a:pt x="243" y="0"/>
                      <a:pt x="243" y="0"/>
                    </a:cubicBezTo>
                    <a:cubicBezTo>
                      <a:pt x="243" y="8"/>
                      <a:pt x="243" y="8"/>
                      <a:pt x="243" y="8"/>
                    </a:cubicBezTo>
                    <a:cubicBezTo>
                      <a:pt x="267" y="8"/>
                      <a:pt x="267" y="8"/>
                      <a:pt x="267" y="8"/>
                    </a:cubicBezTo>
                    <a:lnTo>
                      <a:pt x="267" y="0"/>
                    </a:lnTo>
                    <a:close/>
                    <a:moveTo>
                      <a:pt x="315" y="0"/>
                    </a:moveTo>
                    <a:cubicBezTo>
                      <a:pt x="291" y="0"/>
                      <a:pt x="291" y="0"/>
                      <a:pt x="291" y="0"/>
                    </a:cubicBezTo>
                    <a:cubicBezTo>
                      <a:pt x="291" y="8"/>
                      <a:pt x="291" y="8"/>
                      <a:pt x="291" y="8"/>
                    </a:cubicBezTo>
                    <a:cubicBezTo>
                      <a:pt x="315" y="8"/>
                      <a:pt x="315" y="8"/>
                      <a:pt x="315" y="8"/>
                    </a:cubicBezTo>
                    <a:lnTo>
                      <a:pt x="315" y="0"/>
                    </a:lnTo>
                    <a:close/>
                    <a:moveTo>
                      <a:pt x="364" y="0"/>
                    </a:moveTo>
                    <a:cubicBezTo>
                      <a:pt x="340" y="0"/>
                      <a:pt x="340" y="0"/>
                      <a:pt x="340" y="0"/>
                    </a:cubicBezTo>
                    <a:cubicBezTo>
                      <a:pt x="340" y="8"/>
                      <a:pt x="340" y="8"/>
                      <a:pt x="340" y="8"/>
                    </a:cubicBezTo>
                    <a:cubicBezTo>
                      <a:pt x="364" y="8"/>
                      <a:pt x="364" y="8"/>
                      <a:pt x="364" y="8"/>
                    </a:cubicBezTo>
                    <a:lnTo>
                      <a:pt x="364" y="0"/>
                    </a:lnTo>
                    <a:close/>
                    <a:moveTo>
                      <a:pt x="413" y="0"/>
                    </a:moveTo>
                    <a:cubicBezTo>
                      <a:pt x="388" y="0"/>
                      <a:pt x="388" y="0"/>
                      <a:pt x="388" y="0"/>
                    </a:cubicBezTo>
                    <a:cubicBezTo>
                      <a:pt x="388" y="8"/>
                      <a:pt x="388" y="8"/>
                      <a:pt x="388" y="8"/>
                    </a:cubicBezTo>
                    <a:cubicBezTo>
                      <a:pt x="413" y="8"/>
                      <a:pt x="413" y="8"/>
                      <a:pt x="413" y="8"/>
                    </a:cubicBezTo>
                    <a:lnTo>
                      <a:pt x="413" y="0"/>
                    </a:lnTo>
                    <a:close/>
                    <a:moveTo>
                      <a:pt x="461" y="0"/>
                    </a:moveTo>
                    <a:cubicBezTo>
                      <a:pt x="437" y="0"/>
                      <a:pt x="437" y="0"/>
                      <a:pt x="437" y="0"/>
                    </a:cubicBezTo>
                    <a:cubicBezTo>
                      <a:pt x="437" y="8"/>
                      <a:pt x="437" y="8"/>
                      <a:pt x="437" y="8"/>
                    </a:cubicBezTo>
                    <a:cubicBezTo>
                      <a:pt x="461" y="8"/>
                      <a:pt x="461" y="8"/>
                      <a:pt x="461" y="8"/>
                    </a:cubicBezTo>
                    <a:lnTo>
                      <a:pt x="461" y="0"/>
                    </a:lnTo>
                    <a:close/>
                    <a:moveTo>
                      <a:pt x="510" y="0"/>
                    </a:moveTo>
                    <a:cubicBezTo>
                      <a:pt x="485" y="0"/>
                      <a:pt x="485" y="0"/>
                      <a:pt x="485" y="0"/>
                    </a:cubicBezTo>
                    <a:cubicBezTo>
                      <a:pt x="485" y="8"/>
                      <a:pt x="485" y="8"/>
                      <a:pt x="485" y="8"/>
                    </a:cubicBezTo>
                    <a:cubicBezTo>
                      <a:pt x="510" y="8"/>
                      <a:pt x="510" y="8"/>
                      <a:pt x="510" y="8"/>
                    </a:cubicBezTo>
                    <a:lnTo>
                      <a:pt x="510" y="0"/>
                    </a:lnTo>
                    <a:close/>
                    <a:moveTo>
                      <a:pt x="558" y="0"/>
                    </a:moveTo>
                    <a:cubicBezTo>
                      <a:pt x="534" y="0"/>
                      <a:pt x="534" y="0"/>
                      <a:pt x="534" y="0"/>
                    </a:cubicBezTo>
                    <a:cubicBezTo>
                      <a:pt x="534" y="8"/>
                      <a:pt x="534" y="8"/>
                      <a:pt x="534" y="8"/>
                    </a:cubicBezTo>
                    <a:cubicBezTo>
                      <a:pt x="558" y="8"/>
                      <a:pt x="558" y="8"/>
                      <a:pt x="558" y="8"/>
                    </a:cubicBezTo>
                    <a:lnTo>
                      <a:pt x="558" y="0"/>
                    </a:lnTo>
                    <a:close/>
                    <a:moveTo>
                      <a:pt x="607" y="0"/>
                    </a:moveTo>
                    <a:cubicBezTo>
                      <a:pt x="583" y="0"/>
                      <a:pt x="583" y="0"/>
                      <a:pt x="583" y="0"/>
                    </a:cubicBezTo>
                    <a:cubicBezTo>
                      <a:pt x="583" y="8"/>
                      <a:pt x="583" y="8"/>
                      <a:pt x="583" y="8"/>
                    </a:cubicBezTo>
                    <a:cubicBezTo>
                      <a:pt x="607" y="8"/>
                      <a:pt x="607" y="8"/>
                      <a:pt x="607" y="8"/>
                    </a:cubicBezTo>
                    <a:lnTo>
                      <a:pt x="607" y="0"/>
                    </a:lnTo>
                    <a:close/>
                    <a:moveTo>
                      <a:pt x="656" y="0"/>
                    </a:moveTo>
                    <a:cubicBezTo>
                      <a:pt x="631" y="0"/>
                      <a:pt x="631" y="0"/>
                      <a:pt x="631" y="0"/>
                    </a:cubicBezTo>
                    <a:cubicBezTo>
                      <a:pt x="631" y="8"/>
                      <a:pt x="631" y="8"/>
                      <a:pt x="631" y="8"/>
                    </a:cubicBezTo>
                    <a:cubicBezTo>
                      <a:pt x="656" y="8"/>
                      <a:pt x="656" y="8"/>
                      <a:pt x="656" y="8"/>
                    </a:cubicBezTo>
                    <a:lnTo>
                      <a:pt x="656" y="0"/>
                    </a:lnTo>
                    <a:close/>
                    <a:moveTo>
                      <a:pt x="704" y="0"/>
                    </a:moveTo>
                    <a:cubicBezTo>
                      <a:pt x="680" y="0"/>
                      <a:pt x="680" y="0"/>
                      <a:pt x="680" y="0"/>
                    </a:cubicBezTo>
                    <a:cubicBezTo>
                      <a:pt x="680" y="8"/>
                      <a:pt x="680" y="8"/>
                      <a:pt x="680" y="8"/>
                    </a:cubicBezTo>
                    <a:cubicBezTo>
                      <a:pt x="704" y="8"/>
                      <a:pt x="704" y="8"/>
                      <a:pt x="704" y="8"/>
                    </a:cubicBezTo>
                    <a:lnTo>
                      <a:pt x="704" y="0"/>
                    </a:lnTo>
                    <a:close/>
                    <a:moveTo>
                      <a:pt x="753" y="0"/>
                    </a:moveTo>
                    <a:cubicBezTo>
                      <a:pt x="728" y="0"/>
                      <a:pt x="728" y="0"/>
                      <a:pt x="728" y="0"/>
                    </a:cubicBezTo>
                    <a:cubicBezTo>
                      <a:pt x="728" y="8"/>
                      <a:pt x="728" y="8"/>
                      <a:pt x="728" y="8"/>
                    </a:cubicBezTo>
                    <a:cubicBezTo>
                      <a:pt x="753" y="8"/>
                      <a:pt x="753" y="8"/>
                      <a:pt x="753" y="8"/>
                    </a:cubicBezTo>
                    <a:lnTo>
                      <a:pt x="753" y="0"/>
                    </a:lnTo>
                    <a:close/>
                    <a:moveTo>
                      <a:pt x="801" y="0"/>
                    </a:moveTo>
                    <a:cubicBezTo>
                      <a:pt x="777" y="0"/>
                      <a:pt x="777" y="0"/>
                      <a:pt x="777" y="0"/>
                    </a:cubicBezTo>
                    <a:cubicBezTo>
                      <a:pt x="777" y="8"/>
                      <a:pt x="777" y="8"/>
                      <a:pt x="777" y="8"/>
                    </a:cubicBezTo>
                    <a:cubicBezTo>
                      <a:pt x="801" y="8"/>
                      <a:pt x="801" y="8"/>
                      <a:pt x="801" y="8"/>
                    </a:cubicBezTo>
                    <a:lnTo>
                      <a:pt x="801" y="0"/>
                    </a:lnTo>
                    <a:close/>
                    <a:moveTo>
                      <a:pt x="847" y="20"/>
                    </a:moveTo>
                    <a:cubicBezTo>
                      <a:pt x="843" y="13"/>
                      <a:pt x="836" y="7"/>
                      <a:pt x="827" y="4"/>
                    </a:cubicBezTo>
                    <a:cubicBezTo>
                      <a:pt x="824" y="11"/>
                      <a:pt x="824" y="11"/>
                      <a:pt x="824" y="11"/>
                    </a:cubicBezTo>
                    <a:cubicBezTo>
                      <a:pt x="832" y="14"/>
                      <a:pt x="837" y="18"/>
                      <a:pt x="841" y="24"/>
                    </a:cubicBezTo>
                    <a:lnTo>
                      <a:pt x="847" y="20"/>
                    </a:lnTo>
                    <a:close/>
                    <a:moveTo>
                      <a:pt x="856" y="69"/>
                    </a:moveTo>
                    <a:cubicBezTo>
                      <a:pt x="856" y="57"/>
                      <a:pt x="856" y="57"/>
                      <a:pt x="856" y="57"/>
                    </a:cubicBezTo>
                    <a:cubicBezTo>
                      <a:pt x="856" y="53"/>
                      <a:pt x="856" y="49"/>
                      <a:pt x="855" y="44"/>
                    </a:cubicBezTo>
                    <a:cubicBezTo>
                      <a:pt x="848" y="45"/>
                      <a:pt x="848" y="45"/>
                      <a:pt x="848" y="45"/>
                    </a:cubicBezTo>
                    <a:cubicBezTo>
                      <a:pt x="848" y="49"/>
                      <a:pt x="848" y="53"/>
                      <a:pt x="848" y="57"/>
                    </a:cubicBezTo>
                    <a:cubicBezTo>
                      <a:pt x="848" y="69"/>
                      <a:pt x="848" y="69"/>
                      <a:pt x="848" y="69"/>
                    </a:cubicBezTo>
                    <a:lnTo>
                      <a:pt x="856" y="69"/>
                    </a:lnTo>
                    <a:close/>
                    <a:moveTo>
                      <a:pt x="856" y="118"/>
                    </a:moveTo>
                    <a:cubicBezTo>
                      <a:pt x="856" y="93"/>
                      <a:pt x="856" y="93"/>
                      <a:pt x="856" y="93"/>
                    </a:cubicBezTo>
                    <a:cubicBezTo>
                      <a:pt x="848" y="93"/>
                      <a:pt x="848" y="93"/>
                      <a:pt x="848" y="93"/>
                    </a:cubicBezTo>
                    <a:cubicBezTo>
                      <a:pt x="848" y="118"/>
                      <a:pt x="848" y="118"/>
                      <a:pt x="848" y="118"/>
                    </a:cubicBezTo>
                    <a:lnTo>
                      <a:pt x="856" y="118"/>
                    </a:lnTo>
                    <a:close/>
                    <a:moveTo>
                      <a:pt x="856" y="166"/>
                    </a:moveTo>
                    <a:cubicBezTo>
                      <a:pt x="856" y="142"/>
                      <a:pt x="856" y="142"/>
                      <a:pt x="856" y="142"/>
                    </a:cubicBezTo>
                    <a:cubicBezTo>
                      <a:pt x="848" y="142"/>
                      <a:pt x="848" y="142"/>
                      <a:pt x="848" y="142"/>
                    </a:cubicBezTo>
                    <a:cubicBezTo>
                      <a:pt x="848" y="166"/>
                      <a:pt x="848" y="166"/>
                      <a:pt x="848" y="166"/>
                    </a:cubicBezTo>
                    <a:lnTo>
                      <a:pt x="856" y="166"/>
                    </a:lnTo>
                    <a:close/>
                    <a:moveTo>
                      <a:pt x="856" y="215"/>
                    </a:moveTo>
                    <a:cubicBezTo>
                      <a:pt x="856" y="191"/>
                      <a:pt x="856" y="191"/>
                      <a:pt x="856" y="191"/>
                    </a:cubicBezTo>
                    <a:cubicBezTo>
                      <a:pt x="848" y="191"/>
                      <a:pt x="848" y="191"/>
                      <a:pt x="848" y="191"/>
                    </a:cubicBezTo>
                    <a:cubicBezTo>
                      <a:pt x="848" y="215"/>
                      <a:pt x="848" y="215"/>
                      <a:pt x="848" y="215"/>
                    </a:cubicBezTo>
                    <a:lnTo>
                      <a:pt x="856" y="215"/>
                    </a:lnTo>
                    <a:close/>
                    <a:moveTo>
                      <a:pt x="856" y="264"/>
                    </a:moveTo>
                    <a:cubicBezTo>
                      <a:pt x="856" y="239"/>
                      <a:pt x="856" y="239"/>
                      <a:pt x="856" y="239"/>
                    </a:cubicBezTo>
                    <a:cubicBezTo>
                      <a:pt x="848" y="239"/>
                      <a:pt x="848" y="239"/>
                      <a:pt x="848" y="239"/>
                    </a:cubicBezTo>
                    <a:cubicBezTo>
                      <a:pt x="848" y="264"/>
                      <a:pt x="848" y="264"/>
                      <a:pt x="848" y="264"/>
                    </a:cubicBezTo>
                    <a:lnTo>
                      <a:pt x="856" y="264"/>
                    </a:lnTo>
                    <a:close/>
                    <a:moveTo>
                      <a:pt x="856" y="312"/>
                    </a:moveTo>
                    <a:cubicBezTo>
                      <a:pt x="856" y="288"/>
                      <a:pt x="856" y="288"/>
                      <a:pt x="856" y="288"/>
                    </a:cubicBezTo>
                    <a:cubicBezTo>
                      <a:pt x="848" y="288"/>
                      <a:pt x="848" y="288"/>
                      <a:pt x="848" y="288"/>
                    </a:cubicBezTo>
                    <a:cubicBezTo>
                      <a:pt x="848" y="312"/>
                      <a:pt x="848" y="312"/>
                      <a:pt x="848" y="312"/>
                    </a:cubicBezTo>
                    <a:lnTo>
                      <a:pt x="856" y="312"/>
                    </a:lnTo>
                    <a:close/>
                    <a:moveTo>
                      <a:pt x="856" y="361"/>
                    </a:moveTo>
                    <a:cubicBezTo>
                      <a:pt x="856" y="336"/>
                      <a:pt x="856" y="336"/>
                      <a:pt x="856" y="336"/>
                    </a:cubicBezTo>
                    <a:cubicBezTo>
                      <a:pt x="848" y="336"/>
                      <a:pt x="848" y="336"/>
                      <a:pt x="848" y="336"/>
                    </a:cubicBezTo>
                    <a:cubicBezTo>
                      <a:pt x="848" y="361"/>
                      <a:pt x="848" y="361"/>
                      <a:pt x="848" y="361"/>
                    </a:cubicBezTo>
                    <a:lnTo>
                      <a:pt x="856" y="361"/>
                    </a:lnTo>
                    <a:close/>
                    <a:moveTo>
                      <a:pt x="856" y="409"/>
                    </a:moveTo>
                    <a:cubicBezTo>
                      <a:pt x="856" y="385"/>
                      <a:pt x="856" y="385"/>
                      <a:pt x="856" y="385"/>
                    </a:cubicBezTo>
                    <a:cubicBezTo>
                      <a:pt x="848" y="385"/>
                      <a:pt x="848" y="385"/>
                      <a:pt x="848" y="385"/>
                    </a:cubicBezTo>
                    <a:cubicBezTo>
                      <a:pt x="848" y="409"/>
                      <a:pt x="848" y="409"/>
                      <a:pt x="848" y="409"/>
                    </a:cubicBezTo>
                    <a:lnTo>
                      <a:pt x="856" y="409"/>
                    </a:lnTo>
                    <a:close/>
                    <a:moveTo>
                      <a:pt x="856" y="458"/>
                    </a:moveTo>
                    <a:cubicBezTo>
                      <a:pt x="856" y="434"/>
                      <a:pt x="856" y="434"/>
                      <a:pt x="856" y="434"/>
                    </a:cubicBezTo>
                    <a:cubicBezTo>
                      <a:pt x="848" y="434"/>
                      <a:pt x="848" y="434"/>
                      <a:pt x="848" y="434"/>
                    </a:cubicBezTo>
                    <a:cubicBezTo>
                      <a:pt x="848" y="458"/>
                      <a:pt x="848" y="458"/>
                      <a:pt x="848" y="458"/>
                    </a:cubicBezTo>
                    <a:lnTo>
                      <a:pt x="856" y="458"/>
                    </a:lnTo>
                    <a:close/>
                    <a:moveTo>
                      <a:pt x="856" y="506"/>
                    </a:moveTo>
                    <a:cubicBezTo>
                      <a:pt x="856" y="482"/>
                      <a:pt x="856" y="482"/>
                      <a:pt x="856" y="482"/>
                    </a:cubicBezTo>
                    <a:cubicBezTo>
                      <a:pt x="848" y="482"/>
                      <a:pt x="848" y="482"/>
                      <a:pt x="848" y="482"/>
                    </a:cubicBezTo>
                    <a:cubicBezTo>
                      <a:pt x="848" y="506"/>
                      <a:pt x="848" y="506"/>
                      <a:pt x="848" y="506"/>
                    </a:cubicBezTo>
                    <a:lnTo>
                      <a:pt x="856" y="506"/>
                    </a:lnTo>
                    <a:close/>
                    <a:moveTo>
                      <a:pt x="856" y="555"/>
                    </a:moveTo>
                    <a:cubicBezTo>
                      <a:pt x="856" y="531"/>
                      <a:pt x="856" y="531"/>
                      <a:pt x="856" y="531"/>
                    </a:cubicBezTo>
                    <a:cubicBezTo>
                      <a:pt x="848" y="531"/>
                      <a:pt x="848" y="531"/>
                      <a:pt x="848" y="531"/>
                    </a:cubicBezTo>
                    <a:cubicBezTo>
                      <a:pt x="848" y="555"/>
                      <a:pt x="848" y="555"/>
                      <a:pt x="848" y="555"/>
                    </a:cubicBezTo>
                    <a:lnTo>
                      <a:pt x="856" y="555"/>
                    </a:lnTo>
                    <a:close/>
                    <a:moveTo>
                      <a:pt x="856" y="604"/>
                    </a:moveTo>
                    <a:cubicBezTo>
                      <a:pt x="856" y="579"/>
                      <a:pt x="856" y="579"/>
                      <a:pt x="856" y="579"/>
                    </a:cubicBezTo>
                    <a:cubicBezTo>
                      <a:pt x="848" y="579"/>
                      <a:pt x="848" y="579"/>
                      <a:pt x="848" y="579"/>
                    </a:cubicBezTo>
                    <a:cubicBezTo>
                      <a:pt x="848" y="604"/>
                      <a:pt x="848" y="604"/>
                      <a:pt x="848" y="604"/>
                    </a:cubicBezTo>
                    <a:lnTo>
                      <a:pt x="856" y="604"/>
                    </a:lnTo>
                    <a:close/>
                    <a:moveTo>
                      <a:pt x="856" y="652"/>
                    </a:moveTo>
                    <a:cubicBezTo>
                      <a:pt x="856" y="628"/>
                      <a:pt x="856" y="628"/>
                      <a:pt x="856" y="628"/>
                    </a:cubicBezTo>
                    <a:cubicBezTo>
                      <a:pt x="848" y="628"/>
                      <a:pt x="848" y="628"/>
                      <a:pt x="848" y="628"/>
                    </a:cubicBezTo>
                    <a:cubicBezTo>
                      <a:pt x="848" y="652"/>
                      <a:pt x="848" y="652"/>
                      <a:pt x="848" y="652"/>
                    </a:cubicBezTo>
                    <a:lnTo>
                      <a:pt x="856" y="652"/>
                    </a:lnTo>
                    <a:close/>
                    <a:moveTo>
                      <a:pt x="856" y="701"/>
                    </a:moveTo>
                    <a:cubicBezTo>
                      <a:pt x="856" y="677"/>
                      <a:pt x="856" y="677"/>
                      <a:pt x="856" y="677"/>
                    </a:cubicBezTo>
                    <a:cubicBezTo>
                      <a:pt x="848" y="677"/>
                      <a:pt x="848" y="677"/>
                      <a:pt x="848" y="677"/>
                    </a:cubicBezTo>
                    <a:cubicBezTo>
                      <a:pt x="848" y="701"/>
                      <a:pt x="848" y="701"/>
                      <a:pt x="848" y="701"/>
                    </a:cubicBezTo>
                    <a:lnTo>
                      <a:pt x="856" y="701"/>
                    </a:lnTo>
                    <a:close/>
                    <a:moveTo>
                      <a:pt x="856" y="749"/>
                    </a:moveTo>
                    <a:cubicBezTo>
                      <a:pt x="856" y="725"/>
                      <a:pt x="856" y="725"/>
                      <a:pt x="856" y="725"/>
                    </a:cubicBezTo>
                    <a:cubicBezTo>
                      <a:pt x="848" y="725"/>
                      <a:pt x="848" y="725"/>
                      <a:pt x="848" y="725"/>
                    </a:cubicBezTo>
                    <a:cubicBezTo>
                      <a:pt x="848" y="749"/>
                      <a:pt x="848" y="749"/>
                      <a:pt x="848" y="749"/>
                    </a:cubicBezTo>
                    <a:lnTo>
                      <a:pt x="856" y="749"/>
                    </a:lnTo>
                    <a:close/>
                    <a:moveTo>
                      <a:pt x="856" y="798"/>
                    </a:moveTo>
                    <a:cubicBezTo>
                      <a:pt x="856" y="774"/>
                      <a:pt x="856" y="774"/>
                      <a:pt x="856" y="774"/>
                    </a:cubicBezTo>
                    <a:cubicBezTo>
                      <a:pt x="848" y="774"/>
                      <a:pt x="848" y="774"/>
                      <a:pt x="848" y="774"/>
                    </a:cubicBezTo>
                    <a:cubicBezTo>
                      <a:pt x="848" y="798"/>
                      <a:pt x="848" y="798"/>
                      <a:pt x="848" y="798"/>
                    </a:cubicBezTo>
                    <a:lnTo>
                      <a:pt x="856" y="798"/>
                    </a:lnTo>
                    <a:close/>
                    <a:moveTo>
                      <a:pt x="856" y="847"/>
                    </a:moveTo>
                    <a:cubicBezTo>
                      <a:pt x="856" y="822"/>
                      <a:pt x="856" y="822"/>
                      <a:pt x="856" y="822"/>
                    </a:cubicBezTo>
                    <a:cubicBezTo>
                      <a:pt x="848" y="822"/>
                      <a:pt x="848" y="822"/>
                      <a:pt x="848" y="822"/>
                    </a:cubicBezTo>
                    <a:cubicBezTo>
                      <a:pt x="848" y="847"/>
                      <a:pt x="848" y="847"/>
                      <a:pt x="848" y="847"/>
                    </a:cubicBezTo>
                    <a:lnTo>
                      <a:pt x="856" y="847"/>
                    </a:lnTo>
                    <a:close/>
                    <a:moveTo>
                      <a:pt x="856" y="895"/>
                    </a:moveTo>
                    <a:cubicBezTo>
                      <a:pt x="856" y="871"/>
                      <a:pt x="856" y="871"/>
                      <a:pt x="856" y="871"/>
                    </a:cubicBezTo>
                    <a:cubicBezTo>
                      <a:pt x="848" y="871"/>
                      <a:pt x="848" y="871"/>
                      <a:pt x="848" y="871"/>
                    </a:cubicBezTo>
                    <a:cubicBezTo>
                      <a:pt x="848" y="895"/>
                      <a:pt x="848" y="895"/>
                      <a:pt x="848" y="895"/>
                    </a:cubicBezTo>
                    <a:lnTo>
                      <a:pt x="856" y="895"/>
                    </a:lnTo>
                    <a:close/>
                    <a:moveTo>
                      <a:pt x="856" y="944"/>
                    </a:moveTo>
                    <a:cubicBezTo>
                      <a:pt x="856" y="919"/>
                      <a:pt x="856" y="919"/>
                      <a:pt x="856" y="919"/>
                    </a:cubicBezTo>
                    <a:cubicBezTo>
                      <a:pt x="848" y="919"/>
                      <a:pt x="848" y="919"/>
                      <a:pt x="848" y="919"/>
                    </a:cubicBezTo>
                    <a:cubicBezTo>
                      <a:pt x="848" y="944"/>
                      <a:pt x="848" y="944"/>
                      <a:pt x="848" y="944"/>
                    </a:cubicBezTo>
                    <a:lnTo>
                      <a:pt x="856" y="944"/>
                    </a:lnTo>
                    <a:close/>
                  </a:path>
                </a:pathLst>
              </a:custGeom>
              <a:solidFill>
                <a:srgbClr val="9EBE5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47" name="Freeform 167">
                <a:extLst>
                  <a:ext uri="{FF2B5EF4-FFF2-40B4-BE49-F238E27FC236}">
                    <a16:creationId xmlns:a16="http://schemas.microsoft.com/office/drawing/2014/main" id="{5BBD8D9F-43B6-43B4-B7B1-7B4994366E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80438" y="2899346"/>
                <a:ext cx="619125" cy="2284413"/>
              </a:xfrm>
              <a:custGeom>
                <a:avLst/>
                <a:gdLst>
                  <a:gd name="T0" fmla="*/ 0 w 369"/>
                  <a:gd name="T1" fmla="*/ 8 h 1360"/>
                  <a:gd name="T2" fmla="*/ 72 w 369"/>
                  <a:gd name="T3" fmla="*/ 0 h 1360"/>
                  <a:gd name="T4" fmla="*/ 72 w 369"/>
                  <a:gd name="T5" fmla="*/ 8 h 1360"/>
                  <a:gd name="T6" fmla="*/ 96 w 369"/>
                  <a:gd name="T7" fmla="*/ 0 h 1360"/>
                  <a:gd name="T8" fmla="*/ 120 w 369"/>
                  <a:gd name="T9" fmla="*/ 0 h 1360"/>
                  <a:gd name="T10" fmla="*/ 144 w 369"/>
                  <a:gd name="T11" fmla="*/ 8 h 1360"/>
                  <a:gd name="T12" fmla="*/ 216 w 369"/>
                  <a:gd name="T13" fmla="*/ 0 h 1360"/>
                  <a:gd name="T14" fmla="*/ 216 w 369"/>
                  <a:gd name="T15" fmla="*/ 8 h 1360"/>
                  <a:gd name="T16" fmla="*/ 240 w 369"/>
                  <a:gd name="T17" fmla="*/ 0 h 1360"/>
                  <a:gd name="T18" fmla="*/ 264 w 369"/>
                  <a:gd name="T19" fmla="*/ 0 h 1360"/>
                  <a:gd name="T20" fmla="*/ 288 w 369"/>
                  <a:gd name="T21" fmla="*/ 8 h 1360"/>
                  <a:gd name="T22" fmla="*/ 358 w 369"/>
                  <a:gd name="T23" fmla="*/ 17 h 1360"/>
                  <a:gd name="T24" fmla="*/ 352 w 369"/>
                  <a:gd name="T25" fmla="*/ 22 h 1360"/>
                  <a:gd name="T26" fmla="*/ 369 w 369"/>
                  <a:gd name="T27" fmla="*/ 58 h 1360"/>
                  <a:gd name="T28" fmla="*/ 361 w 369"/>
                  <a:gd name="T29" fmla="*/ 58 h 1360"/>
                  <a:gd name="T30" fmla="*/ 369 w 369"/>
                  <a:gd name="T31" fmla="*/ 113 h 1360"/>
                  <a:gd name="T32" fmla="*/ 361 w 369"/>
                  <a:gd name="T33" fmla="*/ 113 h 1360"/>
                  <a:gd name="T34" fmla="*/ 369 w 369"/>
                  <a:gd name="T35" fmla="*/ 137 h 1360"/>
                  <a:gd name="T36" fmla="*/ 369 w 369"/>
                  <a:gd name="T37" fmla="*/ 161 h 1360"/>
                  <a:gd name="T38" fmla="*/ 361 w 369"/>
                  <a:gd name="T39" fmla="*/ 185 h 1360"/>
                  <a:gd name="T40" fmla="*/ 369 w 369"/>
                  <a:gd name="T41" fmla="*/ 257 h 1360"/>
                  <a:gd name="T42" fmla="*/ 361 w 369"/>
                  <a:gd name="T43" fmla="*/ 257 h 1360"/>
                  <a:gd name="T44" fmla="*/ 369 w 369"/>
                  <a:gd name="T45" fmla="*/ 281 h 1360"/>
                  <a:gd name="T46" fmla="*/ 369 w 369"/>
                  <a:gd name="T47" fmla="*/ 305 h 1360"/>
                  <a:gd name="T48" fmla="*/ 361 w 369"/>
                  <a:gd name="T49" fmla="*/ 329 h 1360"/>
                  <a:gd name="T50" fmla="*/ 369 w 369"/>
                  <a:gd name="T51" fmla="*/ 401 h 1360"/>
                  <a:gd name="T52" fmla="*/ 361 w 369"/>
                  <a:gd name="T53" fmla="*/ 401 h 1360"/>
                  <a:gd name="T54" fmla="*/ 369 w 369"/>
                  <a:gd name="T55" fmla="*/ 425 h 1360"/>
                  <a:gd name="T56" fmla="*/ 369 w 369"/>
                  <a:gd name="T57" fmla="*/ 449 h 1360"/>
                  <a:gd name="T58" fmla="*/ 361 w 369"/>
                  <a:gd name="T59" fmla="*/ 473 h 1360"/>
                  <a:gd name="T60" fmla="*/ 369 w 369"/>
                  <a:gd name="T61" fmla="*/ 545 h 1360"/>
                  <a:gd name="T62" fmla="*/ 361 w 369"/>
                  <a:gd name="T63" fmla="*/ 545 h 1360"/>
                  <a:gd name="T64" fmla="*/ 369 w 369"/>
                  <a:gd name="T65" fmla="*/ 569 h 1360"/>
                  <a:gd name="T66" fmla="*/ 369 w 369"/>
                  <a:gd name="T67" fmla="*/ 593 h 1360"/>
                  <a:gd name="T68" fmla="*/ 361 w 369"/>
                  <a:gd name="T69" fmla="*/ 617 h 1360"/>
                  <a:gd name="T70" fmla="*/ 369 w 369"/>
                  <a:gd name="T71" fmla="*/ 689 h 1360"/>
                  <a:gd name="T72" fmla="*/ 361 w 369"/>
                  <a:gd name="T73" fmla="*/ 689 h 1360"/>
                  <a:gd name="T74" fmla="*/ 369 w 369"/>
                  <a:gd name="T75" fmla="*/ 713 h 1360"/>
                  <a:gd name="T76" fmla="*/ 369 w 369"/>
                  <a:gd name="T77" fmla="*/ 737 h 1360"/>
                  <a:gd name="T78" fmla="*/ 361 w 369"/>
                  <a:gd name="T79" fmla="*/ 761 h 1360"/>
                  <a:gd name="T80" fmla="*/ 369 w 369"/>
                  <a:gd name="T81" fmla="*/ 833 h 1360"/>
                  <a:gd name="T82" fmla="*/ 361 w 369"/>
                  <a:gd name="T83" fmla="*/ 833 h 1360"/>
                  <a:gd name="T84" fmla="*/ 369 w 369"/>
                  <a:gd name="T85" fmla="*/ 857 h 1360"/>
                  <a:gd name="T86" fmla="*/ 369 w 369"/>
                  <a:gd name="T87" fmla="*/ 881 h 1360"/>
                  <a:gd name="T88" fmla="*/ 361 w 369"/>
                  <a:gd name="T89" fmla="*/ 905 h 1360"/>
                  <a:gd name="T90" fmla="*/ 369 w 369"/>
                  <a:gd name="T91" fmla="*/ 976 h 1360"/>
                  <a:gd name="T92" fmla="*/ 361 w 369"/>
                  <a:gd name="T93" fmla="*/ 976 h 1360"/>
                  <a:gd name="T94" fmla="*/ 369 w 369"/>
                  <a:gd name="T95" fmla="*/ 1000 h 1360"/>
                  <a:gd name="T96" fmla="*/ 369 w 369"/>
                  <a:gd name="T97" fmla="*/ 1024 h 1360"/>
                  <a:gd name="T98" fmla="*/ 361 w 369"/>
                  <a:gd name="T99" fmla="*/ 1048 h 1360"/>
                  <a:gd name="T100" fmla="*/ 369 w 369"/>
                  <a:gd name="T101" fmla="*/ 1120 h 1360"/>
                  <a:gd name="T102" fmla="*/ 361 w 369"/>
                  <a:gd name="T103" fmla="*/ 1120 h 1360"/>
                  <a:gd name="T104" fmla="*/ 369 w 369"/>
                  <a:gd name="T105" fmla="*/ 1144 h 1360"/>
                  <a:gd name="T106" fmla="*/ 369 w 369"/>
                  <a:gd name="T107" fmla="*/ 1168 h 1360"/>
                  <a:gd name="T108" fmla="*/ 361 w 369"/>
                  <a:gd name="T109" fmla="*/ 1192 h 1360"/>
                  <a:gd name="T110" fmla="*/ 369 w 369"/>
                  <a:gd name="T111" fmla="*/ 1264 h 1360"/>
                  <a:gd name="T112" fmla="*/ 361 w 369"/>
                  <a:gd name="T113" fmla="*/ 1264 h 1360"/>
                  <a:gd name="T114" fmla="*/ 369 w 369"/>
                  <a:gd name="T115" fmla="*/ 1288 h 1360"/>
                  <a:gd name="T116" fmla="*/ 369 w 369"/>
                  <a:gd name="T117" fmla="*/ 1312 h 1360"/>
                  <a:gd name="T118" fmla="*/ 361 w 369"/>
                  <a:gd name="T119" fmla="*/ 1336 h 1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69" h="1360">
                    <a:moveTo>
                      <a:pt x="2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24" y="8"/>
                      <a:pt x="24" y="8"/>
                      <a:pt x="24" y="8"/>
                    </a:cubicBezTo>
                    <a:lnTo>
                      <a:pt x="24" y="0"/>
                    </a:lnTo>
                    <a:close/>
                    <a:moveTo>
                      <a:pt x="72" y="0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72" y="8"/>
                      <a:pt x="72" y="8"/>
                      <a:pt x="72" y="8"/>
                    </a:cubicBezTo>
                    <a:lnTo>
                      <a:pt x="72" y="0"/>
                    </a:lnTo>
                    <a:close/>
                    <a:moveTo>
                      <a:pt x="120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96" y="8"/>
                      <a:pt x="96" y="8"/>
                      <a:pt x="96" y="8"/>
                    </a:cubicBezTo>
                    <a:cubicBezTo>
                      <a:pt x="120" y="8"/>
                      <a:pt x="120" y="8"/>
                      <a:pt x="120" y="8"/>
                    </a:cubicBezTo>
                    <a:lnTo>
                      <a:pt x="120" y="0"/>
                    </a:lnTo>
                    <a:close/>
                    <a:moveTo>
                      <a:pt x="168" y="0"/>
                    </a:move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8"/>
                      <a:pt x="144" y="8"/>
                      <a:pt x="144" y="8"/>
                    </a:cubicBezTo>
                    <a:cubicBezTo>
                      <a:pt x="168" y="8"/>
                      <a:pt x="168" y="8"/>
                      <a:pt x="168" y="8"/>
                    </a:cubicBezTo>
                    <a:lnTo>
                      <a:pt x="168" y="0"/>
                    </a:lnTo>
                    <a:close/>
                    <a:moveTo>
                      <a:pt x="216" y="0"/>
                    </a:moveTo>
                    <a:cubicBezTo>
                      <a:pt x="192" y="0"/>
                      <a:pt x="192" y="0"/>
                      <a:pt x="192" y="0"/>
                    </a:cubicBezTo>
                    <a:cubicBezTo>
                      <a:pt x="192" y="8"/>
                      <a:pt x="192" y="8"/>
                      <a:pt x="192" y="8"/>
                    </a:cubicBezTo>
                    <a:cubicBezTo>
                      <a:pt x="216" y="8"/>
                      <a:pt x="216" y="8"/>
                      <a:pt x="216" y="8"/>
                    </a:cubicBezTo>
                    <a:lnTo>
                      <a:pt x="216" y="0"/>
                    </a:lnTo>
                    <a:close/>
                    <a:moveTo>
                      <a:pt x="264" y="0"/>
                    </a:moveTo>
                    <a:cubicBezTo>
                      <a:pt x="240" y="0"/>
                      <a:pt x="240" y="0"/>
                      <a:pt x="240" y="0"/>
                    </a:cubicBezTo>
                    <a:cubicBezTo>
                      <a:pt x="240" y="8"/>
                      <a:pt x="240" y="8"/>
                      <a:pt x="240" y="8"/>
                    </a:cubicBezTo>
                    <a:cubicBezTo>
                      <a:pt x="264" y="8"/>
                      <a:pt x="264" y="8"/>
                      <a:pt x="264" y="8"/>
                    </a:cubicBezTo>
                    <a:lnTo>
                      <a:pt x="264" y="0"/>
                    </a:lnTo>
                    <a:close/>
                    <a:moveTo>
                      <a:pt x="312" y="0"/>
                    </a:moveTo>
                    <a:cubicBezTo>
                      <a:pt x="288" y="0"/>
                      <a:pt x="288" y="0"/>
                      <a:pt x="288" y="0"/>
                    </a:cubicBezTo>
                    <a:cubicBezTo>
                      <a:pt x="288" y="8"/>
                      <a:pt x="288" y="8"/>
                      <a:pt x="288" y="8"/>
                    </a:cubicBezTo>
                    <a:cubicBezTo>
                      <a:pt x="312" y="8"/>
                      <a:pt x="312" y="8"/>
                      <a:pt x="312" y="8"/>
                    </a:cubicBezTo>
                    <a:lnTo>
                      <a:pt x="312" y="0"/>
                    </a:lnTo>
                    <a:close/>
                    <a:moveTo>
                      <a:pt x="358" y="17"/>
                    </a:moveTo>
                    <a:cubicBezTo>
                      <a:pt x="353" y="11"/>
                      <a:pt x="346" y="6"/>
                      <a:pt x="337" y="3"/>
                    </a:cubicBezTo>
                    <a:cubicBezTo>
                      <a:pt x="334" y="10"/>
                      <a:pt x="334" y="10"/>
                      <a:pt x="334" y="10"/>
                    </a:cubicBezTo>
                    <a:cubicBezTo>
                      <a:pt x="342" y="13"/>
                      <a:pt x="348" y="17"/>
                      <a:pt x="352" y="22"/>
                    </a:cubicBezTo>
                    <a:lnTo>
                      <a:pt x="358" y="17"/>
                    </a:lnTo>
                    <a:close/>
                    <a:moveTo>
                      <a:pt x="369" y="66"/>
                    </a:moveTo>
                    <a:cubicBezTo>
                      <a:pt x="369" y="58"/>
                      <a:pt x="369" y="58"/>
                      <a:pt x="369" y="58"/>
                    </a:cubicBezTo>
                    <a:cubicBezTo>
                      <a:pt x="369" y="52"/>
                      <a:pt x="369" y="46"/>
                      <a:pt x="368" y="41"/>
                    </a:cubicBezTo>
                    <a:cubicBezTo>
                      <a:pt x="360" y="42"/>
                      <a:pt x="360" y="42"/>
                      <a:pt x="360" y="42"/>
                    </a:cubicBezTo>
                    <a:cubicBezTo>
                      <a:pt x="361" y="47"/>
                      <a:pt x="361" y="52"/>
                      <a:pt x="361" y="58"/>
                    </a:cubicBezTo>
                    <a:cubicBezTo>
                      <a:pt x="361" y="66"/>
                      <a:pt x="361" y="66"/>
                      <a:pt x="361" y="66"/>
                    </a:cubicBezTo>
                    <a:lnTo>
                      <a:pt x="369" y="66"/>
                    </a:lnTo>
                    <a:close/>
                    <a:moveTo>
                      <a:pt x="369" y="113"/>
                    </a:moveTo>
                    <a:cubicBezTo>
                      <a:pt x="369" y="90"/>
                      <a:pt x="369" y="90"/>
                      <a:pt x="369" y="90"/>
                    </a:cubicBezTo>
                    <a:cubicBezTo>
                      <a:pt x="361" y="90"/>
                      <a:pt x="361" y="90"/>
                      <a:pt x="361" y="90"/>
                    </a:cubicBezTo>
                    <a:cubicBezTo>
                      <a:pt x="361" y="113"/>
                      <a:pt x="361" y="113"/>
                      <a:pt x="361" y="113"/>
                    </a:cubicBezTo>
                    <a:lnTo>
                      <a:pt x="369" y="113"/>
                    </a:lnTo>
                    <a:close/>
                    <a:moveTo>
                      <a:pt x="369" y="161"/>
                    </a:moveTo>
                    <a:cubicBezTo>
                      <a:pt x="369" y="137"/>
                      <a:pt x="369" y="137"/>
                      <a:pt x="369" y="137"/>
                    </a:cubicBezTo>
                    <a:cubicBezTo>
                      <a:pt x="361" y="137"/>
                      <a:pt x="361" y="137"/>
                      <a:pt x="361" y="137"/>
                    </a:cubicBezTo>
                    <a:cubicBezTo>
                      <a:pt x="361" y="161"/>
                      <a:pt x="361" y="161"/>
                      <a:pt x="361" y="161"/>
                    </a:cubicBezTo>
                    <a:lnTo>
                      <a:pt x="369" y="161"/>
                    </a:lnTo>
                    <a:close/>
                    <a:moveTo>
                      <a:pt x="369" y="209"/>
                    </a:moveTo>
                    <a:cubicBezTo>
                      <a:pt x="369" y="185"/>
                      <a:pt x="369" y="185"/>
                      <a:pt x="369" y="185"/>
                    </a:cubicBezTo>
                    <a:cubicBezTo>
                      <a:pt x="361" y="185"/>
                      <a:pt x="361" y="185"/>
                      <a:pt x="361" y="185"/>
                    </a:cubicBezTo>
                    <a:cubicBezTo>
                      <a:pt x="361" y="209"/>
                      <a:pt x="361" y="209"/>
                      <a:pt x="361" y="209"/>
                    </a:cubicBezTo>
                    <a:lnTo>
                      <a:pt x="369" y="209"/>
                    </a:lnTo>
                    <a:close/>
                    <a:moveTo>
                      <a:pt x="369" y="257"/>
                    </a:moveTo>
                    <a:cubicBezTo>
                      <a:pt x="369" y="233"/>
                      <a:pt x="369" y="233"/>
                      <a:pt x="369" y="233"/>
                    </a:cubicBezTo>
                    <a:cubicBezTo>
                      <a:pt x="361" y="233"/>
                      <a:pt x="361" y="233"/>
                      <a:pt x="361" y="233"/>
                    </a:cubicBezTo>
                    <a:cubicBezTo>
                      <a:pt x="361" y="257"/>
                      <a:pt x="361" y="257"/>
                      <a:pt x="361" y="257"/>
                    </a:cubicBezTo>
                    <a:lnTo>
                      <a:pt x="369" y="257"/>
                    </a:lnTo>
                    <a:close/>
                    <a:moveTo>
                      <a:pt x="369" y="305"/>
                    </a:moveTo>
                    <a:cubicBezTo>
                      <a:pt x="369" y="281"/>
                      <a:pt x="369" y="281"/>
                      <a:pt x="369" y="281"/>
                    </a:cubicBezTo>
                    <a:cubicBezTo>
                      <a:pt x="361" y="281"/>
                      <a:pt x="361" y="281"/>
                      <a:pt x="361" y="281"/>
                    </a:cubicBezTo>
                    <a:cubicBezTo>
                      <a:pt x="361" y="305"/>
                      <a:pt x="361" y="305"/>
                      <a:pt x="361" y="305"/>
                    </a:cubicBezTo>
                    <a:lnTo>
                      <a:pt x="369" y="305"/>
                    </a:lnTo>
                    <a:close/>
                    <a:moveTo>
                      <a:pt x="369" y="353"/>
                    </a:moveTo>
                    <a:cubicBezTo>
                      <a:pt x="369" y="329"/>
                      <a:pt x="369" y="329"/>
                      <a:pt x="369" y="329"/>
                    </a:cubicBezTo>
                    <a:cubicBezTo>
                      <a:pt x="361" y="329"/>
                      <a:pt x="361" y="329"/>
                      <a:pt x="361" y="329"/>
                    </a:cubicBezTo>
                    <a:cubicBezTo>
                      <a:pt x="361" y="353"/>
                      <a:pt x="361" y="353"/>
                      <a:pt x="361" y="353"/>
                    </a:cubicBezTo>
                    <a:lnTo>
                      <a:pt x="369" y="353"/>
                    </a:lnTo>
                    <a:close/>
                    <a:moveTo>
                      <a:pt x="369" y="401"/>
                    </a:moveTo>
                    <a:cubicBezTo>
                      <a:pt x="369" y="377"/>
                      <a:pt x="369" y="377"/>
                      <a:pt x="369" y="377"/>
                    </a:cubicBezTo>
                    <a:cubicBezTo>
                      <a:pt x="361" y="377"/>
                      <a:pt x="361" y="377"/>
                      <a:pt x="361" y="377"/>
                    </a:cubicBezTo>
                    <a:cubicBezTo>
                      <a:pt x="361" y="401"/>
                      <a:pt x="361" y="401"/>
                      <a:pt x="361" y="401"/>
                    </a:cubicBezTo>
                    <a:lnTo>
                      <a:pt x="369" y="401"/>
                    </a:lnTo>
                    <a:close/>
                    <a:moveTo>
                      <a:pt x="369" y="449"/>
                    </a:moveTo>
                    <a:cubicBezTo>
                      <a:pt x="369" y="425"/>
                      <a:pt x="369" y="425"/>
                      <a:pt x="369" y="425"/>
                    </a:cubicBezTo>
                    <a:cubicBezTo>
                      <a:pt x="361" y="425"/>
                      <a:pt x="361" y="425"/>
                      <a:pt x="361" y="425"/>
                    </a:cubicBezTo>
                    <a:cubicBezTo>
                      <a:pt x="361" y="449"/>
                      <a:pt x="361" y="449"/>
                      <a:pt x="361" y="449"/>
                    </a:cubicBezTo>
                    <a:lnTo>
                      <a:pt x="369" y="449"/>
                    </a:lnTo>
                    <a:close/>
                    <a:moveTo>
                      <a:pt x="369" y="497"/>
                    </a:moveTo>
                    <a:cubicBezTo>
                      <a:pt x="369" y="473"/>
                      <a:pt x="369" y="473"/>
                      <a:pt x="369" y="473"/>
                    </a:cubicBezTo>
                    <a:cubicBezTo>
                      <a:pt x="361" y="473"/>
                      <a:pt x="361" y="473"/>
                      <a:pt x="361" y="473"/>
                    </a:cubicBezTo>
                    <a:cubicBezTo>
                      <a:pt x="361" y="497"/>
                      <a:pt x="361" y="497"/>
                      <a:pt x="361" y="497"/>
                    </a:cubicBezTo>
                    <a:lnTo>
                      <a:pt x="369" y="497"/>
                    </a:lnTo>
                    <a:close/>
                    <a:moveTo>
                      <a:pt x="369" y="545"/>
                    </a:moveTo>
                    <a:cubicBezTo>
                      <a:pt x="369" y="521"/>
                      <a:pt x="369" y="521"/>
                      <a:pt x="369" y="521"/>
                    </a:cubicBezTo>
                    <a:cubicBezTo>
                      <a:pt x="361" y="521"/>
                      <a:pt x="361" y="521"/>
                      <a:pt x="361" y="521"/>
                    </a:cubicBezTo>
                    <a:cubicBezTo>
                      <a:pt x="361" y="545"/>
                      <a:pt x="361" y="545"/>
                      <a:pt x="361" y="545"/>
                    </a:cubicBezTo>
                    <a:lnTo>
                      <a:pt x="369" y="545"/>
                    </a:lnTo>
                    <a:close/>
                    <a:moveTo>
                      <a:pt x="369" y="593"/>
                    </a:moveTo>
                    <a:cubicBezTo>
                      <a:pt x="369" y="569"/>
                      <a:pt x="369" y="569"/>
                      <a:pt x="369" y="569"/>
                    </a:cubicBezTo>
                    <a:cubicBezTo>
                      <a:pt x="361" y="569"/>
                      <a:pt x="361" y="569"/>
                      <a:pt x="361" y="569"/>
                    </a:cubicBezTo>
                    <a:cubicBezTo>
                      <a:pt x="361" y="593"/>
                      <a:pt x="361" y="593"/>
                      <a:pt x="361" y="593"/>
                    </a:cubicBezTo>
                    <a:lnTo>
                      <a:pt x="369" y="593"/>
                    </a:lnTo>
                    <a:close/>
                    <a:moveTo>
                      <a:pt x="369" y="641"/>
                    </a:moveTo>
                    <a:cubicBezTo>
                      <a:pt x="369" y="617"/>
                      <a:pt x="369" y="617"/>
                      <a:pt x="369" y="617"/>
                    </a:cubicBezTo>
                    <a:cubicBezTo>
                      <a:pt x="361" y="617"/>
                      <a:pt x="361" y="617"/>
                      <a:pt x="361" y="617"/>
                    </a:cubicBezTo>
                    <a:cubicBezTo>
                      <a:pt x="361" y="641"/>
                      <a:pt x="361" y="641"/>
                      <a:pt x="361" y="641"/>
                    </a:cubicBezTo>
                    <a:lnTo>
                      <a:pt x="369" y="641"/>
                    </a:lnTo>
                    <a:close/>
                    <a:moveTo>
                      <a:pt x="369" y="689"/>
                    </a:moveTo>
                    <a:cubicBezTo>
                      <a:pt x="369" y="665"/>
                      <a:pt x="369" y="665"/>
                      <a:pt x="369" y="665"/>
                    </a:cubicBezTo>
                    <a:cubicBezTo>
                      <a:pt x="361" y="665"/>
                      <a:pt x="361" y="665"/>
                      <a:pt x="361" y="665"/>
                    </a:cubicBezTo>
                    <a:cubicBezTo>
                      <a:pt x="361" y="689"/>
                      <a:pt x="361" y="689"/>
                      <a:pt x="361" y="689"/>
                    </a:cubicBezTo>
                    <a:lnTo>
                      <a:pt x="369" y="689"/>
                    </a:lnTo>
                    <a:close/>
                    <a:moveTo>
                      <a:pt x="369" y="737"/>
                    </a:moveTo>
                    <a:cubicBezTo>
                      <a:pt x="369" y="713"/>
                      <a:pt x="369" y="713"/>
                      <a:pt x="369" y="713"/>
                    </a:cubicBezTo>
                    <a:cubicBezTo>
                      <a:pt x="361" y="713"/>
                      <a:pt x="361" y="713"/>
                      <a:pt x="361" y="713"/>
                    </a:cubicBezTo>
                    <a:cubicBezTo>
                      <a:pt x="361" y="737"/>
                      <a:pt x="361" y="737"/>
                      <a:pt x="361" y="737"/>
                    </a:cubicBezTo>
                    <a:lnTo>
                      <a:pt x="369" y="737"/>
                    </a:lnTo>
                    <a:close/>
                    <a:moveTo>
                      <a:pt x="369" y="785"/>
                    </a:moveTo>
                    <a:cubicBezTo>
                      <a:pt x="369" y="761"/>
                      <a:pt x="369" y="761"/>
                      <a:pt x="369" y="761"/>
                    </a:cubicBezTo>
                    <a:cubicBezTo>
                      <a:pt x="361" y="761"/>
                      <a:pt x="361" y="761"/>
                      <a:pt x="361" y="761"/>
                    </a:cubicBezTo>
                    <a:cubicBezTo>
                      <a:pt x="361" y="785"/>
                      <a:pt x="361" y="785"/>
                      <a:pt x="361" y="785"/>
                    </a:cubicBezTo>
                    <a:lnTo>
                      <a:pt x="369" y="785"/>
                    </a:lnTo>
                    <a:close/>
                    <a:moveTo>
                      <a:pt x="369" y="833"/>
                    </a:moveTo>
                    <a:cubicBezTo>
                      <a:pt x="369" y="809"/>
                      <a:pt x="369" y="809"/>
                      <a:pt x="369" y="809"/>
                    </a:cubicBezTo>
                    <a:cubicBezTo>
                      <a:pt x="361" y="809"/>
                      <a:pt x="361" y="809"/>
                      <a:pt x="361" y="809"/>
                    </a:cubicBezTo>
                    <a:cubicBezTo>
                      <a:pt x="361" y="833"/>
                      <a:pt x="361" y="833"/>
                      <a:pt x="361" y="833"/>
                    </a:cubicBezTo>
                    <a:lnTo>
                      <a:pt x="369" y="833"/>
                    </a:lnTo>
                    <a:close/>
                    <a:moveTo>
                      <a:pt x="369" y="881"/>
                    </a:moveTo>
                    <a:cubicBezTo>
                      <a:pt x="369" y="857"/>
                      <a:pt x="369" y="857"/>
                      <a:pt x="369" y="857"/>
                    </a:cubicBezTo>
                    <a:cubicBezTo>
                      <a:pt x="361" y="857"/>
                      <a:pt x="361" y="857"/>
                      <a:pt x="361" y="857"/>
                    </a:cubicBezTo>
                    <a:cubicBezTo>
                      <a:pt x="361" y="881"/>
                      <a:pt x="361" y="881"/>
                      <a:pt x="361" y="881"/>
                    </a:cubicBezTo>
                    <a:lnTo>
                      <a:pt x="369" y="881"/>
                    </a:lnTo>
                    <a:close/>
                    <a:moveTo>
                      <a:pt x="369" y="929"/>
                    </a:moveTo>
                    <a:cubicBezTo>
                      <a:pt x="369" y="905"/>
                      <a:pt x="369" y="905"/>
                      <a:pt x="369" y="905"/>
                    </a:cubicBezTo>
                    <a:cubicBezTo>
                      <a:pt x="361" y="905"/>
                      <a:pt x="361" y="905"/>
                      <a:pt x="361" y="905"/>
                    </a:cubicBezTo>
                    <a:cubicBezTo>
                      <a:pt x="361" y="929"/>
                      <a:pt x="361" y="929"/>
                      <a:pt x="361" y="929"/>
                    </a:cubicBezTo>
                    <a:lnTo>
                      <a:pt x="369" y="929"/>
                    </a:lnTo>
                    <a:close/>
                    <a:moveTo>
                      <a:pt x="369" y="976"/>
                    </a:moveTo>
                    <a:cubicBezTo>
                      <a:pt x="369" y="953"/>
                      <a:pt x="369" y="953"/>
                      <a:pt x="369" y="953"/>
                    </a:cubicBezTo>
                    <a:cubicBezTo>
                      <a:pt x="361" y="953"/>
                      <a:pt x="361" y="953"/>
                      <a:pt x="361" y="953"/>
                    </a:cubicBezTo>
                    <a:cubicBezTo>
                      <a:pt x="361" y="976"/>
                      <a:pt x="361" y="976"/>
                      <a:pt x="361" y="976"/>
                    </a:cubicBezTo>
                    <a:lnTo>
                      <a:pt x="369" y="976"/>
                    </a:lnTo>
                    <a:close/>
                    <a:moveTo>
                      <a:pt x="369" y="1024"/>
                    </a:moveTo>
                    <a:cubicBezTo>
                      <a:pt x="369" y="1000"/>
                      <a:pt x="369" y="1000"/>
                      <a:pt x="369" y="1000"/>
                    </a:cubicBezTo>
                    <a:cubicBezTo>
                      <a:pt x="361" y="1000"/>
                      <a:pt x="361" y="1000"/>
                      <a:pt x="361" y="1000"/>
                    </a:cubicBezTo>
                    <a:cubicBezTo>
                      <a:pt x="361" y="1024"/>
                      <a:pt x="361" y="1024"/>
                      <a:pt x="361" y="1024"/>
                    </a:cubicBezTo>
                    <a:lnTo>
                      <a:pt x="369" y="1024"/>
                    </a:lnTo>
                    <a:close/>
                    <a:moveTo>
                      <a:pt x="369" y="1072"/>
                    </a:moveTo>
                    <a:cubicBezTo>
                      <a:pt x="369" y="1048"/>
                      <a:pt x="369" y="1048"/>
                      <a:pt x="369" y="1048"/>
                    </a:cubicBezTo>
                    <a:cubicBezTo>
                      <a:pt x="361" y="1048"/>
                      <a:pt x="361" y="1048"/>
                      <a:pt x="361" y="1048"/>
                    </a:cubicBezTo>
                    <a:cubicBezTo>
                      <a:pt x="361" y="1072"/>
                      <a:pt x="361" y="1072"/>
                      <a:pt x="361" y="1072"/>
                    </a:cubicBezTo>
                    <a:lnTo>
                      <a:pt x="369" y="1072"/>
                    </a:lnTo>
                    <a:close/>
                    <a:moveTo>
                      <a:pt x="369" y="1120"/>
                    </a:moveTo>
                    <a:cubicBezTo>
                      <a:pt x="369" y="1096"/>
                      <a:pt x="369" y="1096"/>
                      <a:pt x="369" y="1096"/>
                    </a:cubicBezTo>
                    <a:cubicBezTo>
                      <a:pt x="361" y="1096"/>
                      <a:pt x="361" y="1096"/>
                      <a:pt x="361" y="1096"/>
                    </a:cubicBezTo>
                    <a:cubicBezTo>
                      <a:pt x="361" y="1120"/>
                      <a:pt x="361" y="1120"/>
                      <a:pt x="361" y="1120"/>
                    </a:cubicBezTo>
                    <a:lnTo>
                      <a:pt x="369" y="1120"/>
                    </a:lnTo>
                    <a:close/>
                    <a:moveTo>
                      <a:pt x="369" y="1168"/>
                    </a:moveTo>
                    <a:cubicBezTo>
                      <a:pt x="369" y="1144"/>
                      <a:pt x="369" y="1144"/>
                      <a:pt x="369" y="1144"/>
                    </a:cubicBezTo>
                    <a:cubicBezTo>
                      <a:pt x="361" y="1144"/>
                      <a:pt x="361" y="1144"/>
                      <a:pt x="361" y="1144"/>
                    </a:cubicBezTo>
                    <a:cubicBezTo>
                      <a:pt x="361" y="1168"/>
                      <a:pt x="361" y="1168"/>
                      <a:pt x="361" y="1168"/>
                    </a:cubicBezTo>
                    <a:lnTo>
                      <a:pt x="369" y="1168"/>
                    </a:lnTo>
                    <a:close/>
                    <a:moveTo>
                      <a:pt x="369" y="1216"/>
                    </a:moveTo>
                    <a:cubicBezTo>
                      <a:pt x="369" y="1192"/>
                      <a:pt x="369" y="1192"/>
                      <a:pt x="369" y="1192"/>
                    </a:cubicBezTo>
                    <a:cubicBezTo>
                      <a:pt x="361" y="1192"/>
                      <a:pt x="361" y="1192"/>
                      <a:pt x="361" y="1192"/>
                    </a:cubicBezTo>
                    <a:cubicBezTo>
                      <a:pt x="361" y="1216"/>
                      <a:pt x="361" y="1216"/>
                      <a:pt x="361" y="1216"/>
                    </a:cubicBezTo>
                    <a:lnTo>
                      <a:pt x="369" y="1216"/>
                    </a:lnTo>
                    <a:close/>
                    <a:moveTo>
                      <a:pt x="369" y="1264"/>
                    </a:moveTo>
                    <a:cubicBezTo>
                      <a:pt x="369" y="1240"/>
                      <a:pt x="369" y="1240"/>
                      <a:pt x="369" y="1240"/>
                    </a:cubicBezTo>
                    <a:cubicBezTo>
                      <a:pt x="361" y="1240"/>
                      <a:pt x="361" y="1240"/>
                      <a:pt x="361" y="1240"/>
                    </a:cubicBezTo>
                    <a:cubicBezTo>
                      <a:pt x="361" y="1264"/>
                      <a:pt x="361" y="1264"/>
                      <a:pt x="361" y="1264"/>
                    </a:cubicBezTo>
                    <a:lnTo>
                      <a:pt x="369" y="1264"/>
                    </a:lnTo>
                    <a:close/>
                    <a:moveTo>
                      <a:pt x="369" y="1312"/>
                    </a:moveTo>
                    <a:cubicBezTo>
                      <a:pt x="369" y="1288"/>
                      <a:pt x="369" y="1288"/>
                      <a:pt x="369" y="1288"/>
                    </a:cubicBezTo>
                    <a:cubicBezTo>
                      <a:pt x="361" y="1288"/>
                      <a:pt x="361" y="1288"/>
                      <a:pt x="361" y="1288"/>
                    </a:cubicBezTo>
                    <a:cubicBezTo>
                      <a:pt x="361" y="1312"/>
                      <a:pt x="361" y="1312"/>
                      <a:pt x="361" y="1312"/>
                    </a:cubicBezTo>
                    <a:lnTo>
                      <a:pt x="369" y="1312"/>
                    </a:lnTo>
                    <a:close/>
                    <a:moveTo>
                      <a:pt x="369" y="1360"/>
                    </a:moveTo>
                    <a:cubicBezTo>
                      <a:pt x="369" y="1336"/>
                      <a:pt x="369" y="1336"/>
                      <a:pt x="369" y="1336"/>
                    </a:cubicBezTo>
                    <a:cubicBezTo>
                      <a:pt x="361" y="1336"/>
                      <a:pt x="361" y="1336"/>
                      <a:pt x="361" y="1336"/>
                    </a:cubicBezTo>
                    <a:cubicBezTo>
                      <a:pt x="361" y="1360"/>
                      <a:pt x="361" y="1360"/>
                      <a:pt x="361" y="1360"/>
                    </a:cubicBezTo>
                    <a:lnTo>
                      <a:pt x="369" y="1360"/>
                    </a:lnTo>
                    <a:close/>
                  </a:path>
                </a:pathLst>
              </a:custGeom>
              <a:solidFill>
                <a:srgbClr val="179E8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48" name="Freeform 172">
                <a:extLst>
                  <a:ext uri="{FF2B5EF4-FFF2-40B4-BE49-F238E27FC236}">
                    <a16:creationId xmlns:a16="http://schemas.microsoft.com/office/drawing/2014/main" id="{EE2D52F0-496E-470E-BF7F-2E424380B9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67838" y="3039046"/>
                <a:ext cx="344488" cy="2144713"/>
              </a:xfrm>
              <a:custGeom>
                <a:avLst/>
                <a:gdLst>
                  <a:gd name="T0" fmla="*/ 205 w 205"/>
                  <a:gd name="T1" fmla="*/ 0 h 1277"/>
                  <a:gd name="T2" fmla="*/ 134 w 205"/>
                  <a:gd name="T3" fmla="*/ 8 h 1277"/>
                  <a:gd name="T4" fmla="*/ 134 w 205"/>
                  <a:gd name="T5" fmla="*/ 0 h 1277"/>
                  <a:gd name="T6" fmla="*/ 110 w 205"/>
                  <a:gd name="T7" fmla="*/ 8 h 1277"/>
                  <a:gd name="T8" fmla="*/ 86 w 205"/>
                  <a:gd name="T9" fmla="*/ 8 h 1277"/>
                  <a:gd name="T10" fmla="*/ 62 w 205"/>
                  <a:gd name="T11" fmla="*/ 8 h 1277"/>
                  <a:gd name="T12" fmla="*/ 38 w 205"/>
                  <a:gd name="T13" fmla="*/ 1 h 1277"/>
                  <a:gd name="T14" fmla="*/ 20 w 205"/>
                  <a:gd name="T15" fmla="*/ 19 h 1277"/>
                  <a:gd name="T16" fmla="*/ 10 w 205"/>
                  <a:gd name="T17" fmla="*/ 37 h 1277"/>
                  <a:gd name="T18" fmla="*/ 0 w 205"/>
                  <a:gd name="T19" fmla="*/ 60 h 1277"/>
                  <a:gd name="T20" fmla="*/ 8 w 205"/>
                  <a:gd name="T21" fmla="*/ 132 h 1277"/>
                  <a:gd name="T22" fmla="*/ 0 w 205"/>
                  <a:gd name="T23" fmla="*/ 132 h 1277"/>
                  <a:gd name="T24" fmla="*/ 8 w 205"/>
                  <a:gd name="T25" fmla="*/ 156 h 1277"/>
                  <a:gd name="T26" fmla="*/ 8 w 205"/>
                  <a:gd name="T27" fmla="*/ 179 h 1277"/>
                  <a:gd name="T28" fmla="*/ 0 w 205"/>
                  <a:gd name="T29" fmla="*/ 203 h 1277"/>
                  <a:gd name="T30" fmla="*/ 8 w 205"/>
                  <a:gd name="T31" fmla="*/ 275 h 1277"/>
                  <a:gd name="T32" fmla="*/ 0 w 205"/>
                  <a:gd name="T33" fmla="*/ 275 h 1277"/>
                  <a:gd name="T34" fmla="*/ 8 w 205"/>
                  <a:gd name="T35" fmla="*/ 299 h 1277"/>
                  <a:gd name="T36" fmla="*/ 8 w 205"/>
                  <a:gd name="T37" fmla="*/ 323 h 1277"/>
                  <a:gd name="T38" fmla="*/ 0 w 205"/>
                  <a:gd name="T39" fmla="*/ 347 h 1277"/>
                  <a:gd name="T40" fmla="*/ 8 w 205"/>
                  <a:gd name="T41" fmla="*/ 418 h 1277"/>
                  <a:gd name="T42" fmla="*/ 0 w 205"/>
                  <a:gd name="T43" fmla="*/ 418 h 1277"/>
                  <a:gd name="T44" fmla="*/ 8 w 205"/>
                  <a:gd name="T45" fmla="*/ 442 h 1277"/>
                  <a:gd name="T46" fmla="*/ 8 w 205"/>
                  <a:gd name="T47" fmla="*/ 466 h 1277"/>
                  <a:gd name="T48" fmla="*/ 0 w 205"/>
                  <a:gd name="T49" fmla="*/ 490 h 1277"/>
                  <a:gd name="T50" fmla="*/ 8 w 205"/>
                  <a:gd name="T51" fmla="*/ 561 h 1277"/>
                  <a:gd name="T52" fmla="*/ 0 w 205"/>
                  <a:gd name="T53" fmla="*/ 561 h 1277"/>
                  <a:gd name="T54" fmla="*/ 8 w 205"/>
                  <a:gd name="T55" fmla="*/ 585 h 1277"/>
                  <a:gd name="T56" fmla="*/ 8 w 205"/>
                  <a:gd name="T57" fmla="*/ 609 h 1277"/>
                  <a:gd name="T58" fmla="*/ 0 w 205"/>
                  <a:gd name="T59" fmla="*/ 633 h 1277"/>
                  <a:gd name="T60" fmla="*/ 8 w 205"/>
                  <a:gd name="T61" fmla="*/ 704 h 1277"/>
                  <a:gd name="T62" fmla="*/ 0 w 205"/>
                  <a:gd name="T63" fmla="*/ 704 h 1277"/>
                  <a:gd name="T64" fmla="*/ 8 w 205"/>
                  <a:gd name="T65" fmla="*/ 728 h 1277"/>
                  <a:gd name="T66" fmla="*/ 8 w 205"/>
                  <a:gd name="T67" fmla="*/ 752 h 1277"/>
                  <a:gd name="T68" fmla="*/ 0 w 205"/>
                  <a:gd name="T69" fmla="*/ 776 h 1277"/>
                  <a:gd name="T70" fmla="*/ 8 w 205"/>
                  <a:gd name="T71" fmla="*/ 848 h 1277"/>
                  <a:gd name="T72" fmla="*/ 0 w 205"/>
                  <a:gd name="T73" fmla="*/ 848 h 1277"/>
                  <a:gd name="T74" fmla="*/ 8 w 205"/>
                  <a:gd name="T75" fmla="*/ 871 h 1277"/>
                  <a:gd name="T76" fmla="*/ 8 w 205"/>
                  <a:gd name="T77" fmla="*/ 895 h 1277"/>
                  <a:gd name="T78" fmla="*/ 0 w 205"/>
                  <a:gd name="T79" fmla="*/ 919 h 1277"/>
                  <a:gd name="T80" fmla="*/ 8 w 205"/>
                  <a:gd name="T81" fmla="*/ 991 h 1277"/>
                  <a:gd name="T82" fmla="*/ 0 w 205"/>
                  <a:gd name="T83" fmla="*/ 991 h 1277"/>
                  <a:gd name="T84" fmla="*/ 8 w 205"/>
                  <a:gd name="T85" fmla="*/ 1015 h 1277"/>
                  <a:gd name="T86" fmla="*/ 8 w 205"/>
                  <a:gd name="T87" fmla="*/ 1039 h 1277"/>
                  <a:gd name="T88" fmla="*/ 0 w 205"/>
                  <a:gd name="T89" fmla="*/ 1062 h 1277"/>
                  <a:gd name="T90" fmla="*/ 8 w 205"/>
                  <a:gd name="T91" fmla="*/ 1134 h 1277"/>
                  <a:gd name="T92" fmla="*/ 0 w 205"/>
                  <a:gd name="T93" fmla="*/ 1134 h 1277"/>
                  <a:gd name="T94" fmla="*/ 8 w 205"/>
                  <a:gd name="T95" fmla="*/ 1158 h 1277"/>
                  <a:gd name="T96" fmla="*/ 8 w 205"/>
                  <a:gd name="T97" fmla="*/ 1182 h 1277"/>
                  <a:gd name="T98" fmla="*/ 0 w 205"/>
                  <a:gd name="T99" fmla="*/ 1206 h 1277"/>
                  <a:gd name="T100" fmla="*/ 8 w 205"/>
                  <a:gd name="T101" fmla="*/ 1277 h 1277"/>
                  <a:gd name="T102" fmla="*/ 0 w 205"/>
                  <a:gd name="T103" fmla="*/ 1277 h 1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5" h="1277">
                    <a:moveTo>
                      <a:pt x="181" y="8"/>
                    </a:moveTo>
                    <a:cubicBezTo>
                      <a:pt x="205" y="8"/>
                      <a:pt x="205" y="8"/>
                      <a:pt x="205" y="8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81" y="0"/>
                      <a:pt x="181" y="0"/>
                      <a:pt x="181" y="0"/>
                    </a:cubicBezTo>
                    <a:lnTo>
                      <a:pt x="181" y="8"/>
                    </a:lnTo>
                    <a:close/>
                    <a:moveTo>
                      <a:pt x="134" y="8"/>
                    </a:moveTo>
                    <a:cubicBezTo>
                      <a:pt x="158" y="8"/>
                      <a:pt x="158" y="8"/>
                      <a:pt x="158" y="8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34" y="0"/>
                      <a:pt x="134" y="0"/>
                      <a:pt x="134" y="0"/>
                    </a:cubicBezTo>
                    <a:lnTo>
                      <a:pt x="134" y="8"/>
                    </a:lnTo>
                    <a:close/>
                    <a:moveTo>
                      <a:pt x="86" y="8"/>
                    </a:moveTo>
                    <a:cubicBezTo>
                      <a:pt x="110" y="8"/>
                      <a:pt x="110" y="8"/>
                      <a:pt x="110" y="8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86" y="0"/>
                      <a:pt x="86" y="0"/>
                      <a:pt x="86" y="0"/>
                    </a:cubicBezTo>
                    <a:lnTo>
                      <a:pt x="86" y="8"/>
                    </a:lnTo>
                    <a:close/>
                    <a:moveTo>
                      <a:pt x="39" y="9"/>
                    </a:moveTo>
                    <a:cubicBezTo>
                      <a:pt x="43" y="9"/>
                      <a:pt x="47" y="8"/>
                      <a:pt x="51" y="8"/>
                    </a:cubicBezTo>
                    <a:cubicBezTo>
                      <a:pt x="62" y="8"/>
                      <a:pt x="62" y="8"/>
                      <a:pt x="62" y="8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46" y="0"/>
                      <a:pt x="42" y="1"/>
                      <a:pt x="38" y="1"/>
                    </a:cubicBezTo>
                    <a:lnTo>
                      <a:pt x="39" y="9"/>
                    </a:lnTo>
                    <a:close/>
                    <a:moveTo>
                      <a:pt x="10" y="37"/>
                    </a:moveTo>
                    <a:cubicBezTo>
                      <a:pt x="12" y="30"/>
                      <a:pt x="15" y="24"/>
                      <a:pt x="20" y="19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8" y="19"/>
                      <a:pt x="4" y="27"/>
                      <a:pt x="2" y="36"/>
                    </a:cubicBezTo>
                    <a:lnTo>
                      <a:pt x="10" y="37"/>
                    </a:lnTo>
                    <a:close/>
                    <a:moveTo>
                      <a:pt x="8" y="84"/>
                    </a:moveTo>
                    <a:cubicBezTo>
                      <a:pt x="8" y="60"/>
                      <a:pt x="8" y="60"/>
                      <a:pt x="8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84"/>
                      <a:pt x="0" y="84"/>
                      <a:pt x="0" y="84"/>
                    </a:cubicBezTo>
                    <a:lnTo>
                      <a:pt x="8" y="84"/>
                    </a:lnTo>
                    <a:close/>
                    <a:moveTo>
                      <a:pt x="8" y="132"/>
                    </a:moveTo>
                    <a:cubicBezTo>
                      <a:pt x="8" y="108"/>
                      <a:pt x="8" y="108"/>
                      <a:pt x="8" y="108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32"/>
                      <a:pt x="0" y="132"/>
                      <a:pt x="0" y="132"/>
                    </a:cubicBezTo>
                    <a:lnTo>
                      <a:pt x="8" y="132"/>
                    </a:lnTo>
                    <a:close/>
                    <a:moveTo>
                      <a:pt x="8" y="179"/>
                    </a:moveTo>
                    <a:cubicBezTo>
                      <a:pt x="8" y="156"/>
                      <a:pt x="8" y="156"/>
                      <a:pt x="8" y="156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0" y="179"/>
                      <a:pt x="0" y="179"/>
                      <a:pt x="0" y="179"/>
                    </a:cubicBezTo>
                    <a:lnTo>
                      <a:pt x="8" y="179"/>
                    </a:lnTo>
                    <a:close/>
                    <a:moveTo>
                      <a:pt x="8" y="227"/>
                    </a:moveTo>
                    <a:cubicBezTo>
                      <a:pt x="8" y="203"/>
                      <a:pt x="8" y="203"/>
                      <a:pt x="8" y="203"/>
                    </a:cubicBezTo>
                    <a:cubicBezTo>
                      <a:pt x="0" y="203"/>
                      <a:pt x="0" y="203"/>
                      <a:pt x="0" y="203"/>
                    </a:cubicBezTo>
                    <a:cubicBezTo>
                      <a:pt x="0" y="227"/>
                      <a:pt x="0" y="227"/>
                      <a:pt x="0" y="227"/>
                    </a:cubicBezTo>
                    <a:lnTo>
                      <a:pt x="8" y="227"/>
                    </a:lnTo>
                    <a:close/>
                    <a:moveTo>
                      <a:pt x="8" y="275"/>
                    </a:moveTo>
                    <a:cubicBezTo>
                      <a:pt x="8" y="251"/>
                      <a:pt x="8" y="251"/>
                      <a:pt x="8" y="251"/>
                    </a:cubicBezTo>
                    <a:cubicBezTo>
                      <a:pt x="0" y="251"/>
                      <a:pt x="0" y="251"/>
                      <a:pt x="0" y="251"/>
                    </a:cubicBezTo>
                    <a:cubicBezTo>
                      <a:pt x="0" y="275"/>
                      <a:pt x="0" y="275"/>
                      <a:pt x="0" y="275"/>
                    </a:cubicBezTo>
                    <a:lnTo>
                      <a:pt x="8" y="275"/>
                    </a:lnTo>
                    <a:close/>
                    <a:moveTo>
                      <a:pt x="8" y="323"/>
                    </a:moveTo>
                    <a:cubicBezTo>
                      <a:pt x="8" y="299"/>
                      <a:pt x="8" y="299"/>
                      <a:pt x="8" y="299"/>
                    </a:cubicBezTo>
                    <a:cubicBezTo>
                      <a:pt x="0" y="299"/>
                      <a:pt x="0" y="299"/>
                      <a:pt x="0" y="299"/>
                    </a:cubicBezTo>
                    <a:cubicBezTo>
                      <a:pt x="0" y="323"/>
                      <a:pt x="0" y="323"/>
                      <a:pt x="0" y="323"/>
                    </a:cubicBezTo>
                    <a:lnTo>
                      <a:pt x="8" y="323"/>
                    </a:lnTo>
                    <a:close/>
                    <a:moveTo>
                      <a:pt x="8" y="370"/>
                    </a:moveTo>
                    <a:cubicBezTo>
                      <a:pt x="8" y="347"/>
                      <a:pt x="8" y="347"/>
                      <a:pt x="8" y="347"/>
                    </a:cubicBezTo>
                    <a:cubicBezTo>
                      <a:pt x="0" y="347"/>
                      <a:pt x="0" y="347"/>
                      <a:pt x="0" y="347"/>
                    </a:cubicBezTo>
                    <a:cubicBezTo>
                      <a:pt x="0" y="370"/>
                      <a:pt x="0" y="370"/>
                      <a:pt x="0" y="370"/>
                    </a:cubicBezTo>
                    <a:lnTo>
                      <a:pt x="8" y="370"/>
                    </a:lnTo>
                    <a:close/>
                    <a:moveTo>
                      <a:pt x="8" y="418"/>
                    </a:moveTo>
                    <a:cubicBezTo>
                      <a:pt x="8" y="394"/>
                      <a:pt x="8" y="394"/>
                      <a:pt x="8" y="394"/>
                    </a:cubicBezTo>
                    <a:cubicBezTo>
                      <a:pt x="0" y="394"/>
                      <a:pt x="0" y="394"/>
                      <a:pt x="0" y="394"/>
                    </a:cubicBezTo>
                    <a:cubicBezTo>
                      <a:pt x="0" y="418"/>
                      <a:pt x="0" y="418"/>
                      <a:pt x="0" y="418"/>
                    </a:cubicBezTo>
                    <a:lnTo>
                      <a:pt x="8" y="418"/>
                    </a:lnTo>
                    <a:close/>
                    <a:moveTo>
                      <a:pt x="8" y="466"/>
                    </a:moveTo>
                    <a:cubicBezTo>
                      <a:pt x="8" y="442"/>
                      <a:pt x="8" y="442"/>
                      <a:pt x="8" y="442"/>
                    </a:cubicBezTo>
                    <a:cubicBezTo>
                      <a:pt x="0" y="442"/>
                      <a:pt x="0" y="442"/>
                      <a:pt x="0" y="442"/>
                    </a:cubicBezTo>
                    <a:cubicBezTo>
                      <a:pt x="0" y="466"/>
                      <a:pt x="0" y="466"/>
                      <a:pt x="0" y="466"/>
                    </a:cubicBezTo>
                    <a:lnTo>
                      <a:pt x="8" y="466"/>
                    </a:lnTo>
                    <a:close/>
                    <a:moveTo>
                      <a:pt x="8" y="514"/>
                    </a:moveTo>
                    <a:cubicBezTo>
                      <a:pt x="8" y="490"/>
                      <a:pt x="8" y="490"/>
                      <a:pt x="8" y="490"/>
                    </a:cubicBezTo>
                    <a:cubicBezTo>
                      <a:pt x="0" y="490"/>
                      <a:pt x="0" y="490"/>
                      <a:pt x="0" y="490"/>
                    </a:cubicBezTo>
                    <a:cubicBezTo>
                      <a:pt x="0" y="514"/>
                      <a:pt x="0" y="514"/>
                      <a:pt x="0" y="514"/>
                    </a:cubicBezTo>
                    <a:lnTo>
                      <a:pt x="8" y="514"/>
                    </a:lnTo>
                    <a:close/>
                    <a:moveTo>
                      <a:pt x="8" y="561"/>
                    </a:moveTo>
                    <a:cubicBezTo>
                      <a:pt x="8" y="537"/>
                      <a:pt x="8" y="537"/>
                      <a:pt x="8" y="537"/>
                    </a:cubicBezTo>
                    <a:cubicBezTo>
                      <a:pt x="0" y="537"/>
                      <a:pt x="0" y="537"/>
                      <a:pt x="0" y="537"/>
                    </a:cubicBezTo>
                    <a:cubicBezTo>
                      <a:pt x="0" y="561"/>
                      <a:pt x="0" y="561"/>
                      <a:pt x="0" y="561"/>
                    </a:cubicBezTo>
                    <a:lnTo>
                      <a:pt x="8" y="561"/>
                    </a:lnTo>
                    <a:close/>
                    <a:moveTo>
                      <a:pt x="8" y="609"/>
                    </a:moveTo>
                    <a:cubicBezTo>
                      <a:pt x="8" y="585"/>
                      <a:pt x="8" y="585"/>
                      <a:pt x="8" y="585"/>
                    </a:cubicBezTo>
                    <a:cubicBezTo>
                      <a:pt x="0" y="585"/>
                      <a:pt x="0" y="585"/>
                      <a:pt x="0" y="585"/>
                    </a:cubicBezTo>
                    <a:cubicBezTo>
                      <a:pt x="0" y="609"/>
                      <a:pt x="0" y="609"/>
                      <a:pt x="0" y="609"/>
                    </a:cubicBezTo>
                    <a:lnTo>
                      <a:pt x="8" y="609"/>
                    </a:lnTo>
                    <a:close/>
                    <a:moveTo>
                      <a:pt x="8" y="657"/>
                    </a:moveTo>
                    <a:cubicBezTo>
                      <a:pt x="8" y="633"/>
                      <a:pt x="8" y="633"/>
                      <a:pt x="8" y="633"/>
                    </a:cubicBezTo>
                    <a:cubicBezTo>
                      <a:pt x="0" y="633"/>
                      <a:pt x="0" y="633"/>
                      <a:pt x="0" y="633"/>
                    </a:cubicBezTo>
                    <a:cubicBezTo>
                      <a:pt x="0" y="657"/>
                      <a:pt x="0" y="657"/>
                      <a:pt x="0" y="657"/>
                    </a:cubicBezTo>
                    <a:lnTo>
                      <a:pt x="8" y="657"/>
                    </a:lnTo>
                    <a:close/>
                    <a:moveTo>
                      <a:pt x="8" y="704"/>
                    </a:moveTo>
                    <a:cubicBezTo>
                      <a:pt x="8" y="681"/>
                      <a:pt x="8" y="681"/>
                      <a:pt x="8" y="681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04"/>
                      <a:pt x="0" y="704"/>
                      <a:pt x="0" y="704"/>
                    </a:cubicBezTo>
                    <a:lnTo>
                      <a:pt x="8" y="704"/>
                    </a:lnTo>
                    <a:close/>
                    <a:moveTo>
                      <a:pt x="8" y="752"/>
                    </a:moveTo>
                    <a:cubicBezTo>
                      <a:pt x="8" y="728"/>
                      <a:pt x="8" y="728"/>
                      <a:pt x="8" y="728"/>
                    </a:cubicBezTo>
                    <a:cubicBezTo>
                      <a:pt x="0" y="728"/>
                      <a:pt x="0" y="728"/>
                      <a:pt x="0" y="728"/>
                    </a:cubicBezTo>
                    <a:cubicBezTo>
                      <a:pt x="0" y="752"/>
                      <a:pt x="0" y="752"/>
                      <a:pt x="0" y="752"/>
                    </a:cubicBezTo>
                    <a:lnTo>
                      <a:pt x="8" y="752"/>
                    </a:lnTo>
                    <a:close/>
                    <a:moveTo>
                      <a:pt x="8" y="800"/>
                    </a:moveTo>
                    <a:cubicBezTo>
                      <a:pt x="8" y="776"/>
                      <a:pt x="8" y="776"/>
                      <a:pt x="8" y="776"/>
                    </a:cubicBezTo>
                    <a:cubicBezTo>
                      <a:pt x="0" y="776"/>
                      <a:pt x="0" y="776"/>
                      <a:pt x="0" y="776"/>
                    </a:cubicBezTo>
                    <a:cubicBezTo>
                      <a:pt x="0" y="800"/>
                      <a:pt x="0" y="800"/>
                      <a:pt x="0" y="800"/>
                    </a:cubicBezTo>
                    <a:lnTo>
                      <a:pt x="8" y="800"/>
                    </a:lnTo>
                    <a:close/>
                    <a:moveTo>
                      <a:pt x="8" y="848"/>
                    </a:moveTo>
                    <a:cubicBezTo>
                      <a:pt x="8" y="824"/>
                      <a:pt x="8" y="824"/>
                      <a:pt x="8" y="824"/>
                    </a:cubicBezTo>
                    <a:cubicBezTo>
                      <a:pt x="0" y="824"/>
                      <a:pt x="0" y="824"/>
                      <a:pt x="0" y="824"/>
                    </a:cubicBezTo>
                    <a:cubicBezTo>
                      <a:pt x="0" y="848"/>
                      <a:pt x="0" y="848"/>
                      <a:pt x="0" y="848"/>
                    </a:cubicBezTo>
                    <a:lnTo>
                      <a:pt x="8" y="848"/>
                    </a:lnTo>
                    <a:close/>
                    <a:moveTo>
                      <a:pt x="8" y="895"/>
                    </a:moveTo>
                    <a:cubicBezTo>
                      <a:pt x="8" y="871"/>
                      <a:pt x="8" y="871"/>
                      <a:pt x="8" y="871"/>
                    </a:cubicBezTo>
                    <a:cubicBezTo>
                      <a:pt x="0" y="871"/>
                      <a:pt x="0" y="871"/>
                      <a:pt x="0" y="871"/>
                    </a:cubicBezTo>
                    <a:cubicBezTo>
                      <a:pt x="0" y="895"/>
                      <a:pt x="0" y="895"/>
                      <a:pt x="0" y="895"/>
                    </a:cubicBezTo>
                    <a:lnTo>
                      <a:pt x="8" y="895"/>
                    </a:lnTo>
                    <a:close/>
                    <a:moveTo>
                      <a:pt x="8" y="943"/>
                    </a:moveTo>
                    <a:cubicBezTo>
                      <a:pt x="8" y="919"/>
                      <a:pt x="8" y="919"/>
                      <a:pt x="8" y="919"/>
                    </a:cubicBezTo>
                    <a:cubicBezTo>
                      <a:pt x="0" y="919"/>
                      <a:pt x="0" y="919"/>
                      <a:pt x="0" y="919"/>
                    </a:cubicBezTo>
                    <a:cubicBezTo>
                      <a:pt x="0" y="943"/>
                      <a:pt x="0" y="943"/>
                      <a:pt x="0" y="943"/>
                    </a:cubicBezTo>
                    <a:lnTo>
                      <a:pt x="8" y="943"/>
                    </a:lnTo>
                    <a:close/>
                    <a:moveTo>
                      <a:pt x="8" y="991"/>
                    </a:moveTo>
                    <a:cubicBezTo>
                      <a:pt x="8" y="967"/>
                      <a:pt x="8" y="967"/>
                      <a:pt x="8" y="967"/>
                    </a:cubicBezTo>
                    <a:cubicBezTo>
                      <a:pt x="0" y="967"/>
                      <a:pt x="0" y="967"/>
                      <a:pt x="0" y="967"/>
                    </a:cubicBezTo>
                    <a:cubicBezTo>
                      <a:pt x="0" y="991"/>
                      <a:pt x="0" y="991"/>
                      <a:pt x="0" y="991"/>
                    </a:cubicBezTo>
                    <a:lnTo>
                      <a:pt x="8" y="991"/>
                    </a:lnTo>
                    <a:close/>
                    <a:moveTo>
                      <a:pt x="8" y="1039"/>
                    </a:moveTo>
                    <a:cubicBezTo>
                      <a:pt x="8" y="1015"/>
                      <a:pt x="8" y="1015"/>
                      <a:pt x="8" y="1015"/>
                    </a:cubicBezTo>
                    <a:cubicBezTo>
                      <a:pt x="0" y="1015"/>
                      <a:pt x="0" y="1015"/>
                      <a:pt x="0" y="1015"/>
                    </a:cubicBezTo>
                    <a:cubicBezTo>
                      <a:pt x="0" y="1039"/>
                      <a:pt x="0" y="1039"/>
                      <a:pt x="0" y="1039"/>
                    </a:cubicBezTo>
                    <a:lnTo>
                      <a:pt x="8" y="1039"/>
                    </a:lnTo>
                    <a:close/>
                    <a:moveTo>
                      <a:pt x="8" y="1086"/>
                    </a:moveTo>
                    <a:cubicBezTo>
                      <a:pt x="8" y="1062"/>
                      <a:pt x="8" y="1062"/>
                      <a:pt x="8" y="1062"/>
                    </a:cubicBezTo>
                    <a:cubicBezTo>
                      <a:pt x="0" y="1062"/>
                      <a:pt x="0" y="1062"/>
                      <a:pt x="0" y="1062"/>
                    </a:cubicBezTo>
                    <a:cubicBezTo>
                      <a:pt x="0" y="1086"/>
                      <a:pt x="0" y="1086"/>
                      <a:pt x="0" y="1086"/>
                    </a:cubicBezTo>
                    <a:lnTo>
                      <a:pt x="8" y="1086"/>
                    </a:lnTo>
                    <a:close/>
                    <a:moveTo>
                      <a:pt x="8" y="1134"/>
                    </a:moveTo>
                    <a:cubicBezTo>
                      <a:pt x="8" y="1110"/>
                      <a:pt x="8" y="1110"/>
                      <a:pt x="8" y="1110"/>
                    </a:cubicBezTo>
                    <a:cubicBezTo>
                      <a:pt x="0" y="1110"/>
                      <a:pt x="0" y="1110"/>
                      <a:pt x="0" y="1110"/>
                    </a:cubicBezTo>
                    <a:cubicBezTo>
                      <a:pt x="0" y="1134"/>
                      <a:pt x="0" y="1134"/>
                      <a:pt x="0" y="1134"/>
                    </a:cubicBezTo>
                    <a:lnTo>
                      <a:pt x="8" y="1134"/>
                    </a:lnTo>
                    <a:close/>
                    <a:moveTo>
                      <a:pt x="8" y="1182"/>
                    </a:moveTo>
                    <a:cubicBezTo>
                      <a:pt x="8" y="1158"/>
                      <a:pt x="8" y="1158"/>
                      <a:pt x="8" y="1158"/>
                    </a:cubicBezTo>
                    <a:cubicBezTo>
                      <a:pt x="0" y="1158"/>
                      <a:pt x="0" y="1158"/>
                      <a:pt x="0" y="1158"/>
                    </a:cubicBezTo>
                    <a:cubicBezTo>
                      <a:pt x="0" y="1182"/>
                      <a:pt x="0" y="1182"/>
                      <a:pt x="0" y="1182"/>
                    </a:cubicBezTo>
                    <a:lnTo>
                      <a:pt x="8" y="1182"/>
                    </a:lnTo>
                    <a:close/>
                    <a:moveTo>
                      <a:pt x="8" y="1229"/>
                    </a:moveTo>
                    <a:cubicBezTo>
                      <a:pt x="8" y="1206"/>
                      <a:pt x="8" y="1206"/>
                      <a:pt x="8" y="1206"/>
                    </a:cubicBezTo>
                    <a:cubicBezTo>
                      <a:pt x="0" y="1206"/>
                      <a:pt x="0" y="1206"/>
                      <a:pt x="0" y="1206"/>
                    </a:cubicBezTo>
                    <a:cubicBezTo>
                      <a:pt x="0" y="1229"/>
                      <a:pt x="0" y="1229"/>
                      <a:pt x="0" y="1229"/>
                    </a:cubicBezTo>
                    <a:lnTo>
                      <a:pt x="8" y="1229"/>
                    </a:lnTo>
                    <a:close/>
                    <a:moveTo>
                      <a:pt x="8" y="1277"/>
                    </a:moveTo>
                    <a:cubicBezTo>
                      <a:pt x="8" y="1253"/>
                      <a:pt x="8" y="1253"/>
                      <a:pt x="8" y="1253"/>
                    </a:cubicBezTo>
                    <a:cubicBezTo>
                      <a:pt x="0" y="1253"/>
                      <a:pt x="0" y="1253"/>
                      <a:pt x="0" y="1253"/>
                    </a:cubicBezTo>
                    <a:cubicBezTo>
                      <a:pt x="0" y="1277"/>
                      <a:pt x="0" y="1277"/>
                      <a:pt x="0" y="1277"/>
                    </a:cubicBezTo>
                    <a:lnTo>
                      <a:pt x="8" y="1277"/>
                    </a:lnTo>
                    <a:close/>
                  </a:path>
                </a:pathLst>
              </a:custGeom>
              <a:solidFill>
                <a:srgbClr val="9EBE5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49" name="Freeform 177">
                <a:extLst>
                  <a:ext uri="{FF2B5EF4-FFF2-40B4-BE49-F238E27FC236}">
                    <a16:creationId xmlns:a16="http://schemas.microsoft.com/office/drawing/2014/main" id="{F2B23D57-3C38-4D96-8732-7D8C9F7FAA1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426576" y="3494659"/>
                <a:ext cx="1189038" cy="1689100"/>
              </a:xfrm>
              <a:custGeom>
                <a:avLst/>
                <a:gdLst>
                  <a:gd name="T0" fmla="*/ 708 w 708"/>
                  <a:gd name="T1" fmla="*/ 0 h 1006"/>
                  <a:gd name="T2" fmla="*/ 637 w 708"/>
                  <a:gd name="T3" fmla="*/ 8 h 1006"/>
                  <a:gd name="T4" fmla="*/ 637 w 708"/>
                  <a:gd name="T5" fmla="*/ 0 h 1006"/>
                  <a:gd name="T6" fmla="*/ 613 w 708"/>
                  <a:gd name="T7" fmla="*/ 8 h 1006"/>
                  <a:gd name="T8" fmla="*/ 589 w 708"/>
                  <a:gd name="T9" fmla="*/ 8 h 1006"/>
                  <a:gd name="T10" fmla="*/ 566 w 708"/>
                  <a:gd name="T11" fmla="*/ 0 h 1006"/>
                  <a:gd name="T12" fmla="*/ 494 w 708"/>
                  <a:gd name="T13" fmla="*/ 8 h 1006"/>
                  <a:gd name="T14" fmla="*/ 494 w 708"/>
                  <a:gd name="T15" fmla="*/ 0 h 1006"/>
                  <a:gd name="T16" fmla="*/ 471 w 708"/>
                  <a:gd name="T17" fmla="*/ 8 h 1006"/>
                  <a:gd name="T18" fmla="*/ 447 w 708"/>
                  <a:gd name="T19" fmla="*/ 8 h 1006"/>
                  <a:gd name="T20" fmla="*/ 423 w 708"/>
                  <a:gd name="T21" fmla="*/ 0 h 1006"/>
                  <a:gd name="T22" fmla="*/ 352 w 708"/>
                  <a:gd name="T23" fmla="*/ 8 h 1006"/>
                  <a:gd name="T24" fmla="*/ 352 w 708"/>
                  <a:gd name="T25" fmla="*/ 0 h 1006"/>
                  <a:gd name="T26" fmla="*/ 328 w 708"/>
                  <a:gd name="T27" fmla="*/ 8 h 1006"/>
                  <a:gd name="T28" fmla="*/ 304 w 708"/>
                  <a:gd name="T29" fmla="*/ 8 h 1006"/>
                  <a:gd name="T30" fmla="*/ 280 w 708"/>
                  <a:gd name="T31" fmla="*/ 0 h 1006"/>
                  <a:gd name="T32" fmla="*/ 209 w 708"/>
                  <a:gd name="T33" fmla="*/ 8 h 1006"/>
                  <a:gd name="T34" fmla="*/ 209 w 708"/>
                  <a:gd name="T35" fmla="*/ 0 h 1006"/>
                  <a:gd name="T36" fmla="*/ 185 w 708"/>
                  <a:gd name="T37" fmla="*/ 8 h 1006"/>
                  <a:gd name="T38" fmla="*/ 161 w 708"/>
                  <a:gd name="T39" fmla="*/ 8 h 1006"/>
                  <a:gd name="T40" fmla="*/ 138 w 708"/>
                  <a:gd name="T41" fmla="*/ 0 h 1006"/>
                  <a:gd name="T42" fmla="*/ 66 w 708"/>
                  <a:gd name="T43" fmla="*/ 8 h 1006"/>
                  <a:gd name="T44" fmla="*/ 66 w 708"/>
                  <a:gd name="T45" fmla="*/ 0 h 1006"/>
                  <a:gd name="T46" fmla="*/ 43 w 708"/>
                  <a:gd name="T47" fmla="*/ 9 h 1006"/>
                  <a:gd name="T48" fmla="*/ 23 w 708"/>
                  <a:gd name="T49" fmla="*/ 16 h 1006"/>
                  <a:gd name="T50" fmla="*/ 3 w 708"/>
                  <a:gd name="T51" fmla="*/ 31 h 1006"/>
                  <a:gd name="T52" fmla="*/ 8 w 708"/>
                  <a:gd name="T53" fmla="*/ 103 h 1006"/>
                  <a:gd name="T54" fmla="*/ 0 w 708"/>
                  <a:gd name="T55" fmla="*/ 103 h 1006"/>
                  <a:gd name="T56" fmla="*/ 8 w 708"/>
                  <a:gd name="T57" fmla="*/ 127 h 1006"/>
                  <a:gd name="T58" fmla="*/ 8 w 708"/>
                  <a:gd name="T59" fmla="*/ 150 h 1006"/>
                  <a:gd name="T60" fmla="*/ 0 w 708"/>
                  <a:gd name="T61" fmla="*/ 174 h 1006"/>
                  <a:gd name="T62" fmla="*/ 8 w 708"/>
                  <a:gd name="T63" fmla="*/ 246 h 1006"/>
                  <a:gd name="T64" fmla="*/ 0 w 708"/>
                  <a:gd name="T65" fmla="*/ 246 h 1006"/>
                  <a:gd name="T66" fmla="*/ 8 w 708"/>
                  <a:gd name="T67" fmla="*/ 269 h 1006"/>
                  <a:gd name="T68" fmla="*/ 8 w 708"/>
                  <a:gd name="T69" fmla="*/ 293 h 1006"/>
                  <a:gd name="T70" fmla="*/ 0 w 708"/>
                  <a:gd name="T71" fmla="*/ 317 h 1006"/>
                  <a:gd name="T72" fmla="*/ 8 w 708"/>
                  <a:gd name="T73" fmla="*/ 388 h 1006"/>
                  <a:gd name="T74" fmla="*/ 0 w 708"/>
                  <a:gd name="T75" fmla="*/ 388 h 1006"/>
                  <a:gd name="T76" fmla="*/ 8 w 708"/>
                  <a:gd name="T77" fmla="*/ 412 h 1006"/>
                  <a:gd name="T78" fmla="*/ 8 w 708"/>
                  <a:gd name="T79" fmla="*/ 436 h 1006"/>
                  <a:gd name="T80" fmla="*/ 0 w 708"/>
                  <a:gd name="T81" fmla="*/ 459 h 1006"/>
                  <a:gd name="T82" fmla="*/ 8 w 708"/>
                  <a:gd name="T83" fmla="*/ 531 h 1006"/>
                  <a:gd name="T84" fmla="*/ 0 w 708"/>
                  <a:gd name="T85" fmla="*/ 531 h 1006"/>
                  <a:gd name="T86" fmla="*/ 8 w 708"/>
                  <a:gd name="T87" fmla="*/ 555 h 1006"/>
                  <a:gd name="T88" fmla="*/ 8 w 708"/>
                  <a:gd name="T89" fmla="*/ 578 h 1006"/>
                  <a:gd name="T90" fmla="*/ 0 w 708"/>
                  <a:gd name="T91" fmla="*/ 602 h 1006"/>
                  <a:gd name="T92" fmla="*/ 8 w 708"/>
                  <a:gd name="T93" fmla="*/ 673 h 1006"/>
                  <a:gd name="T94" fmla="*/ 0 w 708"/>
                  <a:gd name="T95" fmla="*/ 673 h 1006"/>
                  <a:gd name="T96" fmla="*/ 8 w 708"/>
                  <a:gd name="T97" fmla="*/ 697 h 1006"/>
                  <a:gd name="T98" fmla="*/ 8 w 708"/>
                  <a:gd name="T99" fmla="*/ 721 h 1006"/>
                  <a:gd name="T100" fmla="*/ 0 w 708"/>
                  <a:gd name="T101" fmla="*/ 745 h 1006"/>
                  <a:gd name="T102" fmla="*/ 8 w 708"/>
                  <a:gd name="T103" fmla="*/ 816 h 1006"/>
                  <a:gd name="T104" fmla="*/ 0 w 708"/>
                  <a:gd name="T105" fmla="*/ 816 h 1006"/>
                  <a:gd name="T106" fmla="*/ 8 w 708"/>
                  <a:gd name="T107" fmla="*/ 840 h 1006"/>
                  <a:gd name="T108" fmla="*/ 8 w 708"/>
                  <a:gd name="T109" fmla="*/ 864 h 1006"/>
                  <a:gd name="T110" fmla="*/ 0 w 708"/>
                  <a:gd name="T111" fmla="*/ 887 h 1006"/>
                  <a:gd name="T112" fmla="*/ 8 w 708"/>
                  <a:gd name="T113" fmla="*/ 959 h 1006"/>
                  <a:gd name="T114" fmla="*/ 0 w 708"/>
                  <a:gd name="T115" fmla="*/ 959 h 1006"/>
                  <a:gd name="T116" fmla="*/ 8 w 708"/>
                  <a:gd name="T117" fmla="*/ 982 h 1006"/>
                  <a:gd name="T118" fmla="*/ 8 w 708"/>
                  <a:gd name="T119" fmla="*/ 1006 h 10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708" h="1006">
                    <a:moveTo>
                      <a:pt x="684" y="8"/>
                    </a:moveTo>
                    <a:cubicBezTo>
                      <a:pt x="708" y="8"/>
                      <a:pt x="708" y="8"/>
                      <a:pt x="708" y="8"/>
                    </a:cubicBezTo>
                    <a:cubicBezTo>
                      <a:pt x="708" y="0"/>
                      <a:pt x="708" y="0"/>
                      <a:pt x="708" y="0"/>
                    </a:cubicBezTo>
                    <a:cubicBezTo>
                      <a:pt x="684" y="0"/>
                      <a:pt x="684" y="0"/>
                      <a:pt x="684" y="0"/>
                    </a:cubicBezTo>
                    <a:lnTo>
                      <a:pt x="684" y="8"/>
                    </a:lnTo>
                    <a:close/>
                    <a:moveTo>
                      <a:pt x="637" y="8"/>
                    </a:moveTo>
                    <a:cubicBezTo>
                      <a:pt x="661" y="8"/>
                      <a:pt x="661" y="8"/>
                      <a:pt x="661" y="8"/>
                    </a:cubicBezTo>
                    <a:cubicBezTo>
                      <a:pt x="661" y="0"/>
                      <a:pt x="661" y="0"/>
                      <a:pt x="661" y="0"/>
                    </a:cubicBezTo>
                    <a:cubicBezTo>
                      <a:pt x="637" y="0"/>
                      <a:pt x="637" y="0"/>
                      <a:pt x="637" y="0"/>
                    </a:cubicBezTo>
                    <a:lnTo>
                      <a:pt x="637" y="8"/>
                    </a:lnTo>
                    <a:close/>
                    <a:moveTo>
                      <a:pt x="589" y="8"/>
                    </a:moveTo>
                    <a:cubicBezTo>
                      <a:pt x="613" y="8"/>
                      <a:pt x="613" y="8"/>
                      <a:pt x="613" y="8"/>
                    </a:cubicBezTo>
                    <a:cubicBezTo>
                      <a:pt x="613" y="0"/>
                      <a:pt x="613" y="0"/>
                      <a:pt x="613" y="0"/>
                    </a:cubicBezTo>
                    <a:cubicBezTo>
                      <a:pt x="589" y="0"/>
                      <a:pt x="589" y="0"/>
                      <a:pt x="589" y="0"/>
                    </a:cubicBezTo>
                    <a:lnTo>
                      <a:pt x="589" y="8"/>
                    </a:lnTo>
                    <a:close/>
                    <a:moveTo>
                      <a:pt x="542" y="8"/>
                    </a:moveTo>
                    <a:cubicBezTo>
                      <a:pt x="566" y="8"/>
                      <a:pt x="566" y="8"/>
                      <a:pt x="566" y="8"/>
                    </a:cubicBezTo>
                    <a:cubicBezTo>
                      <a:pt x="566" y="0"/>
                      <a:pt x="566" y="0"/>
                      <a:pt x="566" y="0"/>
                    </a:cubicBezTo>
                    <a:cubicBezTo>
                      <a:pt x="542" y="0"/>
                      <a:pt x="542" y="0"/>
                      <a:pt x="542" y="0"/>
                    </a:cubicBezTo>
                    <a:lnTo>
                      <a:pt x="542" y="8"/>
                    </a:lnTo>
                    <a:close/>
                    <a:moveTo>
                      <a:pt x="494" y="8"/>
                    </a:moveTo>
                    <a:cubicBezTo>
                      <a:pt x="518" y="8"/>
                      <a:pt x="518" y="8"/>
                      <a:pt x="518" y="8"/>
                    </a:cubicBezTo>
                    <a:cubicBezTo>
                      <a:pt x="518" y="0"/>
                      <a:pt x="518" y="0"/>
                      <a:pt x="518" y="0"/>
                    </a:cubicBezTo>
                    <a:cubicBezTo>
                      <a:pt x="494" y="0"/>
                      <a:pt x="494" y="0"/>
                      <a:pt x="494" y="0"/>
                    </a:cubicBezTo>
                    <a:lnTo>
                      <a:pt x="494" y="8"/>
                    </a:lnTo>
                    <a:close/>
                    <a:moveTo>
                      <a:pt x="447" y="8"/>
                    </a:moveTo>
                    <a:cubicBezTo>
                      <a:pt x="471" y="8"/>
                      <a:pt x="471" y="8"/>
                      <a:pt x="471" y="8"/>
                    </a:cubicBezTo>
                    <a:cubicBezTo>
                      <a:pt x="471" y="0"/>
                      <a:pt x="471" y="0"/>
                      <a:pt x="471" y="0"/>
                    </a:cubicBezTo>
                    <a:cubicBezTo>
                      <a:pt x="447" y="0"/>
                      <a:pt x="447" y="0"/>
                      <a:pt x="447" y="0"/>
                    </a:cubicBezTo>
                    <a:lnTo>
                      <a:pt x="447" y="8"/>
                    </a:lnTo>
                    <a:close/>
                    <a:moveTo>
                      <a:pt x="399" y="8"/>
                    </a:moveTo>
                    <a:cubicBezTo>
                      <a:pt x="423" y="8"/>
                      <a:pt x="423" y="8"/>
                      <a:pt x="423" y="8"/>
                    </a:cubicBezTo>
                    <a:cubicBezTo>
                      <a:pt x="423" y="0"/>
                      <a:pt x="423" y="0"/>
                      <a:pt x="423" y="0"/>
                    </a:cubicBezTo>
                    <a:cubicBezTo>
                      <a:pt x="399" y="0"/>
                      <a:pt x="399" y="0"/>
                      <a:pt x="399" y="0"/>
                    </a:cubicBezTo>
                    <a:lnTo>
                      <a:pt x="399" y="8"/>
                    </a:lnTo>
                    <a:close/>
                    <a:moveTo>
                      <a:pt x="352" y="8"/>
                    </a:moveTo>
                    <a:cubicBezTo>
                      <a:pt x="375" y="8"/>
                      <a:pt x="375" y="8"/>
                      <a:pt x="375" y="8"/>
                    </a:cubicBezTo>
                    <a:cubicBezTo>
                      <a:pt x="375" y="0"/>
                      <a:pt x="375" y="0"/>
                      <a:pt x="375" y="0"/>
                    </a:cubicBezTo>
                    <a:cubicBezTo>
                      <a:pt x="352" y="0"/>
                      <a:pt x="352" y="0"/>
                      <a:pt x="352" y="0"/>
                    </a:cubicBezTo>
                    <a:lnTo>
                      <a:pt x="352" y="8"/>
                    </a:lnTo>
                    <a:close/>
                    <a:moveTo>
                      <a:pt x="304" y="8"/>
                    </a:moveTo>
                    <a:cubicBezTo>
                      <a:pt x="328" y="8"/>
                      <a:pt x="328" y="8"/>
                      <a:pt x="328" y="8"/>
                    </a:cubicBezTo>
                    <a:cubicBezTo>
                      <a:pt x="328" y="0"/>
                      <a:pt x="328" y="0"/>
                      <a:pt x="328" y="0"/>
                    </a:cubicBezTo>
                    <a:cubicBezTo>
                      <a:pt x="304" y="0"/>
                      <a:pt x="304" y="0"/>
                      <a:pt x="304" y="0"/>
                    </a:cubicBezTo>
                    <a:lnTo>
                      <a:pt x="304" y="8"/>
                    </a:lnTo>
                    <a:close/>
                    <a:moveTo>
                      <a:pt x="257" y="8"/>
                    </a:moveTo>
                    <a:cubicBezTo>
                      <a:pt x="280" y="8"/>
                      <a:pt x="280" y="8"/>
                      <a:pt x="280" y="8"/>
                    </a:cubicBezTo>
                    <a:cubicBezTo>
                      <a:pt x="280" y="0"/>
                      <a:pt x="280" y="0"/>
                      <a:pt x="280" y="0"/>
                    </a:cubicBezTo>
                    <a:cubicBezTo>
                      <a:pt x="257" y="0"/>
                      <a:pt x="257" y="0"/>
                      <a:pt x="257" y="0"/>
                    </a:cubicBezTo>
                    <a:lnTo>
                      <a:pt x="257" y="8"/>
                    </a:lnTo>
                    <a:close/>
                    <a:moveTo>
                      <a:pt x="209" y="8"/>
                    </a:moveTo>
                    <a:cubicBezTo>
                      <a:pt x="233" y="8"/>
                      <a:pt x="233" y="8"/>
                      <a:pt x="233" y="8"/>
                    </a:cubicBezTo>
                    <a:cubicBezTo>
                      <a:pt x="233" y="0"/>
                      <a:pt x="233" y="0"/>
                      <a:pt x="233" y="0"/>
                    </a:cubicBezTo>
                    <a:cubicBezTo>
                      <a:pt x="209" y="0"/>
                      <a:pt x="209" y="0"/>
                      <a:pt x="209" y="0"/>
                    </a:cubicBezTo>
                    <a:lnTo>
                      <a:pt x="209" y="8"/>
                    </a:lnTo>
                    <a:close/>
                    <a:moveTo>
                      <a:pt x="161" y="8"/>
                    </a:moveTo>
                    <a:cubicBezTo>
                      <a:pt x="185" y="8"/>
                      <a:pt x="185" y="8"/>
                      <a:pt x="185" y="8"/>
                    </a:cubicBezTo>
                    <a:cubicBezTo>
                      <a:pt x="185" y="0"/>
                      <a:pt x="185" y="0"/>
                      <a:pt x="185" y="0"/>
                    </a:cubicBezTo>
                    <a:cubicBezTo>
                      <a:pt x="161" y="0"/>
                      <a:pt x="161" y="0"/>
                      <a:pt x="161" y="0"/>
                    </a:cubicBezTo>
                    <a:lnTo>
                      <a:pt x="161" y="8"/>
                    </a:lnTo>
                    <a:close/>
                    <a:moveTo>
                      <a:pt x="114" y="8"/>
                    </a:moveTo>
                    <a:cubicBezTo>
                      <a:pt x="138" y="8"/>
                      <a:pt x="138" y="8"/>
                      <a:pt x="138" y="8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14" y="0"/>
                      <a:pt x="114" y="0"/>
                      <a:pt x="114" y="0"/>
                    </a:cubicBezTo>
                    <a:lnTo>
                      <a:pt x="114" y="8"/>
                    </a:lnTo>
                    <a:close/>
                    <a:moveTo>
                      <a:pt x="66" y="8"/>
                    </a:moveTo>
                    <a:cubicBezTo>
                      <a:pt x="90" y="8"/>
                      <a:pt x="90" y="8"/>
                      <a:pt x="90" y="8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66" y="0"/>
                      <a:pt x="66" y="0"/>
                      <a:pt x="66" y="0"/>
                    </a:cubicBezTo>
                    <a:lnTo>
                      <a:pt x="66" y="8"/>
                    </a:lnTo>
                    <a:close/>
                    <a:moveTo>
                      <a:pt x="23" y="16"/>
                    </a:moveTo>
                    <a:cubicBezTo>
                      <a:pt x="28" y="12"/>
                      <a:pt x="34" y="10"/>
                      <a:pt x="43" y="9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32" y="2"/>
                      <a:pt x="24" y="5"/>
                      <a:pt x="18" y="10"/>
                    </a:cubicBezTo>
                    <a:cubicBezTo>
                      <a:pt x="23" y="16"/>
                      <a:pt x="23" y="16"/>
                      <a:pt x="23" y="16"/>
                    </a:cubicBezTo>
                    <a:close/>
                    <a:moveTo>
                      <a:pt x="8" y="55"/>
                    </a:moveTo>
                    <a:cubicBezTo>
                      <a:pt x="8" y="47"/>
                      <a:pt x="9" y="40"/>
                      <a:pt x="11" y="33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1" y="38"/>
                      <a:pt x="0" y="47"/>
                      <a:pt x="0" y="55"/>
                    </a:cubicBezTo>
                    <a:cubicBezTo>
                      <a:pt x="8" y="55"/>
                      <a:pt x="8" y="55"/>
                      <a:pt x="8" y="55"/>
                    </a:cubicBezTo>
                    <a:close/>
                    <a:moveTo>
                      <a:pt x="8" y="103"/>
                    </a:moveTo>
                    <a:cubicBezTo>
                      <a:pt x="8" y="79"/>
                      <a:pt x="8" y="79"/>
                      <a:pt x="8" y="79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103"/>
                      <a:pt x="0" y="103"/>
                      <a:pt x="0" y="103"/>
                    </a:cubicBezTo>
                    <a:lnTo>
                      <a:pt x="8" y="103"/>
                    </a:lnTo>
                    <a:close/>
                    <a:moveTo>
                      <a:pt x="8" y="150"/>
                    </a:moveTo>
                    <a:cubicBezTo>
                      <a:pt x="8" y="127"/>
                      <a:pt x="8" y="127"/>
                      <a:pt x="8" y="127"/>
                    </a:cubicBezTo>
                    <a:cubicBezTo>
                      <a:pt x="0" y="127"/>
                      <a:pt x="0" y="127"/>
                      <a:pt x="0" y="127"/>
                    </a:cubicBezTo>
                    <a:cubicBezTo>
                      <a:pt x="0" y="150"/>
                      <a:pt x="0" y="150"/>
                      <a:pt x="0" y="150"/>
                    </a:cubicBezTo>
                    <a:lnTo>
                      <a:pt x="8" y="150"/>
                    </a:lnTo>
                    <a:close/>
                    <a:moveTo>
                      <a:pt x="8" y="198"/>
                    </a:moveTo>
                    <a:cubicBezTo>
                      <a:pt x="8" y="174"/>
                      <a:pt x="8" y="174"/>
                      <a:pt x="8" y="174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0" y="198"/>
                      <a:pt x="0" y="198"/>
                      <a:pt x="0" y="198"/>
                    </a:cubicBezTo>
                    <a:lnTo>
                      <a:pt x="8" y="198"/>
                    </a:lnTo>
                    <a:close/>
                    <a:moveTo>
                      <a:pt x="8" y="246"/>
                    </a:moveTo>
                    <a:cubicBezTo>
                      <a:pt x="8" y="222"/>
                      <a:pt x="8" y="222"/>
                      <a:pt x="8" y="222"/>
                    </a:cubicBezTo>
                    <a:cubicBezTo>
                      <a:pt x="0" y="222"/>
                      <a:pt x="0" y="222"/>
                      <a:pt x="0" y="222"/>
                    </a:cubicBezTo>
                    <a:cubicBezTo>
                      <a:pt x="0" y="246"/>
                      <a:pt x="0" y="246"/>
                      <a:pt x="0" y="246"/>
                    </a:cubicBezTo>
                    <a:lnTo>
                      <a:pt x="8" y="246"/>
                    </a:lnTo>
                    <a:close/>
                    <a:moveTo>
                      <a:pt x="8" y="293"/>
                    </a:moveTo>
                    <a:cubicBezTo>
                      <a:pt x="8" y="269"/>
                      <a:pt x="8" y="269"/>
                      <a:pt x="8" y="269"/>
                    </a:cubicBezTo>
                    <a:cubicBezTo>
                      <a:pt x="0" y="269"/>
                      <a:pt x="0" y="269"/>
                      <a:pt x="0" y="269"/>
                    </a:cubicBezTo>
                    <a:cubicBezTo>
                      <a:pt x="0" y="293"/>
                      <a:pt x="0" y="293"/>
                      <a:pt x="0" y="293"/>
                    </a:cubicBezTo>
                    <a:lnTo>
                      <a:pt x="8" y="293"/>
                    </a:lnTo>
                    <a:close/>
                    <a:moveTo>
                      <a:pt x="8" y="341"/>
                    </a:moveTo>
                    <a:cubicBezTo>
                      <a:pt x="8" y="317"/>
                      <a:pt x="8" y="317"/>
                      <a:pt x="8" y="317"/>
                    </a:cubicBezTo>
                    <a:cubicBezTo>
                      <a:pt x="0" y="317"/>
                      <a:pt x="0" y="317"/>
                      <a:pt x="0" y="317"/>
                    </a:cubicBezTo>
                    <a:cubicBezTo>
                      <a:pt x="0" y="341"/>
                      <a:pt x="0" y="341"/>
                      <a:pt x="0" y="341"/>
                    </a:cubicBezTo>
                    <a:lnTo>
                      <a:pt x="8" y="341"/>
                    </a:lnTo>
                    <a:close/>
                    <a:moveTo>
                      <a:pt x="8" y="388"/>
                    </a:moveTo>
                    <a:cubicBezTo>
                      <a:pt x="8" y="364"/>
                      <a:pt x="8" y="364"/>
                      <a:pt x="8" y="364"/>
                    </a:cubicBezTo>
                    <a:cubicBezTo>
                      <a:pt x="0" y="364"/>
                      <a:pt x="0" y="364"/>
                      <a:pt x="0" y="364"/>
                    </a:cubicBezTo>
                    <a:cubicBezTo>
                      <a:pt x="0" y="388"/>
                      <a:pt x="0" y="388"/>
                      <a:pt x="0" y="388"/>
                    </a:cubicBezTo>
                    <a:lnTo>
                      <a:pt x="8" y="388"/>
                    </a:lnTo>
                    <a:close/>
                    <a:moveTo>
                      <a:pt x="8" y="436"/>
                    </a:moveTo>
                    <a:cubicBezTo>
                      <a:pt x="8" y="412"/>
                      <a:pt x="8" y="412"/>
                      <a:pt x="8" y="412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0" y="436"/>
                      <a:pt x="0" y="436"/>
                      <a:pt x="0" y="436"/>
                    </a:cubicBezTo>
                    <a:lnTo>
                      <a:pt x="8" y="436"/>
                    </a:lnTo>
                    <a:close/>
                    <a:moveTo>
                      <a:pt x="8" y="483"/>
                    </a:moveTo>
                    <a:cubicBezTo>
                      <a:pt x="8" y="459"/>
                      <a:pt x="8" y="459"/>
                      <a:pt x="8" y="459"/>
                    </a:cubicBezTo>
                    <a:cubicBezTo>
                      <a:pt x="0" y="459"/>
                      <a:pt x="0" y="459"/>
                      <a:pt x="0" y="459"/>
                    </a:cubicBezTo>
                    <a:cubicBezTo>
                      <a:pt x="0" y="483"/>
                      <a:pt x="0" y="483"/>
                      <a:pt x="0" y="483"/>
                    </a:cubicBezTo>
                    <a:lnTo>
                      <a:pt x="8" y="483"/>
                    </a:lnTo>
                    <a:close/>
                    <a:moveTo>
                      <a:pt x="8" y="531"/>
                    </a:moveTo>
                    <a:cubicBezTo>
                      <a:pt x="8" y="507"/>
                      <a:pt x="8" y="507"/>
                      <a:pt x="8" y="507"/>
                    </a:cubicBezTo>
                    <a:cubicBezTo>
                      <a:pt x="0" y="507"/>
                      <a:pt x="0" y="507"/>
                      <a:pt x="0" y="507"/>
                    </a:cubicBezTo>
                    <a:cubicBezTo>
                      <a:pt x="0" y="531"/>
                      <a:pt x="0" y="531"/>
                      <a:pt x="0" y="531"/>
                    </a:cubicBezTo>
                    <a:lnTo>
                      <a:pt x="8" y="531"/>
                    </a:lnTo>
                    <a:close/>
                    <a:moveTo>
                      <a:pt x="8" y="578"/>
                    </a:moveTo>
                    <a:cubicBezTo>
                      <a:pt x="8" y="555"/>
                      <a:pt x="8" y="555"/>
                      <a:pt x="8" y="555"/>
                    </a:cubicBezTo>
                    <a:cubicBezTo>
                      <a:pt x="0" y="555"/>
                      <a:pt x="0" y="555"/>
                      <a:pt x="0" y="555"/>
                    </a:cubicBezTo>
                    <a:cubicBezTo>
                      <a:pt x="0" y="578"/>
                      <a:pt x="0" y="578"/>
                      <a:pt x="0" y="578"/>
                    </a:cubicBezTo>
                    <a:lnTo>
                      <a:pt x="8" y="578"/>
                    </a:lnTo>
                    <a:close/>
                    <a:moveTo>
                      <a:pt x="8" y="626"/>
                    </a:moveTo>
                    <a:cubicBezTo>
                      <a:pt x="8" y="602"/>
                      <a:pt x="8" y="602"/>
                      <a:pt x="8" y="602"/>
                    </a:cubicBezTo>
                    <a:cubicBezTo>
                      <a:pt x="0" y="602"/>
                      <a:pt x="0" y="602"/>
                      <a:pt x="0" y="602"/>
                    </a:cubicBezTo>
                    <a:cubicBezTo>
                      <a:pt x="0" y="626"/>
                      <a:pt x="0" y="626"/>
                      <a:pt x="0" y="626"/>
                    </a:cubicBezTo>
                    <a:lnTo>
                      <a:pt x="8" y="626"/>
                    </a:lnTo>
                    <a:close/>
                    <a:moveTo>
                      <a:pt x="8" y="673"/>
                    </a:moveTo>
                    <a:cubicBezTo>
                      <a:pt x="8" y="650"/>
                      <a:pt x="8" y="650"/>
                      <a:pt x="8" y="650"/>
                    </a:cubicBezTo>
                    <a:cubicBezTo>
                      <a:pt x="0" y="650"/>
                      <a:pt x="0" y="650"/>
                      <a:pt x="0" y="650"/>
                    </a:cubicBezTo>
                    <a:cubicBezTo>
                      <a:pt x="0" y="673"/>
                      <a:pt x="0" y="673"/>
                      <a:pt x="0" y="673"/>
                    </a:cubicBezTo>
                    <a:lnTo>
                      <a:pt x="8" y="673"/>
                    </a:lnTo>
                    <a:close/>
                    <a:moveTo>
                      <a:pt x="8" y="721"/>
                    </a:moveTo>
                    <a:cubicBezTo>
                      <a:pt x="8" y="697"/>
                      <a:pt x="8" y="697"/>
                      <a:pt x="8" y="697"/>
                    </a:cubicBezTo>
                    <a:cubicBezTo>
                      <a:pt x="0" y="697"/>
                      <a:pt x="0" y="697"/>
                      <a:pt x="0" y="697"/>
                    </a:cubicBezTo>
                    <a:cubicBezTo>
                      <a:pt x="0" y="721"/>
                      <a:pt x="0" y="721"/>
                      <a:pt x="0" y="721"/>
                    </a:cubicBezTo>
                    <a:lnTo>
                      <a:pt x="8" y="721"/>
                    </a:lnTo>
                    <a:close/>
                    <a:moveTo>
                      <a:pt x="8" y="769"/>
                    </a:moveTo>
                    <a:cubicBezTo>
                      <a:pt x="8" y="745"/>
                      <a:pt x="8" y="745"/>
                      <a:pt x="8" y="745"/>
                    </a:cubicBezTo>
                    <a:cubicBezTo>
                      <a:pt x="0" y="745"/>
                      <a:pt x="0" y="745"/>
                      <a:pt x="0" y="745"/>
                    </a:cubicBezTo>
                    <a:cubicBezTo>
                      <a:pt x="0" y="769"/>
                      <a:pt x="0" y="769"/>
                      <a:pt x="0" y="769"/>
                    </a:cubicBezTo>
                    <a:lnTo>
                      <a:pt x="8" y="769"/>
                    </a:lnTo>
                    <a:close/>
                    <a:moveTo>
                      <a:pt x="8" y="816"/>
                    </a:moveTo>
                    <a:cubicBezTo>
                      <a:pt x="8" y="792"/>
                      <a:pt x="8" y="792"/>
                      <a:pt x="8" y="792"/>
                    </a:cubicBezTo>
                    <a:cubicBezTo>
                      <a:pt x="0" y="792"/>
                      <a:pt x="0" y="792"/>
                      <a:pt x="0" y="792"/>
                    </a:cubicBezTo>
                    <a:cubicBezTo>
                      <a:pt x="0" y="816"/>
                      <a:pt x="0" y="816"/>
                      <a:pt x="0" y="816"/>
                    </a:cubicBezTo>
                    <a:lnTo>
                      <a:pt x="8" y="816"/>
                    </a:lnTo>
                    <a:close/>
                    <a:moveTo>
                      <a:pt x="8" y="864"/>
                    </a:moveTo>
                    <a:cubicBezTo>
                      <a:pt x="8" y="840"/>
                      <a:pt x="8" y="840"/>
                      <a:pt x="8" y="840"/>
                    </a:cubicBezTo>
                    <a:cubicBezTo>
                      <a:pt x="0" y="840"/>
                      <a:pt x="0" y="840"/>
                      <a:pt x="0" y="840"/>
                    </a:cubicBezTo>
                    <a:cubicBezTo>
                      <a:pt x="0" y="864"/>
                      <a:pt x="0" y="864"/>
                      <a:pt x="0" y="864"/>
                    </a:cubicBezTo>
                    <a:lnTo>
                      <a:pt x="8" y="864"/>
                    </a:lnTo>
                    <a:close/>
                    <a:moveTo>
                      <a:pt x="8" y="911"/>
                    </a:moveTo>
                    <a:cubicBezTo>
                      <a:pt x="8" y="887"/>
                      <a:pt x="8" y="887"/>
                      <a:pt x="8" y="887"/>
                    </a:cubicBezTo>
                    <a:cubicBezTo>
                      <a:pt x="0" y="887"/>
                      <a:pt x="0" y="887"/>
                      <a:pt x="0" y="887"/>
                    </a:cubicBezTo>
                    <a:cubicBezTo>
                      <a:pt x="0" y="911"/>
                      <a:pt x="0" y="911"/>
                      <a:pt x="0" y="911"/>
                    </a:cubicBezTo>
                    <a:lnTo>
                      <a:pt x="8" y="911"/>
                    </a:lnTo>
                    <a:close/>
                    <a:moveTo>
                      <a:pt x="8" y="959"/>
                    </a:moveTo>
                    <a:cubicBezTo>
                      <a:pt x="8" y="935"/>
                      <a:pt x="8" y="935"/>
                      <a:pt x="8" y="935"/>
                    </a:cubicBezTo>
                    <a:cubicBezTo>
                      <a:pt x="0" y="935"/>
                      <a:pt x="0" y="935"/>
                      <a:pt x="0" y="935"/>
                    </a:cubicBezTo>
                    <a:cubicBezTo>
                      <a:pt x="0" y="959"/>
                      <a:pt x="0" y="959"/>
                      <a:pt x="0" y="959"/>
                    </a:cubicBezTo>
                    <a:lnTo>
                      <a:pt x="8" y="959"/>
                    </a:lnTo>
                    <a:close/>
                    <a:moveTo>
                      <a:pt x="8" y="1006"/>
                    </a:moveTo>
                    <a:cubicBezTo>
                      <a:pt x="8" y="982"/>
                      <a:pt x="8" y="982"/>
                      <a:pt x="8" y="982"/>
                    </a:cubicBezTo>
                    <a:cubicBezTo>
                      <a:pt x="0" y="982"/>
                      <a:pt x="0" y="982"/>
                      <a:pt x="0" y="982"/>
                    </a:cubicBezTo>
                    <a:cubicBezTo>
                      <a:pt x="0" y="1006"/>
                      <a:pt x="0" y="1006"/>
                      <a:pt x="0" y="1006"/>
                    </a:cubicBezTo>
                    <a:lnTo>
                      <a:pt x="8" y="1006"/>
                    </a:lnTo>
                    <a:close/>
                  </a:path>
                </a:pathLst>
              </a:custGeom>
              <a:solidFill>
                <a:srgbClr val="179E8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50" name="Freeform 182">
                <a:extLst>
                  <a:ext uri="{FF2B5EF4-FFF2-40B4-BE49-F238E27FC236}">
                    <a16:creationId xmlns:a16="http://schemas.microsoft.com/office/drawing/2014/main" id="{885ABA23-4C90-4786-9C23-C483F11A19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26563" y="2094484"/>
                <a:ext cx="941388" cy="3089275"/>
              </a:xfrm>
              <a:custGeom>
                <a:avLst/>
                <a:gdLst>
                  <a:gd name="T0" fmla="*/ 537 w 561"/>
                  <a:gd name="T1" fmla="*/ 0 h 1840"/>
                  <a:gd name="T2" fmla="*/ 513 w 561"/>
                  <a:gd name="T3" fmla="*/ 0 h 1840"/>
                  <a:gd name="T4" fmla="*/ 465 w 561"/>
                  <a:gd name="T5" fmla="*/ 8 h 1840"/>
                  <a:gd name="T6" fmla="*/ 393 w 561"/>
                  <a:gd name="T7" fmla="*/ 8 h 1840"/>
                  <a:gd name="T8" fmla="*/ 393 w 561"/>
                  <a:gd name="T9" fmla="*/ 8 h 1840"/>
                  <a:gd name="T10" fmla="*/ 345 w 561"/>
                  <a:gd name="T11" fmla="*/ 0 h 1840"/>
                  <a:gd name="T12" fmla="*/ 321 w 561"/>
                  <a:gd name="T13" fmla="*/ 0 h 1840"/>
                  <a:gd name="T14" fmla="*/ 273 w 561"/>
                  <a:gd name="T15" fmla="*/ 8 h 1840"/>
                  <a:gd name="T16" fmla="*/ 201 w 561"/>
                  <a:gd name="T17" fmla="*/ 8 h 1840"/>
                  <a:gd name="T18" fmla="*/ 201 w 561"/>
                  <a:gd name="T19" fmla="*/ 8 h 1840"/>
                  <a:gd name="T20" fmla="*/ 153 w 561"/>
                  <a:gd name="T21" fmla="*/ 0 h 1840"/>
                  <a:gd name="T22" fmla="*/ 129 w 561"/>
                  <a:gd name="T23" fmla="*/ 0 h 1840"/>
                  <a:gd name="T24" fmla="*/ 81 w 561"/>
                  <a:gd name="T25" fmla="*/ 8 h 1840"/>
                  <a:gd name="T26" fmla="*/ 17 w 561"/>
                  <a:gd name="T27" fmla="*/ 22 h 1840"/>
                  <a:gd name="T28" fmla="*/ 17 w 561"/>
                  <a:gd name="T29" fmla="*/ 22 h 1840"/>
                  <a:gd name="T30" fmla="*/ 1 w 561"/>
                  <a:gd name="T31" fmla="*/ 41 h 1840"/>
                  <a:gd name="T32" fmla="*/ 8 w 561"/>
                  <a:gd name="T33" fmla="*/ 113 h 1840"/>
                  <a:gd name="T34" fmla="*/ 8 w 561"/>
                  <a:gd name="T35" fmla="*/ 113 h 1840"/>
                  <a:gd name="T36" fmla="*/ 0 w 561"/>
                  <a:gd name="T37" fmla="*/ 161 h 1840"/>
                  <a:gd name="T38" fmla="*/ 0 w 561"/>
                  <a:gd name="T39" fmla="*/ 185 h 1840"/>
                  <a:gd name="T40" fmla="*/ 8 w 561"/>
                  <a:gd name="T41" fmla="*/ 233 h 1840"/>
                  <a:gd name="T42" fmla="*/ 8 w 561"/>
                  <a:gd name="T43" fmla="*/ 305 h 1840"/>
                  <a:gd name="T44" fmla="*/ 8 w 561"/>
                  <a:gd name="T45" fmla="*/ 305 h 1840"/>
                  <a:gd name="T46" fmla="*/ 0 w 561"/>
                  <a:gd name="T47" fmla="*/ 353 h 1840"/>
                  <a:gd name="T48" fmla="*/ 0 w 561"/>
                  <a:gd name="T49" fmla="*/ 377 h 1840"/>
                  <a:gd name="T50" fmla="*/ 8 w 561"/>
                  <a:gd name="T51" fmla="*/ 425 h 1840"/>
                  <a:gd name="T52" fmla="*/ 8 w 561"/>
                  <a:gd name="T53" fmla="*/ 497 h 1840"/>
                  <a:gd name="T54" fmla="*/ 8 w 561"/>
                  <a:gd name="T55" fmla="*/ 497 h 1840"/>
                  <a:gd name="T56" fmla="*/ 0 w 561"/>
                  <a:gd name="T57" fmla="*/ 545 h 1840"/>
                  <a:gd name="T58" fmla="*/ 0 w 561"/>
                  <a:gd name="T59" fmla="*/ 569 h 1840"/>
                  <a:gd name="T60" fmla="*/ 8 w 561"/>
                  <a:gd name="T61" fmla="*/ 617 h 1840"/>
                  <a:gd name="T62" fmla="*/ 8 w 561"/>
                  <a:gd name="T63" fmla="*/ 689 h 1840"/>
                  <a:gd name="T64" fmla="*/ 8 w 561"/>
                  <a:gd name="T65" fmla="*/ 689 h 1840"/>
                  <a:gd name="T66" fmla="*/ 0 w 561"/>
                  <a:gd name="T67" fmla="*/ 737 h 1840"/>
                  <a:gd name="T68" fmla="*/ 0 w 561"/>
                  <a:gd name="T69" fmla="*/ 761 h 1840"/>
                  <a:gd name="T70" fmla="*/ 8 w 561"/>
                  <a:gd name="T71" fmla="*/ 809 h 1840"/>
                  <a:gd name="T72" fmla="*/ 8 w 561"/>
                  <a:gd name="T73" fmla="*/ 881 h 1840"/>
                  <a:gd name="T74" fmla="*/ 8 w 561"/>
                  <a:gd name="T75" fmla="*/ 881 h 1840"/>
                  <a:gd name="T76" fmla="*/ 0 w 561"/>
                  <a:gd name="T77" fmla="*/ 929 h 1840"/>
                  <a:gd name="T78" fmla="*/ 0 w 561"/>
                  <a:gd name="T79" fmla="*/ 953 h 1840"/>
                  <a:gd name="T80" fmla="*/ 8 w 561"/>
                  <a:gd name="T81" fmla="*/ 1001 h 1840"/>
                  <a:gd name="T82" fmla="*/ 8 w 561"/>
                  <a:gd name="T83" fmla="*/ 1072 h 1840"/>
                  <a:gd name="T84" fmla="*/ 8 w 561"/>
                  <a:gd name="T85" fmla="*/ 1072 h 1840"/>
                  <a:gd name="T86" fmla="*/ 0 w 561"/>
                  <a:gd name="T87" fmla="*/ 1120 h 1840"/>
                  <a:gd name="T88" fmla="*/ 0 w 561"/>
                  <a:gd name="T89" fmla="*/ 1144 h 1840"/>
                  <a:gd name="T90" fmla="*/ 8 w 561"/>
                  <a:gd name="T91" fmla="*/ 1192 h 1840"/>
                  <a:gd name="T92" fmla="*/ 8 w 561"/>
                  <a:gd name="T93" fmla="*/ 1264 h 1840"/>
                  <a:gd name="T94" fmla="*/ 8 w 561"/>
                  <a:gd name="T95" fmla="*/ 1264 h 1840"/>
                  <a:gd name="T96" fmla="*/ 0 w 561"/>
                  <a:gd name="T97" fmla="*/ 1312 h 1840"/>
                  <a:gd name="T98" fmla="*/ 0 w 561"/>
                  <a:gd name="T99" fmla="*/ 1336 h 1840"/>
                  <a:gd name="T100" fmla="*/ 8 w 561"/>
                  <a:gd name="T101" fmla="*/ 1384 h 1840"/>
                  <a:gd name="T102" fmla="*/ 8 w 561"/>
                  <a:gd name="T103" fmla="*/ 1456 h 1840"/>
                  <a:gd name="T104" fmla="*/ 8 w 561"/>
                  <a:gd name="T105" fmla="*/ 1456 h 1840"/>
                  <a:gd name="T106" fmla="*/ 0 w 561"/>
                  <a:gd name="T107" fmla="*/ 1504 h 1840"/>
                  <a:gd name="T108" fmla="*/ 0 w 561"/>
                  <a:gd name="T109" fmla="*/ 1528 h 1840"/>
                  <a:gd name="T110" fmla="*/ 8 w 561"/>
                  <a:gd name="T111" fmla="*/ 1576 h 1840"/>
                  <a:gd name="T112" fmla="*/ 8 w 561"/>
                  <a:gd name="T113" fmla="*/ 1648 h 1840"/>
                  <a:gd name="T114" fmla="*/ 8 w 561"/>
                  <a:gd name="T115" fmla="*/ 1648 h 1840"/>
                  <a:gd name="T116" fmla="*/ 0 w 561"/>
                  <a:gd name="T117" fmla="*/ 1696 h 1840"/>
                  <a:gd name="T118" fmla="*/ 0 w 561"/>
                  <a:gd name="T119" fmla="*/ 1720 h 1840"/>
                  <a:gd name="T120" fmla="*/ 8 w 561"/>
                  <a:gd name="T121" fmla="*/ 1768 h 1840"/>
                  <a:gd name="T122" fmla="*/ 8 w 561"/>
                  <a:gd name="T123" fmla="*/ 1840 h 1840"/>
                  <a:gd name="T124" fmla="*/ 8 w 561"/>
                  <a:gd name="T125" fmla="*/ 1840 h 1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61" h="1840">
                    <a:moveTo>
                      <a:pt x="537" y="8"/>
                    </a:moveTo>
                    <a:cubicBezTo>
                      <a:pt x="561" y="8"/>
                      <a:pt x="561" y="8"/>
                      <a:pt x="561" y="8"/>
                    </a:cubicBezTo>
                    <a:cubicBezTo>
                      <a:pt x="561" y="0"/>
                      <a:pt x="561" y="0"/>
                      <a:pt x="561" y="0"/>
                    </a:cubicBezTo>
                    <a:cubicBezTo>
                      <a:pt x="537" y="0"/>
                      <a:pt x="537" y="0"/>
                      <a:pt x="537" y="0"/>
                    </a:cubicBezTo>
                    <a:lnTo>
                      <a:pt x="537" y="8"/>
                    </a:lnTo>
                    <a:close/>
                    <a:moveTo>
                      <a:pt x="489" y="8"/>
                    </a:moveTo>
                    <a:cubicBezTo>
                      <a:pt x="513" y="8"/>
                      <a:pt x="513" y="8"/>
                      <a:pt x="513" y="8"/>
                    </a:cubicBezTo>
                    <a:cubicBezTo>
                      <a:pt x="513" y="0"/>
                      <a:pt x="513" y="0"/>
                      <a:pt x="513" y="0"/>
                    </a:cubicBezTo>
                    <a:cubicBezTo>
                      <a:pt x="489" y="0"/>
                      <a:pt x="489" y="0"/>
                      <a:pt x="489" y="0"/>
                    </a:cubicBezTo>
                    <a:lnTo>
                      <a:pt x="489" y="8"/>
                    </a:lnTo>
                    <a:close/>
                    <a:moveTo>
                      <a:pt x="441" y="8"/>
                    </a:moveTo>
                    <a:cubicBezTo>
                      <a:pt x="465" y="8"/>
                      <a:pt x="465" y="8"/>
                      <a:pt x="465" y="8"/>
                    </a:cubicBezTo>
                    <a:cubicBezTo>
                      <a:pt x="465" y="0"/>
                      <a:pt x="465" y="0"/>
                      <a:pt x="465" y="0"/>
                    </a:cubicBezTo>
                    <a:cubicBezTo>
                      <a:pt x="441" y="0"/>
                      <a:pt x="441" y="0"/>
                      <a:pt x="441" y="0"/>
                    </a:cubicBezTo>
                    <a:lnTo>
                      <a:pt x="441" y="8"/>
                    </a:lnTo>
                    <a:close/>
                    <a:moveTo>
                      <a:pt x="393" y="8"/>
                    </a:moveTo>
                    <a:cubicBezTo>
                      <a:pt x="417" y="8"/>
                      <a:pt x="417" y="8"/>
                      <a:pt x="417" y="8"/>
                    </a:cubicBezTo>
                    <a:cubicBezTo>
                      <a:pt x="417" y="0"/>
                      <a:pt x="417" y="0"/>
                      <a:pt x="417" y="0"/>
                    </a:cubicBezTo>
                    <a:cubicBezTo>
                      <a:pt x="393" y="0"/>
                      <a:pt x="393" y="0"/>
                      <a:pt x="393" y="0"/>
                    </a:cubicBezTo>
                    <a:lnTo>
                      <a:pt x="393" y="8"/>
                    </a:lnTo>
                    <a:close/>
                    <a:moveTo>
                      <a:pt x="345" y="8"/>
                    </a:moveTo>
                    <a:cubicBezTo>
                      <a:pt x="369" y="8"/>
                      <a:pt x="369" y="8"/>
                      <a:pt x="369" y="8"/>
                    </a:cubicBezTo>
                    <a:cubicBezTo>
                      <a:pt x="369" y="0"/>
                      <a:pt x="369" y="0"/>
                      <a:pt x="369" y="0"/>
                    </a:cubicBezTo>
                    <a:cubicBezTo>
                      <a:pt x="345" y="0"/>
                      <a:pt x="345" y="0"/>
                      <a:pt x="345" y="0"/>
                    </a:cubicBezTo>
                    <a:lnTo>
                      <a:pt x="345" y="8"/>
                    </a:lnTo>
                    <a:close/>
                    <a:moveTo>
                      <a:pt x="297" y="8"/>
                    </a:moveTo>
                    <a:cubicBezTo>
                      <a:pt x="321" y="8"/>
                      <a:pt x="321" y="8"/>
                      <a:pt x="321" y="8"/>
                    </a:cubicBezTo>
                    <a:cubicBezTo>
                      <a:pt x="321" y="0"/>
                      <a:pt x="321" y="0"/>
                      <a:pt x="321" y="0"/>
                    </a:cubicBezTo>
                    <a:cubicBezTo>
                      <a:pt x="297" y="0"/>
                      <a:pt x="297" y="0"/>
                      <a:pt x="297" y="0"/>
                    </a:cubicBezTo>
                    <a:lnTo>
                      <a:pt x="297" y="8"/>
                    </a:lnTo>
                    <a:close/>
                    <a:moveTo>
                      <a:pt x="249" y="8"/>
                    </a:moveTo>
                    <a:cubicBezTo>
                      <a:pt x="273" y="8"/>
                      <a:pt x="273" y="8"/>
                      <a:pt x="273" y="8"/>
                    </a:cubicBezTo>
                    <a:cubicBezTo>
                      <a:pt x="273" y="0"/>
                      <a:pt x="273" y="0"/>
                      <a:pt x="273" y="0"/>
                    </a:cubicBezTo>
                    <a:cubicBezTo>
                      <a:pt x="249" y="0"/>
                      <a:pt x="249" y="0"/>
                      <a:pt x="249" y="0"/>
                    </a:cubicBezTo>
                    <a:lnTo>
                      <a:pt x="249" y="8"/>
                    </a:lnTo>
                    <a:close/>
                    <a:moveTo>
                      <a:pt x="201" y="8"/>
                    </a:moveTo>
                    <a:cubicBezTo>
                      <a:pt x="225" y="8"/>
                      <a:pt x="225" y="8"/>
                      <a:pt x="225" y="8"/>
                    </a:cubicBezTo>
                    <a:cubicBezTo>
                      <a:pt x="225" y="0"/>
                      <a:pt x="225" y="0"/>
                      <a:pt x="225" y="0"/>
                    </a:cubicBezTo>
                    <a:cubicBezTo>
                      <a:pt x="201" y="0"/>
                      <a:pt x="201" y="0"/>
                      <a:pt x="201" y="0"/>
                    </a:cubicBezTo>
                    <a:lnTo>
                      <a:pt x="201" y="8"/>
                    </a:lnTo>
                    <a:close/>
                    <a:moveTo>
                      <a:pt x="153" y="8"/>
                    </a:moveTo>
                    <a:cubicBezTo>
                      <a:pt x="177" y="8"/>
                      <a:pt x="177" y="8"/>
                      <a:pt x="177" y="8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53" y="0"/>
                      <a:pt x="153" y="0"/>
                      <a:pt x="153" y="0"/>
                    </a:cubicBezTo>
                    <a:lnTo>
                      <a:pt x="153" y="8"/>
                    </a:lnTo>
                    <a:close/>
                    <a:moveTo>
                      <a:pt x="105" y="8"/>
                    </a:moveTo>
                    <a:cubicBezTo>
                      <a:pt x="129" y="8"/>
                      <a:pt x="129" y="8"/>
                      <a:pt x="129" y="8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05" y="0"/>
                      <a:pt x="105" y="0"/>
                      <a:pt x="105" y="0"/>
                    </a:cubicBezTo>
                    <a:lnTo>
                      <a:pt x="105" y="8"/>
                    </a:lnTo>
                    <a:close/>
                    <a:moveTo>
                      <a:pt x="57" y="8"/>
                    </a:moveTo>
                    <a:cubicBezTo>
                      <a:pt x="81" y="8"/>
                      <a:pt x="81" y="8"/>
                      <a:pt x="81" y="8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57" y="0"/>
                      <a:pt x="57" y="0"/>
                      <a:pt x="57" y="0"/>
                    </a:cubicBezTo>
                    <a:lnTo>
                      <a:pt x="57" y="8"/>
                    </a:lnTo>
                    <a:close/>
                    <a:moveTo>
                      <a:pt x="17" y="22"/>
                    </a:moveTo>
                    <a:cubicBezTo>
                      <a:pt x="21" y="16"/>
                      <a:pt x="27" y="12"/>
                      <a:pt x="35" y="10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23" y="5"/>
                      <a:pt x="16" y="10"/>
                      <a:pt x="11" y="17"/>
                    </a:cubicBezTo>
                    <a:lnTo>
                      <a:pt x="17" y="22"/>
                    </a:lnTo>
                    <a:close/>
                    <a:moveTo>
                      <a:pt x="8" y="65"/>
                    </a:moveTo>
                    <a:cubicBezTo>
                      <a:pt x="8" y="57"/>
                      <a:pt x="8" y="57"/>
                      <a:pt x="8" y="57"/>
                    </a:cubicBezTo>
                    <a:cubicBezTo>
                      <a:pt x="8" y="52"/>
                      <a:pt x="8" y="47"/>
                      <a:pt x="9" y="42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0" y="46"/>
                      <a:pt x="0" y="51"/>
                      <a:pt x="0" y="57"/>
                    </a:cubicBezTo>
                    <a:cubicBezTo>
                      <a:pt x="0" y="65"/>
                      <a:pt x="0" y="65"/>
                      <a:pt x="0" y="65"/>
                    </a:cubicBezTo>
                    <a:lnTo>
                      <a:pt x="8" y="65"/>
                    </a:lnTo>
                    <a:close/>
                    <a:moveTo>
                      <a:pt x="8" y="113"/>
                    </a:moveTo>
                    <a:cubicBezTo>
                      <a:pt x="8" y="89"/>
                      <a:pt x="8" y="89"/>
                      <a:pt x="8" y="8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0" y="113"/>
                      <a:pt x="0" y="113"/>
                      <a:pt x="0" y="113"/>
                    </a:cubicBezTo>
                    <a:lnTo>
                      <a:pt x="8" y="113"/>
                    </a:lnTo>
                    <a:close/>
                    <a:moveTo>
                      <a:pt x="8" y="161"/>
                    </a:moveTo>
                    <a:cubicBezTo>
                      <a:pt x="8" y="137"/>
                      <a:pt x="8" y="137"/>
                      <a:pt x="8" y="137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161"/>
                      <a:pt x="0" y="161"/>
                      <a:pt x="0" y="161"/>
                    </a:cubicBezTo>
                    <a:lnTo>
                      <a:pt x="8" y="161"/>
                    </a:lnTo>
                    <a:close/>
                    <a:moveTo>
                      <a:pt x="8" y="209"/>
                    </a:moveTo>
                    <a:cubicBezTo>
                      <a:pt x="8" y="185"/>
                      <a:pt x="8" y="185"/>
                      <a:pt x="8" y="185"/>
                    </a:cubicBezTo>
                    <a:cubicBezTo>
                      <a:pt x="0" y="185"/>
                      <a:pt x="0" y="185"/>
                      <a:pt x="0" y="185"/>
                    </a:cubicBezTo>
                    <a:cubicBezTo>
                      <a:pt x="0" y="209"/>
                      <a:pt x="0" y="209"/>
                      <a:pt x="0" y="209"/>
                    </a:cubicBezTo>
                    <a:lnTo>
                      <a:pt x="8" y="209"/>
                    </a:lnTo>
                    <a:close/>
                    <a:moveTo>
                      <a:pt x="8" y="257"/>
                    </a:moveTo>
                    <a:cubicBezTo>
                      <a:pt x="8" y="233"/>
                      <a:pt x="8" y="233"/>
                      <a:pt x="8" y="233"/>
                    </a:cubicBezTo>
                    <a:cubicBezTo>
                      <a:pt x="0" y="233"/>
                      <a:pt x="0" y="233"/>
                      <a:pt x="0" y="233"/>
                    </a:cubicBezTo>
                    <a:cubicBezTo>
                      <a:pt x="0" y="257"/>
                      <a:pt x="0" y="257"/>
                      <a:pt x="0" y="257"/>
                    </a:cubicBezTo>
                    <a:lnTo>
                      <a:pt x="8" y="257"/>
                    </a:lnTo>
                    <a:close/>
                    <a:moveTo>
                      <a:pt x="8" y="305"/>
                    </a:moveTo>
                    <a:cubicBezTo>
                      <a:pt x="8" y="281"/>
                      <a:pt x="8" y="281"/>
                      <a:pt x="8" y="281"/>
                    </a:cubicBezTo>
                    <a:cubicBezTo>
                      <a:pt x="0" y="281"/>
                      <a:pt x="0" y="281"/>
                      <a:pt x="0" y="281"/>
                    </a:cubicBezTo>
                    <a:cubicBezTo>
                      <a:pt x="0" y="305"/>
                      <a:pt x="0" y="305"/>
                      <a:pt x="0" y="305"/>
                    </a:cubicBezTo>
                    <a:lnTo>
                      <a:pt x="8" y="305"/>
                    </a:lnTo>
                    <a:close/>
                    <a:moveTo>
                      <a:pt x="8" y="353"/>
                    </a:moveTo>
                    <a:cubicBezTo>
                      <a:pt x="8" y="329"/>
                      <a:pt x="8" y="329"/>
                      <a:pt x="8" y="329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353"/>
                      <a:pt x="0" y="353"/>
                      <a:pt x="0" y="353"/>
                    </a:cubicBezTo>
                    <a:lnTo>
                      <a:pt x="8" y="353"/>
                    </a:lnTo>
                    <a:close/>
                    <a:moveTo>
                      <a:pt x="8" y="401"/>
                    </a:moveTo>
                    <a:cubicBezTo>
                      <a:pt x="8" y="377"/>
                      <a:pt x="8" y="377"/>
                      <a:pt x="8" y="377"/>
                    </a:cubicBezTo>
                    <a:cubicBezTo>
                      <a:pt x="0" y="377"/>
                      <a:pt x="0" y="377"/>
                      <a:pt x="0" y="377"/>
                    </a:cubicBezTo>
                    <a:cubicBezTo>
                      <a:pt x="0" y="401"/>
                      <a:pt x="0" y="401"/>
                      <a:pt x="0" y="401"/>
                    </a:cubicBezTo>
                    <a:lnTo>
                      <a:pt x="8" y="401"/>
                    </a:lnTo>
                    <a:close/>
                    <a:moveTo>
                      <a:pt x="8" y="449"/>
                    </a:moveTo>
                    <a:cubicBezTo>
                      <a:pt x="8" y="425"/>
                      <a:pt x="8" y="425"/>
                      <a:pt x="8" y="425"/>
                    </a:cubicBezTo>
                    <a:cubicBezTo>
                      <a:pt x="0" y="425"/>
                      <a:pt x="0" y="425"/>
                      <a:pt x="0" y="425"/>
                    </a:cubicBezTo>
                    <a:cubicBezTo>
                      <a:pt x="0" y="449"/>
                      <a:pt x="0" y="449"/>
                      <a:pt x="0" y="449"/>
                    </a:cubicBezTo>
                    <a:lnTo>
                      <a:pt x="8" y="449"/>
                    </a:lnTo>
                    <a:close/>
                    <a:moveTo>
                      <a:pt x="8" y="497"/>
                    </a:moveTo>
                    <a:cubicBezTo>
                      <a:pt x="8" y="473"/>
                      <a:pt x="8" y="473"/>
                      <a:pt x="8" y="473"/>
                    </a:cubicBezTo>
                    <a:cubicBezTo>
                      <a:pt x="0" y="473"/>
                      <a:pt x="0" y="473"/>
                      <a:pt x="0" y="473"/>
                    </a:cubicBezTo>
                    <a:cubicBezTo>
                      <a:pt x="0" y="497"/>
                      <a:pt x="0" y="497"/>
                      <a:pt x="0" y="497"/>
                    </a:cubicBezTo>
                    <a:lnTo>
                      <a:pt x="8" y="497"/>
                    </a:lnTo>
                    <a:close/>
                    <a:moveTo>
                      <a:pt x="8" y="545"/>
                    </a:moveTo>
                    <a:cubicBezTo>
                      <a:pt x="8" y="521"/>
                      <a:pt x="8" y="521"/>
                      <a:pt x="8" y="521"/>
                    </a:cubicBezTo>
                    <a:cubicBezTo>
                      <a:pt x="0" y="521"/>
                      <a:pt x="0" y="521"/>
                      <a:pt x="0" y="521"/>
                    </a:cubicBezTo>
                    <a:cubicBezTo>
                      <a:pt x="0" y="545"/>
                      <a:pt x="0" y="545"/>
                      <a:pt x="0" y="545"/>
                    </a:cubicBezTo>
                    <a:lnTo>
                      <a:pt x="8" y="545"/>
                    </a:lnTo>
                    <a:close/>
                    <a:moveTo>
                      <a:pt x="8" y="593"/>
                    </a:moveTo>
                    <a:cubicBezTo>
                      <a:pt x="8" y="569"/>
                      <a:pt x="8" y="569"/>
                      <a:pt x="8" y="569"/>
                    </a:cubicBezTo>
                    <a:cubicBezTo>
                      <a:pt x="0" y="569"/>
                      <a:pt x="0" y="569"/>
                      <a:pt x="0" y="569"/>
                    </a:cubicBezTo>
                    <a:cubicBezTo>
                      <a:pt x="0" y="593"/>
                      <a:pt x="0" y="593"/>
                      <a:pt x="0" y="593"/>
                    </a:cubicBezTo>
                    <a:lnTo>
                      <a:pt x="8" y="593"/>
                    </a:lnTo>
                    <a:close/>
                    <a:moveTo>
                      <a:pt x="8" y="641"/>
                    </a:moveTo>
                    <a:cubicBezTo>
                      <a:pt x="8" y="617"/>
                      <a:pt x="8" y="617"/>
                      <a:pt x="8" y="617"/>
                    </a:cubicBezTo>
                    <a:cubicBezTo>
                      <a:pt x="0" y="617"/>
                      <a:pt x="0" y="617"/>
                      <a:pt x="0" y="617"/>
                    </a:cubicBezTo>
                    <a:cubicBezTo>
                      <a:pt x="0" y="641"/>
                      <a:pt x="0" y="641"/>
                      <a:pt x="0" y="641"/>
                    </a:cubicBezTo>
                    <a:lnTo>
                      <a:pt x="8" y="641"/>
                    </a:lnTo>
                    <a:close/>
                    <a:moveTo>
                      <a:pt x="8" y="689"/>
                    </a:moveTo>
                    <a:cubicBezTo>
                      <a:pt x="8" y="665"/>
                      <a:pt x="8" y="665"/>
                      <a:pt x="8" y="665"/>
                    </a:cubicBezTo>
                    <a:cubicBezTo>
                      <a:pt x="0" y="665"/>
                      <a:pt x="0" y="665"/>
                      <a:pt x="0" y="665"/>
                    </a:cubicBezTo>
                    <a:cubicBezTo>
                      <a:pt x="0" y="689"/>
                      <a:pt x="0" y="689"/>
                      <a:pt x="0" y="689"/>
                    </a:cubicBezTo>
                    <a:lnTo>
                      <a:pt x="8" y="689"/>
                    </a:lnTo>
                    <a:close/>
                    <a:moveTo>
                      <a:pt x="8" y="737"/>
                    </a:moveTo>
                    <a:cubicBezTo>
                      <a:pt x="8" y="713"/>
                      <a:pt x="8" y="713"/>
                      <a:pt x="8" y="713"/>
                    </a:cubicBezTo>
                    <a:cubicBezTo>
                      <a:pt x="0" y="713"/>
                      <a:pt x="0" y="713"/>
                      <a:pt x="0" y="713"/>
                    </a:cubicBezTo>
                    <a:cubicBezTo>
                      <a:pt x="0" y="737"/>
                      <a:pt x="0" y="737"/>
                      <a:pt x="0" y="737"/>
                    </a:cubicBezTo>
                    <a:lnTo>
                      <a:pt x="8" y="737"/>
                    </a:lnTo>
                    <a:close/>
                    <a:moveTo>
                      <a:pt x="8" y="785"/>
                    </a:moveTo>
                    <a:cubicBezTo>
                      <a:pt x="8" y="761"/>
                      <a:pt x="8" y="761"/>
                      <a:pt x="8" y="761"/>
                    </a:cubicBezTo>
                    <a:cubicBezTo>
                      <a:pt x="0" y="761"/>
                      <a:pt x="0" y="761"/>
                      <a:pt x="0" y="761"/>
                    </a:cubicBezTo>
                    <a:cubicBezTo>
                      <a:pt x="0" y="785"/>
                      <a:pt x="0" y="785"/>
                      <a:pt x="0" y="785"/>
                    </a:cubicBezTo>
                    <a:lnTo>
                      <a:pt x="8" y="785"/>
                    </a:lnTo>
                    <a:close/>
                    <a:moveTo>
                      <a:pt x="8" y="833"/>
                    </a:moveTo>
                    <a:cubicBezTo>
                      <a:pt x="8" y="809"/>
                      <a:pt x="8" y="809"/>
                      <a:pt x="8" y="809"/>
                    </a:cubicBezTo>
                    <a:cubicBezTo>
                      <a:pt x="0" y="809"/>
                      <a:pt x="0" y="809"/>
                      <a:pt x="0" y="809"/>
                    </a:cubicBezTo>
                    <a:cubicBezTo>
                      <a:pt x="0" y="833"/>
                      <a:pt x="0" y="833"/>
                      <a:pt x="0" y="833"/>
                    </a:cubicBezTo>
                    <a:lnTo>
                      <a:pt x="8" y="833"/>
                    </a:lnTo>
                    <a:close/>
                    <a:moveTo>
                      <a:pt x="8" y="881"/>
                    </a:moveTo>
                    <a:cubicBezTo>
                      <a:pt x="8" y="857"/>
                      <a:pt x="8" y="857"/>
                      <a:pt x="8" y="857"/>
                    </a:cubicBezTo>
                    <a:cubicBezTo>
                      <a:pt x="0" y="857"/>
                      <a:pt x="0" y="857"/>
                      <a:pt x="0" y="857"/>
                    </a:cubicBezTo>
                    <a:cubicBezTo>
                      <a:pt x="0" y="881"/>
                      <a:pt x="0" y="881"/>
                      <a:pt x="0" y="881"/>
                    </a:cubicBezTo>
                    <a:lnTo>
                      <a:pt x="8" y="881"/>
                    </a:lnTo>
                    <a:close/>
                    <a:moveTo>
                      <a:pt x="8" y="929"/>
                    </a:moveTo>
                    <a:cubicBezTo>
                      <a:pt x="8" y="905"/>
                      <a:pt x="8" y="905"/>
                      <a:pt x="8" y="905"/>
                    </a:cubicBezTo>
                    <a:cubicBezTo>
                      <a:pt x="0" y="905"/>
                      <a:pt x="0" y="905"/>
                      <a:pt x="0" y="905"/>
                    </a:cubicBezTo>
                    <a:cubicBezTo>
                      <a:pt x="0" y="929"/>
                      <a:pt x="0" y="929"/>
                      <a:pt x="0" y="929"/>
                    </a:cubicBezTo>
                    <a:lnTo>
                      <a:pt x="8" y="929"/>
                    </a:lnTo>
                    <a:close/>
                    <a:moveTo>
                      <a:pt x="8" y="977"/>
                    </a:moveTo>
                    <a:cubicBezTo>
                      <a:pt x="8" y="953"/>
                      <a:pt x="8" y="953"/>
                      <a:pt x="8" y="953"/>
                    </a:cubicBezTo>
                    <a:cubicBezTo>
                      <a:pt x="0" y="953"/>
                      <a:pt x="0" y="953"/>
                      <a:pt x="0" y="953"/>
                    </a:cubicBezTo>
                    <a:cubicBezTo>
                      <a:pt x="0" y="977"/>
                      <a:pt x="0" y="977"/>
                      <a:pt x="0" y="977"/>
                    </a:cubicBezTo>
                    <a:lnTo>
                      <a:pt x="8" y="977"/>
                    </a:lnTo>
                    <a:close/>
                    <a:moveTo>
                      <a:pt x="8" y="1025"/>
                    </a:moveTo>
                    <a:cubicBezTo>
                      <a:pt x="8" y="1001"/>
                      <a:pt x="8" y="1001"/>
                      <a:pt x="8" y="1001"/>
                    </a:cubicBezTo>
                    <a:cubicBezTo>
                      <a:pt x="0" y="1001"/>
                      <a:pt x="0" y="1001"/>
                      <a:pt x="0" y="1001"/>
                    </a:cubicBezTo>
                    <a:cubicBezTo>
                      <a:pt x="0" y="1025"/>
                      <a:pt x="0" y="1025"/>
                      <a:pt x="0" y="1025"/>
                    </a:cubicBezTo>
                    <a:lnTo>
                      <a:pt x="8" y="1025"/>
                    </a:lnTo>
                    <a:close/>
                    <a:moveTo>
                      <a:pt x="8" y="1072"/>
                    </a:moveTo>
                    <a:cubicBezTo>
                      <a:pt x="8" y="1049"/>
                      <a:pt x="8" y="1049"/>
                      <a:pt x="8" y="1049"/>
                    </a:cubicBezTo>
                    <a:cubicBezTo>
                      <a:pt x="0" y="1049"/>
                      <a:pt x="0" y="1049"/>
                      <a:pt x="0" y="1049"/>
                    </a:cubicBezTo>
                    <a:cubicBezTo>
                      <a:pt x="0" y="1072"/>
                      <a:pt x="0" y="1072"/>
                      <a:pt x="0" y="1072"/>
                    </a:cubicBezTo>
                    <a:lnTo>
                      <a:pt x="8" y="1072"/>
                    </a:lnTo>
                    <a:close/>
                    <a:moveTo>
                      <a:pt x="8" y="1120"/>
                    </a:moveTo>
                    <a:cubicBezTo>
                      <a:pt x="8" y="1096"/>
                      <a:pt x="8" y="1096"/>
                      <a:pt x="8" y="1096"/>
                    </a:cubicBezTo>
                    <a:cubicBezTo>
                      <a:pt x="0" y="1096"/>
                      <a:pt x="0" y="1096"/>
                      <a:pt x="0" y="1096"/>
                    </a:cubicBezTo>
                    <a:cubicBezTo>
                      <a:pt x="0" y="1120"/>
                      <a:pt x="0" y="1120"/>
                      <a:pt x="0" y="1120"/>
                    </a:cubicBezTo>
                    <a:lnTo>
                      <a:pt x="8" y="1120"/>
                    </a:lnTo>
                    <a:close/>
                    <a:moveTo>
                      <a:pt x="8" y="1168"/>
                    </a:moveTo>
                    <a:cubicBezTo>
                      <a:pt x="8" y="1144"/>
                      <a:pt x="8" y="1144"/>
                      <a:pt x="8" y="1144"/>
                    </a:cubicBezTo>
                    <a:cubicBezTo>
                      <a:pt x="0" y="1144"/>
                      <a:pt x="0" y="1144"/>
                      <a:pt x="0" y="1144"/>
                    </a:cubicBezTo>
                    <a:cubicBezTo>
                      <a:pt x="0" y="1168"/>
                      <a:pt x="0" y="1168"/>
                      <a:pt x="0" y="1168"/>
                    </a:cubicBezTo>
                    <a:lnTo>
                      <a:pt x="8" y="1168"/>
                    </a:lnTo>
                    <a:close/>
                    <a:moveTo>
                      <a:pt x="8" y="1216"/>
                    </a:moveTo>
                    <a:cubicBezTo>
                      <a:pt x="8" y="1192"/>
                      <a:pt x="8" y="1192"/>
                      <a:pt x="8" y="1192"/>
                    </a:cubicBezTo>
                    <a:cubicBezTo>
                      <a:pt x="0" y="1192"/>
                      <a:pt x="0" y="1192"/>
                      <a:pt x="0" y="1192"/>
                    </a:cubicBezTo>
                    <a:cubicBezTo>
                      <a:pt x="0" y="1216"/>
                      <a:pt x="0" y="1216"/>
                      <a:pt x="0" y="1216"/>
                    </a:cubicBezTo>
                    <a:lnTo>
                      <a:pt x="8" y="1216"/>
                    </a:lnTo>
                    <a:close/>
                    <a:moveTo>
                      <a:pt x="8" y="1264"/>
                    </a:moveTo>
                    <a:cubicBezTo>
                      <a:pt x="8" y="1240"/>
                      <a:pt x="8" y="1240"/>
                      <a:pt x="8" y="1240"/>
                    </a:cubicBezTo>
                    <a:cubicBezTo>
                      <a:pt x="0" y="1240"/>
                      <a:pt x="0" y="1240"/>
                      <a:pt x="0" y="1240"/>
                    </a:cubicBezTo>
                    <a:cubicBezTo>
                      <a:pt x="0" y="1264"/>
                      <a:pt x="0" y="1264"/>
                      <a:pt x="0" y="1264"/>
                    </a:cubicBezTo>
                    <a:lnTo>
                      <a:pt x="8" y="1264"/>
                    </a:lnTo>
                    <a:close/>
                    <a:moveTo>
                      <a:pt x="8" y="1312"/>
                    </a:moveTo>
                    <a:cubicBezTo>
                      <a:pt x="8" y="1288"/>
                      <a:pt x="8" y="1288"/>
                      <a:pt x="8" y="1288"/>
                    </a:cubicBezTo>
                    <a:cubicBezTo>
                      <a:pt x="0" y="1288"/>
                      <a:pt x="0" y="1288"/>
                      <a:pt x="0" y="1288"/>
                    </a:cubicBezTo>
                    <a:cubicBezTo>
                      <a:pt x="0" y="1312"/>
                      <a:pt x="0" y="1312"/>
                      <a:pt x="0" y="1312"/>
                    </a:cubicBezTo>
                    <a:lnTo>
                      <a:pt x="8" y="1312"/>
                    </a:lnTo>
                    <a:close/>
                    <a:moveTo>
                      <a:pt x="8" y="1360"/>
                    </a:moveTo>
                    <a:cubicBezTo>
                      <a:pt x="8" y="1336"/>
                      <a:pt x="8" y="1336"/>
                      <a:pt x="8" y="1336"/>
                    </a:cubicBezTo>
                    <a:cubicBezTo>
                      <a:pt x="0" y="1336"/>
                      <a:pt x="0" y="1336"/>
                      <a:pt x="0" y="1336"/>
                    </a:cubicBezTo>
                    <a:cubicBezTo>
                      <a:pt x="0" y="1360"/>
                      <a:pt x="0" y="1360"/>
                      <a:pt x="0" y="1360"/>
                    </a:cubicBezTo>
                    <a:lnTo>
                      <a:pt x="8" y="1360"/>
                    </a:lnTo>
                    <a:close/>
                    <a:moveTo>
                      <a:pt x="8" y="1408"/>
                    </a:moveTo>
                    <a:cubicBezTo>
                      <a:pt x="8" y="1384"/>
                      <a:pt x="8" y="1384"/>
                      <a:pt x="8" y="1384"/>
                    </a:cubicBezTo>
                    <a:cubicBezTo>
                      <a:pt x="0" y="1384"/>
                      <a:pt x="0" y="1384"/>
                      <a:pt x="0" y="1384"/>
                    </a:cubicBezTo>
                    <a:cubicBezTo>
                      <a:pt x="0" y="1408"/>
                      <a:pt x="0" y="1408"/>
                      <a:pt x="0" y="1408"/>
                    </a:cubicBezTo>
                    <a:lnTo>
                      <a:pt x="8" y="1408"/>
                    </a:lnTo>
                    <a:close/>
                    <a:moveTo>
                      <a:pt x="8" y="1456"/>
                    </a:moveTo>
                    <a:cubicBezTo>
                      <a:pt x="8" y="1432"/>
                      <a:pt x="8" y="1432"/>
                      <a:pt x="8" y="1432"/>
                    </a:cubicBezTo>
                    <a:cubicBezTo>
                      <a:pt x="0" y="1432"/>
                      <a:pt x="0" y="1432"/>
                      <a:pt x="0" y="1432"/>
                    </a:cubicBezTo>
                    <a:cubicBezTo>
                      <a:pt x="0" y="1456"/>
                      <a:pt x="0" y="1456"/>
                      <a:pt x="0" y="1456"/>
                    </a:cubicBezTo>
                    <a:lnTo>
                      <a:pt x="8" y="1456"/>
                    </a:lnTo>
                    <a:close/>
                    <a:moveTo>
                      <a:pt x="8" y="1504"/>
                    </a:moveTo>
                    <a:cubicBezTo>
                      <a:pt x="8" y="1480"/>
                      <a:pt x="8" y="1480"/>
                      <a:pt x="8" y="1480"/>
                    </a:cubicBezTo>
                    <a:cubicBezTo>
                      <a:pt x="0" y="1480"/>
                      <a:pt x="0" y="1480"/>
                      <a:pt x="0" y="1480"/>
                    </a:cubicBezTo>
                    <a:cubicBezTo>
                      <a:pt x="0" y="1504"/>
                      <a:pt x="0" y="1504"/>
                      <a:pt x="0" y="1504"/>
                    </a:cubicBezTo>
                    <a:lnTo>
                      <a:pt x="8" y="1504"/>
                    </a:lnTo>
                    <a:close/>
                    <a:moveTo>
                      <a:pt x="8" y="1552"/>
                    </a:moveTo>
                    <a:cubicBezTo>
                      <a:pt x="8" y="1528"/>
                      <a:pt x="8" y="1528"/>
                      <a:pt x="8" y="1528"/>
                    </a:cubicBezTo>
                    <a:cubicBezTo>
                      <a:pt x="0" y="1528"/>
                      <a:pt x="0" y="1528"/>
                      <a:pt x="0" y="1528"/>
                    </a:cubicBezTo>
                    <a:cubicBezTo>
                      <a:pt x="0" y="1552"/>
                      <a:pt x="0" y="1552"/>
                      <a:pt x="0" y="1552"/>
                    </a:cubicBezTo>
                    <a:lnTo>
                      <a:pt x="8" y="1552"/>
                    </a:lnTo>
                    <a:close/>
                    <a:moveTo>
                      <a:pt x="8" y="1600"/>
                    </a:moveTo>
                    <a:cubicBezTo>
                      <a:pt x="8" y="1576"/>
                      <a:pt x="8" y="1576"/>
                      <a:pt x="8" y="1576"/>
                    </a:cubicBezTo>
                    <a:cubicBezTo>
                      <a:pt x="0" y="1576"/>
                      <a:pt x="0" y="1576"/>
                      <a:pt x="0" y="1576"/>
                    </a:cubicBezTo>
                    <a:cubicBezTo>
                      <a:pt x="0" y="1600"/>
                      <a:pt x="0" y="1600"/>
                      <a:pt x="0" y="1600"/>
                    </a:cubicBezTo>
                    <a:lnTo>
                      <a:pt x="8" y="1600"/>
                    </a:lnTo>
                    <a:close/>
                    <a:moveTo>
                      <a:pt x="8" y="1648"/>
                    </a:moveTo>
                    <a:cubicBezTo>
                      <a:pt x="8" y="1624"/>
                      <a:pt x="8" y="1624"/>
                      <a:pt x="8" y="1624"/>
                    </a:cubicBezTo>
                    <a:cubicBezTo>
                      <a:pt x="0" y="1624"/>
                      <a:pt x="0" y="1624"/>
                      <a:pt x="0" y="1624"/>
                    </a:cubicBezTo>
                    <a:cubicBezTo>
                      <a:pt x="0" y="1648"/>
                      <a:pt x="0" y="1648"/>
                      <a:pt x="0" y="1648"/>
                    </a:cubicBezTo>
                    <a:lnTo>
                      <a:pt x="8" y="1648"/>
                    </a:lnTo>
                    <a:close/>
                    <a:moveTo>
                      <a:pt x="8" y="1696"/>
                    </a:moveTo>
                    <a:cubicBezTo>
                      <a:pt x="8" y="1672"/>
                      <a:pt x="8" y="1672"/>
                      <a:pt x="8" y="1672"/>
                    </a:cubicBezTo>
                    <a:cubicBezTo>
                      <a:pt x="0" y="1672"/>
                      <a:pt x="0" y="1672"/>
                      <a:pt x="0" y="1672"/>
                    </a:cubicBezTo>
                    <a:cubicBezTo>
                      <a:pt x="0" y="1696"/>
                      <a:pt x="0" y="1696"/>
                      <a:pt x="0" y="1696"/>
                    </a:cubicBezTo>
                    <a:lnTo>
                      <a:pt x="8" y="1696"/>
                    </a:lnTo>
                    <a:close/>
                    <a:moveTo>
                      <a:pt x="8" y="1744"/>
                    </a:moveTo>
                    <a:cubicBezTo>
                      <a:pt x="8" y="1720"/>
                      <a:pt x="8" y="1720"/>
                      <a:pt x="8" y="1720"/>
                    </a:cubicBezTo>
                    <a:cubicBezTo>
                      <a:pt x="0" y="1720"/>
                      <a:pt x="0" y="1720"/>
                      <a:pt x="0" y="1720"/>
                    </a:cubicBezTo>
                    <a:cubicBezTo>
                      <a:pt x="0" y="1744"/>
                      <a:pt x="0" y="1744"/>
                      <a:pt x="0" y="1744"/>
                    </a:cubicBezTo>
                    <a:lnTo>
                      <a:pt x="8" y="1744"/>
                    </a:lnTo>
                    <a:close/>
                    <a:moveTo>
                      <a:pt x="8" y="1792"/>
                    </a:moveTo>
                    <a:cubicBezTo>
                      <a:pt x="8" y="1768"/>
                      <a:pt x="8" y="1768"/>
                      <a:pt x="8" y="1768"/>
                    </a:cubicBezTo>
                    <a:cubicBezTo>
                      <a:pt x="0" y="1768"/>
                      <a:pt x="0" y="1768"/>
                      <a:pt x="0" y="1768"/>
                    </a:cubicBezTo>
                    <a:cubicBezTo>
                      <a:pt x="0" y="1792"/>
                      <a:pt x="0" y="1792"/>
                      <a:pt x="0" y="1792"/>
                    </a:cubicBezTo>
                    <a:lnTo>
                      <a:pt x="8" y="1792"/>
                    </a:lnTo>
                    <a:close/>
                    <a:moveTo>
                      <a:pt x="8" y="1840"/>
                    </a:moveTo>
                    <a:cubicBezTo>
                      <a:pt x="8" y="1816"/>
                      <a:pt x="8" y="1816"/>
                      <a:pt x="8" y="1816"/>
                    </a:cubicBezTo>
                    <a:cubicBezTo>
                      <a:pt x="0" y="1816"/>
                      <a:pt x="0" y="1816"/>
                      <a:pt x="0" y="1816"/>
                    </a:cubicBezTo>
                    <a:cubicBezTo>
                      <a:pt x="0" y="1840"/>
                      <a:pt x="0" y="1840"/>
                      <a:pt x="0" y="1840"/>
                    </a:cubicBezTo>
                    <a:lnTo>
                      <a:pt x="8" y="1840"/>
                    </a:lnTo>
                    <a:close/>
                  </a:path>
                </a:pathLst>
              </a:custGeom>
              <a:solidFill>
                <a:srgbClr val="F59B1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51" name="Freeform 187">
                <a:extLst>
                  <a:ext uri="{FF2B5EF4-FFF2-40B4-BE49-F238E27FC236}">
                    <a16:creationId xmlns:a16="http://schemas.microsoft.com/office/drawing/2014/main" id="{C546A0B0-A5ED-4B57-82E6-90149A52DCF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13713" y="1919859"/>
                <a:ext cx="1168400" cy="3263900"/>
              </a:xfrm>
              <a:custGeom>
                <a:avLst/>
                <a:gdLst>
                  <a:gd name="T0" fmla="*/ 24 w 696"/>
                  <a:gd name="T1" fmla="*/ 0 h 1944"/>
                  <a:gd name="T2" fmla="*/ 72 w 696"/>
                  <a:gd name="T3" fmla="*/ 0 h 1944"/>
                  <a:gd name="T4" fmla="*/ 120 w 696"/>
                  <a:gd name="T5" fmla="*/ 0 h 1944"/>
                  <a:gd name="T6" fmla="*/ 168 w 696"/>
                  <a:gd name="T7" fmla="*/ 0 h 1944"/>
                  <a:gd name="T8" fmla="*/ 216 w 696"/>
                  <a:gd name="T9" fmla="*/ 0 h 1944"/>
                  <a:gd name="T10" fmla="*/ 264 w 696"/>
                  <a:gd name="T11" fmla="*/ 0 h 1944"/>
                  <a:gd name="T12" fmla="*/ 312 w 696"/>
                  <a:gd name="T13" fmla="*/ 0 h 1944"/>
                  <a:gd name="T14" fmla="*/ 360 w 696"/>
                  <a:gd name="T15" fmla="*/ 0 h 1944"/>
                  <a:gd name="T16" fmla="*/ 408 w 696"/>
                  <a:gd name="T17" fmla="*/ 0 h 1944"/>
                  <a:gd name="T18" fmla="*/ 456 w 696"/>
                  <a:gd name="T19" fmla="*/ 0 h 1944"/>
                  <a:gd name="T20" fmla="*/ 504 w 696"/>
                  <a:gd name="T21" fmla="*/ 0 h 1944"/>
                  <a:gd name="T22" fmla="*/ 552 w 696"/>
                  <a:gd name="T23" fmla="*/ 0 h 1944"/>
                  <a:gd name="T24" fmla="*/ 600 w 696"/>
                  <a:gd name="T25" fmla="*/ 0 h 1944"/>
                  <a:gd name="T26" fmla="*/ 644 w 696"/>
                  <a:gd name="T27" fmla="*/ 8 h 1944"/>
                  <a:gd name="T28" fmla="*/ 669 w 696"/>
                  <a:gd name="T29" fmla="*/ 13 h 1944"/>
                  <a:gd name="T30" fmla="*/ 695 w 696"/>
                  <a:gd name="T31" fmla="*/ 50 h 1944"/>
                  <a:gd name="T32" fmla="*/ 696 w 696"/>
                  <a:gd name="T33" fmla="*/ 122 h 1944"/>
                  <a:gd name="T34" fmla="*/ 696 w 696"/>
                  <a:gd name="T35" fmla="*/ 170 h 1944"/>
                  <a:gd name="T36" fmla="*/ 696 w 696"/>
                  <a:gd name="T37" fmla="*/ 218 h 1944"/>
                  <a:gd name="T38" fmla="*/ 696 w 696"/>
                  <a:gd name="T39" fmla="*/ 266 h 1944"/>
                  <a:gd name="T40" fmla="*/ 696 w 696"/>
                  <a:gd name="T41" fmla="*/ 314 h 1944"/>
                  <a:gd name="T42" fmla="*/ 696 w 696"/>
                  <a:gd name="T43" fmla="*/ 362 h 1944"/>
                  <a:gd name="T44" fmla="*/ 696 w 696"/>
                  <a:gd name="T45" fmla="*/ 410 h 1944"/>
                  <a:gd name="T46" fmla="*/ 696 w 696"/>
                  <a:gd name="T47" fmla="*/ 458 h 1944"/>
                  <a:gd name="T48" fmla="*/ 696 w 696"/>
                  <a:gd name="T49" fmla="*/ 506 h 1944"/>
                  <a:gd name="T50" fmla="*/ 696 w 696"/>
                  <a:gd name="T51" fmla="*/ 554 h 1944"/>
                  <a:gd name="T52" fmla="*/ 696 w 696"/>
                  <a:gd name="T53" fmla="*/ 602 h 1944"/>
                  <a:gd name="T54" fmla="*/ 696 w 696"/>
                  <a:gd name="T55" fmla="*/ 650 h 1944"/>
                  <a:gd name="T56" fmla="*/ 696 w 696"/>
                  <a:gd name="T57" fmla="*/ 697 h 1944"/>
                  <a:gd name="T58" fmla="*/ 696 w 696"/>
                  <a:gd name="T59" fmla="*/ 745 h 1944"/>
                  <a:gd name="T60" fmla="*/ 696 w 696"/>
                  <a:gd name="T61" fmla="*/ 793 h 1944"/>
                  <a:gd name="T62" fmla="*/ 696 w 696"/>
                  <a:gd name="T63" fmla="*/ 841 h 1944"/>
                  <a:gd name="T64" fmla="*/ 696 w 696"/>
                  <a:gd name="T65" fmla="*/ 889 h 1944"/>
                  <a:gd name="T66" fmla="*/ 696 w 696"/>
                  <a:gd name="T67" fmla="*/ 937 h 1944"/>
                  <a:gd name="T68" fmla="*/ 696 w 696"/>
                  <a:gd name="T69" fmla="*/ 985 h 1944"/>
                  <a:gd name="T70" fmla="*/ 696 w 696"/>
                  <a:gd name="T71" fmla="*/ 1033 h 1944"/>
                  <a:gd name="T72" fmla="*/ 696 w 696"/>
                  <a:gd name="T73" fmla="*/ 1081 h 1944"/>
                  <a:gd name="T74" fmla="*/ 696 w 696"/>
                  <a:gd name="T75" fmla="*/ 1129 h 1944"/>
                  <a:gd name="T76" fmla="*/ 696 w 696"/>
                  <a:gd name="T77" fmla="*/ 1177 h 1944"/>
                  <a:gd name="T78" fmla="*/ 696 w 696"/>
                  <a:gd name="T79" fmla="*/ 1225 h 1944"/>
                  <a:gd name="T80" fmla="*/ 696 w 696"/>
                  <a:gd name="T81" fmla="*/ 1273 h 1944"/>
                  <a:gd name="T82" fmla="*/ 696 w 696"/>
                  <a:gd name="T83" fmla="*/ 1321 h 1944"/>
                  <a:gd name="T84" fmla="*/ 696 w 696"/>
                  <a:gd name="T85" fmla="*/ 1369 h 1944"/>
                  <a:gd name="T86" fmla="*/ 696 w 696"/>
                  <a:gd name="T87" fmla="*/ 1417 h 1944"/>
                  <a:gd name="T88" fmla="*/ 696 w 696"/>
                  <a:gd name="T89" fmla="*/ 1465 h 1944"/>
                  <a:gd name="T90" fmla="*/ 696 w 696"/>
                  <a:gd name="T91" fmla="*/ 1513 h 1944"/>
                  <a:gd name="T92" fmla="*/ 696 w 696"/>
                  <a:gd name="T93" fmla="*/ 1560 h 1944"/>
                  <a:gd name="T94" fmla="*/ 696 w 696"/>
                  <a:gd name="T95" fmla="*/ 1608 h 1944"/>
                  <a:gd name="T96" fmla="*/ 696 w 696"/>
                  <a:gd name="T97" fmla="*/ 1656 h 1944"/>
                  <a:gd name="T98" fmla="*/ 696 w 696"/>
                  <a:gd name="T99" fmla="*/ 1704 h 1944"/>
                  <a:gd name="T100" fmla="*/ 696 w 696"/>
                  <a:gd name="T101" fmla="*/ 1752 h 1944"/>
                  <a:gd name="T102" fmla="*/ 696 w 696"/>
                  <a:gd name="T103" fmla="*/ 1800 h 1944"/>
                  <a:gd name="T104" fmla="*/ 696 w 696"/>
                  <a:gd name="T105" fmla="*/ 1848 h 1944"/>
                  <a:gd name="T106" fmla="*/ 696 w 696"/>
                  <a:gd name="T107" fmla="*/ 1896 h 1944"/>
                  <a:gd name="T108" fmla="*/ 696 w 696"/>
                  <a:gd name="T109" fmla="*/ 1944 h 19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96" h="1944">
                    <a:moveTo>
                      <a:pt x="2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24" y="8"/>
                      <a:pt x="24" y="8"/>
                      <a:pt x="24" y="8"/>
                    </a:cubicBezTo>
                    <a:lnTo>
                      <a:pt x="24" y="0"/>
                    </a:lnTo>
                    <a:close/>
                    <a:moveTo>
                      <a:pt x="72" y="0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72" y="8"/>
                      <a:pt x="72" y="8"/>
                      <a:pt x="72" y="8"/>
                    </a:cubicBezTo>
                    <a:lnTo>
                      <a:pt x="72" y="0"/>
                    </a:lnTo>
                    <a:close/>
                    <a:moveTo>
                      <a:pt x="120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96" y="8"/>
                      <a:pt x="96" y="8"/>
                      <a:pt x="96" y="8"/>
                    </a:cubicBezTo>
                    <a:cubicBezTo>
                      <a:pt x="120" y="8"/>
                      <a:pt x="120" y="8"/>
                      <a:pt x="120" y="8"/>
                    </a:cubicBezTo>
                    <a:lnTo>
                      <a:pt x="120" y="0"/>
                    </a:lnTo>
                    <a:close/>
                    <a:moveTo>
                      <a:pt x="168" y="0"/>
                    </a:move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8"/>
                      <a:pt x="144" y="8"/>
                      <a:pt x="144" y="8"/>
                    </a:cubicBezTo>
                    <a:cubicBezTo>
                      <a:pt x="168" y="8"/>
                      <a:pt x="168" y="8"/>
                      <a:pt x="168" y="8"/>
                    </a:cubicBezTo>
                    <a:lnTo>
                      <a:pt x="168" y="0"/>
                    </a:lnTo>
                    <a:close/>
                    <a:moveTo>
                      <a:pt x="216" y="0"/>
                    </a:moveTo>
                    <a:cubicBezTo>
                      <a:pt x="192" y="0"/>
                      <a:pt x="192" y="0"/>
                      <a:pt x="192" y="0"/>
                    </a:cubicBezTo>
                    <a:cubicBezTo>
                      <a:pt x="192" y="8"/>
                      <a:pt x="192" y="8"/>
                      <a:pt x="192" y="8"/>
                    </a:cubicBezTo>
                    <a:cubicBezTo>
                      <a:pt x="216" y="8"/>
                      <a:pt x="216" y="8"/>
                      <a:pt x="216" y="8"/>
                    </a:cubicBezTo>
                    <a:lnTo>
                      <a:pt x="216" y="0"/>
                    </a:lnTo>
                    <a:close/>
                    <a:moveTo>
                      <a:pt x="264" y="0"/>
                    </a:moveTo>
                    <a:cubicBezTo>
                      <a:pt x="240" y="0"/>
                      <a:pt x="240" y="0"/>
                      <a:pt x="240" y="0"/>
                    </a:cubicBezTo>
                    <a:cubicBezTo>
                      <a:pt x="240" y="8"/>
                      <a:pt x="240" y="8"/>
                      <a:pt x="240" y="8"/>
                    </a:cubicBezTo>
                    <a:cubicBezTo>
                      <a:pt x="264" y="8"/>
                      <a:pt x="264" y="8"/>
                      <a:pt x="264" y="8"/>
                    </a:cubicBezTo>
                    <a:lnTo>
                      <a:pt x="264" y="0"/>
                    </a:lnTo>
                    <a:close/>
                    <a:moveTo>
                      <a:pt x="312" y="0"/>
                    </a:moveTo>
                    <a:cubicBezTo>
                      <a:pt x="288" y="0"/>
                      <a:pt x="288" y="0"/>
                      <a:pt x="288" y="0"/>
                    </a:cubicBezTo>
                    <a:cubicBezTo>
                      <a:pt x="288" y="8"/>
                      <a:pt x="288" y="8"/>
                      <a:pt x="288" y="8"/>
                    </a:cubicBezTo>
                    <a:cubicBezTo>
                      <a:pt x="312" y="8"/>
                      <a:pt x="312" y="8"/>
                      <a:pt x="312" y="8"/>
                    </a:cubicBezTo>
                    <a:lnTo>
                      <a:pt x="312" y="0"/>
                    </a:lnTo>
                    <a:close/>
                    <a:moveTo>
                      <a:pt x="360" y="0"/>
                    </a:moveTo>
                    <a:cubicBezTo>
                      <a:pt x="336" y="0"/>
                      <a:pt x="336" y="0"/>
                      <a:pt x="336" y="0"/>
                    </a:cubicBezTo>
                    <a:cubicBezTo>
                      <a:pt x="336" y="8"/>
                      <a:pt x="336" y="8"/>
                      <a:pt x="336" y="8"/>
                    </a:cubicBezTo>
                    <a:cubicBezTo>
                      <a:pt x="360" y="8"/>
                      <a:pt x="360" y="8"/>
                      <a:pt x="360" y="8"/>
                    </a:cubicBezTo>
                    <a:lnTo>
                      <a:pt x="360" y="0"/>
                    </a:lnTo>
                    <a:close/>
                    <a:moveTo>
                      <a:pt x="408" y="0"/>
                    </a:moveTo>
                    <a:cubicBezTo>
                      <a:pt x="384" y="0"/>
                      <a:pt x="384" y="0"/>
                      <a:pt x="384" y="0"/>
                    </a:cubicBezTo>
                    <a:cubicBezTo>
                      <a:pt x="384" y="8"/>
                      <a:pt x="384" y="8"/>
                      <a:pt x="384" y="8"/>
                    </a:cubicBezTo>
                    <a:cubicBezTo>
                      <a:pt x="408" y="8"/>
                      <a:pt x="408" y="8"/>
                      <a:pt x="408" y="8"/>
                    </a:cubicBezTo>
                    <a:lnTo>
                      <a:pt x="408" y="0"/>
                    </a:lnTo>
                    <a:close/>
                    <a:moveTo>
                      <a:pt x="456" y="0"/>
                    </a:moveTo>
                    <a:cubicBezTo>
                      <a:pt x="432" y="0"/>
                      <a:pt x="432" y="0"/>
                      <a:pt x="432" y="0"/>
                    </a:cubicBezTo>
                    <a:cubicBezTo>
                      <a:pt x="432" y="8"/>
                      <a:pt x="432" y="8"/>
                      <a:pt x="432" y="8"/>
                    </a:cubicBezTo>
                    <a:cubicBezTo>
                      <a:pt x="456" y="8"/>
                      <a:pt x="456" y="8"/>
                      <a:pt x="456" y="8"/>
                    </a:cubicBezTo>
                    <a:lnTo>
                      <a:pt x="456" y="0"/>
                    </a:lnTo>
                    <a:close/>
                    <a:moveTo>
                      <a:pt x="504" y="0"/>
                    </a:moveTo>
                    <a:cubicBezTo>
                      <a:pt x="480" y="0"/>
                      <a:pt x="480" y="0"/>
                      <a:pt x="480" y="0"/>
                    </a:cubicBezTo>
                    <a:cubicBezTo>
                      <a:pt x="480" y="8"/>
                      <a:pt x="480" y="8"/>
                      <a:pt x="480" y="8"/>
                    </a:cubicBezTo>
                    <a:cubicBezTo>
                      <a:pt x="504" y="8"/>
                      <a:pt x="504" y="8"/>
                      <a:pt x="504" y="8"/>
                    </a:cubicBezTo>
                    <a:lnTo>
                      <a:pt x="504" y="0"/>
                    </a:lnTo>
                    <a:close/>
                    <a:moveTo>
                      <a:pt x="552" y="0"/>
                    </a:moveTo>
                    <a:cubicBezTo>
                      <a:pt x="528" y="0"/>
                      <a:pt x="528" y="0"/>
                      <a:pt x="528" y="0"/>
                    </a:cubicBezTo>
                    <a:cubicBezTo>
                      <a:pt x="528" y="8"/>
                      <a:pt x="528" y="8"/>
                      <a:pt x="528" y="8"/>
                    </a:cubicBezTo>
                    <a:cubicBezTo>
                      <a:pt x="552" y="8"/>
                      <a:pt x="552" y="8"/>
                      <a:pt x="552" y="8"/>
                    </a:cubicBezTo>
                    <a:lnTo>
                      <a:pt x="552" y="0"/>
                    </a:lnTo>
                    <a:close/>
                    <a:moveTo>
                      <a:pt x="600" y="0"/>
                    </a:moveTo>
                    <a:cubicBezTo>
                      <a:pt x="576" y="0"/>
                      <a:pt x="576" y="0"/>
                      <a:pt x="576" y="0"/>
                    </a:cubicBezTo>
                    <a:cubicBezTo>
                      <a:pt x="576" y="8"/>
                      <a:pt x="576" y="8"/>
                      <a:pt x="576" y="8"/>
                    </a:cubicBezTo>
                    <a:cubicBezTo>
                      <a:pt x="600" y="8"/>
                      <a:pt x="600" y="8"/>
                      <a:pt x="600" y="8"/>
                    </a:cubicBezTo>
                    <a:lnTo>
                      <a:pt x="600" y="0"/>
                    </a:lnTo>
                    <a:close/>
                    <a:moveTo>
                      <a:pt x="648" y="0"/>
                    </a:moveTo>
                    <a:cubicBezTo>
                      <a:pt x="646" y="0"/>
                      <a:pt x="645" y="0"/>
                      <a:pt x="644" y="0"/>
                    </a:cubicBezTo>
                    <a:cubicBezTo>
                      <a:pt x="623" y="0"/>
                      <a:pt x="623" y="0"/>
                      <a:pt x="623" y="0"/>
                    </a:cubicBezTo>
                    <a:cubicBezTo>
                      <a:pt x="623" y="8"/>
                      <a:pt x="623" y="8"/>
                      <a:pt x="623" y="8"/>
                    </a:cubicBezTo>
                    <a:cubicBezTo>
                      <a:pt x="644" y="8"/>
                      <a:pt x="644" y="8"/>
                      <a:pt x="644" y="8"/>
                    </a:cubicBezTo>
                    <a:cubicBezTo>
                      <a:pt x="645" y="8"/>
                      <a:pt x="646" y="8"/>
                      <a:pt x="647" y="8"/>
                    </a:cubicBezTo>
                    <a:cubicBezTo>
                      <a:pt x="648" y="0"/>
                      <a:pt x="648" y="0"/>
                      <a:pt x="648" y="0"/>
                    </a:cubicBezTo>
                    <a:close/>
                    <a:moveTo>
                      <a:pt x="690" y="25"/>
                    </a:moveTo>
                    <a:cubicBezTo>
                      <a:pt x="686" y="17"/>
                      <a:pt x="681" y="11"/>
                      <a:pt x="672" y="6"/>
                    </a:cubicBezTo>
                    <a:cubicBezTo>
                      <a:pt x="669" y="13"/>
                      <a:pt x="669" y="13"/>
                      <a:pt x="669" y="13"/>
                    </a:cubicBezTo>
                    <a:cubicBezTo>
                      <a:pt x="675" y="17"/>
                      <a:pt x="680" y="22"/>
                      <a:pt x="683" y="29"/>
                    </a:cubicBezTo>
                    <a:lnTo>
                      <a:pt x="690" y="25"/>
                    </a:lnTo>
                    <a:close/>
                    <a:moveTo>
                      <a:pt x="696" y="74"/>
                    </a:moveTo>
                    <a:cubicBezTo>
                      <a:pt x="696" y="57"/>
                      <a:pt x="696" y="57"/>
                      <a:pt x="696" y="57"/>
                    </a:cubicBezTo>
                    <a:cubicBezTo>
                      <a:pt x="696" y="55"/>
                      <a:pt x="695" y="52"/>
                      <a:pt x="695" y="50"/>
                    </a:cubicBezTo>
                    <a:cubicBezTo>
                      <a:pt x="687" y="50"/>
                      <a:pt x="687" y="50"/>
                      <a:pt x="687" y="50"/>
                    </a:cubicBezTo>
                    <a:cubicBezTo>
                      <a:pt x="687" y="53"/>
                      <a:pt x="688" y="55"/>
                      <a:pt x="688" y="57"/>
                    </a:cubicBezTo>
                    <a:cubicBezTo>
                      <a:pt x="688" y="74"/>
                      <a:pt x="688" y="74"/>
                      <a:pt x="688" y="74"/>
                    </a:cubicBezTo>
                    <a:lnTo>
                      <a:pt x="696" y="74"/>
                    </a:lnTo>
                    <a:close/>
                    <a:moveTo>
                      <a:pt x="696" y="122"/>
                    </a:moveTo>
                    <a:cubicBezTo>
                      <a:pt x="696" y="98"/>
                      <a:pt x="696" y="98"/>
                      <a:pt x="696" y="98"/>
                    </a:cubicBezTo>
                    <a:cubicBezTo>
                      <a:pt x="688" y="98"/>
                      <a:pt x="688" y="98"/>
                      <a:pt x="688" y="98"/>
                    </a:cubicBezTo>
                    <a:cubicBezTo>
                      <a:pt x="688" y="122"/>
                      <a:pt x="688" y="122"/>
                      <a:pt x="688" y="122"/>
                    </a:cubicBezTo>
                    <a:lnTo>
                      <a:pt x="696" y="122"/>
                    </a:lnTo>
                    <a:close/>
                    <a:moveTo>
                      <a:pt x="696" y="170"/>
                    </a:moveTo>
                    <a:cubicBezTo>
                      <a:pt x="696" y="146"/>
                      <a:pt x="696" y="146"/>
                      <a:pt x="696" y="146"/>
                    </a:cubicBezTo>
                    <a:cubicBezTo>
                      <a:pt x="688" y="146"/>
                      <a:pt x="688" y="146"/>
                      <a:pt x="688" y="146"/>
                    </a:cubicBezTo>
                    <a:cubicBezTo>
                      <a:pt x="688" y="170"/>
                      <a:pt x="688" y="170"/>
                      <a:pt x="688" y="170"/>
                    </a:cubicBezTo>
                    <a:lnTo>
                      <a:pt x="696" y="170"/>
                    </a:lnTo>
                    <a:close/>
                    <a:moveTo>
                      <a:pt x="696" y="218"/>
                    </a:moveTo>
                    <a:cubicBezTo>
                      <a:pt x="696" y="194"/>
                      <a:pt x="696" y="194"/>
                      <a:pt x="696" y="194"/>
                    </a:cubicBezTo>
                    <a:cubicBezTo>
                      <a:pt x="688" y="194"/>
                      <a:pt x="688" y="194"/>
                      <a:pt x="688" y="194"/>
                    </a:cubicBezTo>
                    <a:cubicBezTo>
                      <a:pt x="688" y="218"/>
                      <a:pt x="688" y="218"/>
                      <a:pt x="688" y="218"/>
                    </a:cubicBezTo>
                    <a:lnTo>
                      <a:pt x="696" y="218"/>
                    </a:lnTo>
                    <a:close/>
                    <a:moveTo>
                      <a:pt x="696" y="266"/>
                    </a:moveTo>
                    <a:cubicBezTo>
                      <a:pt x="696" y="242"/>
                      <a:pt x="696" y="242"/>
                      <a:pt x="696" y="242"/>
                    </a:cubicBezTo>
                    <a:cubicBezTo>
                      <a:pt x="688" y="242"/>
                      <a:pt x="688" y="242"/>
                      <a:pt x="688" y="242"/>
                    </a:cubicBezTo>
                    <a:cubicBezTo>
                      <a:pt x="688" y="266"/>
                      <a:pt x="688" y="266"/>
                      <a:pt x="688" y="266"/>
                    </a:cubicBezTo>
                    <a:lnTo>
                      <a:pt x="696" y="266"/>
                    </a:lnTo>
                    <a:close/>
                    <a:moveTo>
                      <a:pt x="696" y="314"/>
                    </a:moveTo>
                    <a:cubicBezTo>
                      <a:pt x="696" y="290"/>
                      <a:pt x="696" y="290"/>
                      <a:pt x="696" y="290"/>
                    </a:cubicBezTo>
                    <a:cubicBezTo>
                      <a:pt x="688" y="290"/>
                      <a:pt x="688" y="290"/>
                      <a:pt x="688" y="290"/>
                    </a:cubicBezTo>
                    <a:cubicBezTo>
                      <a:pt x="688" y="314"/>
                      <a:pt x="688" y="314"/>
                      <a:pt x="688" y="314"/>
                    </a:cubicBezTo>
                    <a:lnTo>
                      <a:pt x="696" y="314"/>
                    </a:lnTo>
                    <a:close/>
                    <a:moveTo>
                      <a:pt x="696" y="362"/>
                    </a:moveTo>
                    <a:cubicBezTo>
                      <a:pt x="696" y="338"/>
                      <a:pt x="696" y="338"/>
                      <a:pt x="696" y="338"/>
                    </a:cubicBezTo>
                    <a:cubicBezTo>
                      <a:pt x="688" y="338"/>
                      <a:pt x="688" y="338"/>
                      <a:pt x="688" y="338"/>
                    </a:cubicBezTo>
                    <a:cubicBezTo>
                      <a:pt x="688" y="362"/>
                      <a:pt x="688" y="362"/>
                      <a:pt x="688" y="362"/>
                    </a:cubicBezTo>
                    <a:lnTo>
                      <a:pt x="696" y="362"/>
                    </a:lnTo>
                    <a:close/>
                    <a:moveTo>
                      <a:pt x="696" y="410"/>
                    </a:moveTo>
                    <a:cubicBezTo>
                      <a:pt x="696" y="386"/>
                      <a:pt x="696" y="386"/>
                      <a:pt x="696" y="386"/>
                    </a:cubicBezTo>
                    <a:cubicBezTo>
                      <a:pt x="688" y="386"/>
                      <a:pt x="688" y="386"/>
                      <a:pt x="688" y="386"/>
                    </a:cubicBezTo>
                    <a:cubicBezTo>
                      <a:pt x="688" y="410"/>
                      <a:pt x="688" y="410"/>
                      <a:pt x="688" y="410"/>
                    </a:cubicBezTo>
                    <a:lnTo>
                      <a:pt x="696" y="410"/>
                    </a:lnTo>
                    <a:close/>
                    <a:moveTo>
                      <a:pt x="696" y="458"/>
                    </a:moveTo>
                    <a:cubicBezTo>
                      <a:pt x="696" y="434"/>
                      <a:pt x="696" y="434"/>
                      <a:pt x="696" y="434"/>
                    </a:cubicBezTo>
                    <a:cubicBezTo>
                      <a:pt x="688" y="434"/>
                      <a:pt x="688" y="434"/>
                      <a:pt x="688" y="434"/>
                    </a:cubicBezTo>
                    <a:cubicBezTo>
                      <a:pt x="688" y="458"/>
                      <a:pt x="688" y="458"/>
                      <a:pt x="688" y="458"/>
                    </a:cubicBezTo>
                    <a:lnTo>
                      <a:pt x="696" y="458"/>
                    </a:lnTo>
                    <a:close/>
                    <a:moveTo>
                      <a:pt x="696" y="506"/>
                    </a:moveTo>
                    <a:cubicBezTo>
                      <a:pt x="696" y="482"/>
                      <a:pt x="696" y="482"/>
                      <a:pt x="696" y="482"/>
                    </a:cubicBezTo>
                    <a:cubicBezTo>
                      <a:pt x="688" y="482"/>
                      <a:pt x="688" y="482"/>
                      <a:pt x="688" y="482"/>
                    </a:cubicBezTo>
                    <a:cubicBezTo>
                      <a:pt x="688" y="506"/>
                      <a:pt x="688" y="506"/>
                      <a:pt x="688" y="506"/>
                    </a:cubicBezTo>
                    <a:lnTo>
                      <a:pt x="696" y="506"/>
                    </a:lnTo>
                    <a:close/>
                    <a:moveTo>
                      <a:pt x="696" y="554"/>
                    </a:moveTo>
                    <a:cubicBezTo>
                      <a:pt x="696" y="530"/>
                      <a:pt x="696" y="530"/>
                      <a:pt x="696" y="530"/>
                    </a:cubicBezTo>
                    <a:cubicBezTo>
                      <a:pt x="688" y="530"/>
                      <a:pt x="688" y="530"/>
                      <a:pt x="688" y="530"/>
                    </a:cubicBezTo>
                    <a:cubicBezTo>
                      <a:pt x="688" y="554"/>
                      <a:pt x="688" y="554"/>
                      <a:pt x="688" y="554"/>
                    </a:cubicBezTo>
                    <a:lnTo>
                      <a:pt x="696" y="554"/>
                    </a:lnTo>
                    <a:close/>
                    <a:moveTo>
                      <a:pt x="696" y="602"/>
                    </a:moveTo>
                    <a:cubicBezTo>
                      <a:pt x="696" y="578"/>
                      <a:pt x="696" y="578"/>
                      <a:pt x="696" y="578"/>
                    </a:cubicBezTo>
                    <a:cubicBezTo>
                      <a:pt x="688" y="578"/>
                      <a:pt x="688" y="578"/>
                      <a:pt x="688" y="578"/>
                    </a:cubicBezTo>
                    <a:cubicBezTo>
                      <a:pt x="688" y="602"/>
                      <a:pt x="688" y="602"/>
                      <a:pt x="688" y="602"/>
                    </a:cubicBezTo>
                    <a:lnTo>
                      <a:pt x="696" y="602"/>
                    </a:lnTo>
                    <a:close/>
                    <a:moveTo>
                      <a:pt x="696" y="650"/>
                    </a:moveTo>
                    <a:cubicBezTo>
                      <a:pt x="696" y="626"/>
                      <a:pt x="696" y="626"/>
                      <a:pt x="696" y="626"/>
                    </a:cubicBezTo>
                    <a:cubicBezTo>
                      <a:pt x="688" y="626"/>
                      <a:pt x="688" y="626"/>
                      <a:pt x="688" y="626"/>
                    </a:cubicBezTo>
                    <a:cubicBezTo>
                      <a:pt x="688" y="650"/>
                      <a:pt x="688" y="650"/>
                      <a:pt x="688" y="650"/>
                    </a:cubicBezTo>
                    <a:lnTo>
                      <a:pt x="696" y="650"/>
                    </a:lnTo>
                    <a:close/>
                    <a:moveTo>
                      <a:pt x="696" y="697"/>
                    </a:moveTo>
                    <a:cubicBezTo>
                      <a:pt x="696" y="674"/>
                      <a:pt x="696" y="674"/>
                      <a:pt x="696" y="674"/>
                    </a:cubicBezTo>
                    <a:cubicBezTo>
                      <a:pt x="688" y="674"/>
                      <a:pt x="688" y="674"/>
                      <a:pt x="688" y="674"/>
                    </a:cubicBezTo>
                    <a:cubicBezTo>
                      <a:pt x="688" y="697"/>
                      <a:pt x="688" y="697"/>
                      <a:pt x="688" y="697"/>
                    </a:cubicBezTo>
                    <a:lnTo>
                      <a:pt x="696" y="697"/>
                    </a:lnTo>
                    <a:close/>
                    <a:moveTo>
                      <a:pt x="696" y="745"/>
                    </a:moveTo>
                    <a:cubicBezTo>
                      <a:pt x="696" y="721"/>
                      <a:pt x="696" y="721"/>
                      <a:pt x="696" y="721"/>
                    </a:cubicBezTo>
                    <a:cubicBezTo>
                      <a:pt x="688" y="721"/>
                      <a:pt x="688" y="721"/>
                      <a:pt x="688" y="721"/>
                    </a:cubicBezTo>
                    <a:cubicBezTo>
                      <a:pt x="688" y="745"/>
                      <a:pt x="688" y="745"/>
                      <a:pt x="688" y="745"/>
                    </a:cubicBezTo>
                    <a:lnTo>
                      <a:pt x="696" y="745"/>
                    </a:lnTo>
                    <a:close/>
                    <a:moveTo>
                      <a:pt x="696" y="793"/>
                    </a:moveTo>
                    <a:cubicBezTo>
                      <a:pt x="696" y="769"/>
                      <a:pt x="696" y="769"/>
                      <a:pt x="696" y="769"/>
                    </a:cubicBezTo>
                    <a:cubicBezTo>
                      <a:pt x="688" y="769"/>
                      <a:pt x="688" y="769"/>
                      <a:pt x="688" y="769"/>
                    </a:cubicBezTo>
                    <a:cubicBezTo>
                      <a:pt x="688" y="793"/>
                      <a:pt x="688" y="793"/>
                      <a:pt x="688" y="793"/>
                    </a:cubicBezTo>
                    <a:lnTo>
                      <a:pt x="696" y="793"/>
                    </a:lnTo>
                    <a:close/>
                    <a:moveTo>
                      <a:pt x="696" y="841"/>
                    </a:moveTo>
                    <a:cubicBezTo>
                      <a:pt x="696" y="817"/>
                      <a:pt x="696" y="817"/>
                      <a:pt x="696" y="817"/>
                    </a:cubicBezTo>
                    <a:cubicBezTo>
                      <a:pt x="688" y="817"/>
                      <a:pt x="688" y="817"/>
                      <a:pt x="688" y="817"/>
                    </a:cubicBezTo>
                    <a:cubicBezTo>
                      <a:pt x="688" y="841"/>
                      <a:pt x="688" y="841"/>
                      <a:pt x="688" y="841"/>
                    </a:cubicBezTo>
                    <a:lnTo>
                      <a:pt x="696" y="841"/>
                    </a:lnTo>
                    <a:close/>
                    <a:moveTo>
                      <a:pt x="696" y="889"/>
                    </a:moveTo>
                    <a:cubicBezTo>
                      <a:pt x="696" y="865"/>
                      <a:pt x="696" y="865"/>
                      <a:pt x="696" y="865"/>
                    </a:cubicBezTo>
                    <a:cubicBezTo>
                      <a:pt x="688" y="865"/>
                      <a:pt x="688" y="865"/>
                      <a:pt x="688" y="865"/>
                    </a:cubicBezTo>
                    <a:cubicBezTo>
                      <a:pt x="688" y="889"/>
                      <a:pt x="688" y="889"/>
                      <a:pt x="688" y="889"/>
                    </a:cubicBezTo>
                    <a:lnTo>
                      <a:pt x="696" y="889"/>
                    </a:lnTo>
                    <a:close/>
                    <a:moveTo>
                      <a:pt x="696" y="937"/>
                    </a:moveTo>
                    <a:cubicBezTo>
                      <a:pt x="696" y="913"/>
                      <a:pt x="696" y="913"/>
                      <a:pt x="696" y="913"/>
                    </a:cubicBezTo>
                    <a:cubicBezTo>
                      <a:pt x="688" y="913"/>
                      <a:pt x="688" y="913"/>
                      <a:pt x="688" y="913"/>
                    </a:cubicBezTo>
                    <a:cubicBezTo>
                      <a:pt x="688" y="937"/>
                      <a:pt x="688" y="937"/>
                      <a:pt x="688" y="937"/>
                    </a:cubicBezTo>
                    <a:lnTo>
                      <a:pt x="696" y="937"/>
                    </a:lnTo>
                    <a:close/>
                    <a:moveTo>
                      <a:pt x="696" y="985"/>
                    </a:moveTo>
                    <a:cubicBezTo>
                      <a:pt x="696" y="961"/>
                      <a:pt x="696" y="961"/>
                      <a:pt x="696" y="961"/>
                    </a:cubicBezTo>
                    <a:cubicBezTo>
                      <a:pt x="688" y="961"/>
                      <a:pt x="688" y="961"/>
                      <a:pt x="688" y="961"/>
                    </a:cubicBezTo>
                    <a:cubicBezTo>
                      <a:pt x="688" y="985"/>
                      <a:pt x="688" y="985"/>
                      <a:pt x="688" y="985"/>
                    </a:cubicBezTo>
                    <a:lnTo>
                      <a:pt x="696" y="985"/>
                    </a:lnTo>
                    <a:close/>
                    <a:moveTo>
                      <a:pt x="696" y="1033"/>
                    </a:moveTo>
                    <a:cubicBezTo>
                      <a:pt x="696" y="1009"/>
                      <a:pt x="696" y="1009"/>
                      <a:pt x="696" y="1009"/>
                    </a:cubicBezTo>
                    <a:cubicBezTo>
                      <a:pt x="688" y="1009"/>
                      <a:pt x="688" y="1009"/>
                      <a:pt x="688" y="1009"/>
                    </a:cubicBezTo>
                    <a:cubicBezTo>
                      <a:pt x="688" y="1033"/>
                      <a:pt x="688" y="1033"/>
                      <a:pt x="688" y="1033"/>
                    </a:cubicBezTo>
                    <a:lnTo>
                      <a:pt x="696" y="1033"/>
                    </a:lnTo>
                    <a:close/>
                    <a:moveTo>
                      <a:pt x="696" y="1081"/>
                    </a:moveTo>
                    <a:cubicBezTo>
                      <a:pt x="696" y="1057"/>
                      <a:pt x="696" y="1057"/>
                      <a:pt x="696" y="1057"/>
                    </a:cubicBezTo>
                    <a:cubicBezTo>
                      <a:pt x="688" y="1057"/>
                      <a:pt x="688" y="1057"/>
                      <a:pt x="688" y="1057"/>
                    </a:cubicBezTo>
                    <a:cubicBezTo>
                      <a:pt x="688" y="1081"/>
                      <a:pt x="688" y="1081"/>
                      <a:pt x="688" y="1081"/>
                    </a:cubicBezTo>
                    <a:lnTo>
                      <a:pt x="696" y="1081"/>
                    </a:lnTo>
                    <a:close/>
                    <a:moveTo>
                      <a:pt x="696" y="1129"/>
                    </a:moveTo>
                    <a:cubicBezTo>
                      <a:pt x="696" y="1105"/>
                      <a:pt x="696" y="1105"/>
                      <a:pt x="696" y="1105"/>
                    </a:cubicBezTo>
                    <a:cubicBezTo>
                      <a:pt x="688" y="1105"/>
                      <a:pt x="688" y="1105"/>
                      <a:pt x="688" y="1105"/>
                    </a:cubicBezTo>
                    <a:cubicBezTo>
                      <a:pt x="688" y="1129"/>
                      <a:pt x="688" y="1129"/>
                      <a:pt x="688" y="1129"/>
                    </a:cubicBezTo>
                    <a:lnTo>
                      <a:pt x="696" y="1129"/>
                    </a:lnTo>
                    <a:close/>
                    <a:moveTo>
                      <a:pt x="696" y="1177"/>
                    </a:moveTo>
                    <a:cubicBezTo>
                      <a:pt x="696" y="1153"/>
                      <a:pt x="696" y="1153"/>
                      <a:pt x="696" y="1153"/>
                    </a:cubicBezTo>
                    <a:cubicBezTo>
                      <a:pt x="688" y="1153"/>
                      <a:pt x="688" y="1153"/>
                      <a:pt x="688" y="1153"/>
                    </a:cubicBezTo>
                    <a:cubicBezTo>
                      <a:pt x="688" y="1177"/>
                      <a:pt x="688" y="1177"/>
                      <a:pt x="688" y="1177"/>
                    </a:cubicBezTo>
                    <a:lnTo>
                      <a:pt x="696" y="1177"/>
                    </a:lnTo>
                    <a:close/>
                    <a:moveTo>
                      <a:pt x="696" y="1225"/>
                    </a:moveTo>
                    <a:cubicBezTo>
                      <a:pt x="696" y="1201"/>
                      <a:pt x="696" y="1201"/>
                      <a:pt x="696" y="1201"/>
                    </a:cubicBezTo>
                    <a:cubicBezTo>
                      <a:pt x="688" y="1201"/>
                      <a:pt x="688" y="1201"/>
                      <a:pt x="688" y="1201"/>
                    </a:cubicBezTo>
                    <a:cubicBezTo>
                      <a:pt x="688" y="1225"/>
                      <a:pt x="688" y="1225"/>
                      <a:pt x="688" y="1225"/>
                    </a:cubicBezTo>
                    <a:lnTo>
                      <a:pt x="696" y="1225"/>
                    </a:lnTo>
                    <a:close/>
                    <a:moveTo>
                      <a:pt x="696" y="1273"/>
                    </a:moveTo>
                    <a:cubicBezTo>
                      <a:pt x="696" y="1249"/>
                      <a:pt x="696" y="1249"/>
                      <a:pt x="696" y="1249"/>
                    </a:cubicBezTo>
                    <a:cubicBezTo>
                      <a:pt x="688" y="1249"/>
                      <a:pt x="688" y="1249"/>
                      <a:pt x="688" y="1249"/>
                    </a:cubicBezTo>
                    <a:cubicBezTo>
                      <a:pt x="688" y="1273"/>
                      <a:pt x="688" y="1273"/>
                      <a:pt x="688" y="1273"/>
                    </a:cubicBezTo>
                    <a:lnTo>
                      <a:pt x="696" y="1273"/>
                    </a:lnTo>
                    <a:close/>
                    <a:moveTo>
                      <a:pt x="696" y="1321"/>
                    </a:moveTo>
                    <a:cubicBezTo>
                      <a:pt x="696" y="1297"/>
                      <a:pt x="696" y="1297"/>
                      <a:pt x="696" y="1297"/>
                    </a:cubicBezTo>
                    <a:cubicBezTo>
                      <a:pt x="688" y="1297"/>
                      <a:pt x="688" y="1297"/>
                      <a:pt x="688" y="1297"/>
                    </a:cubicBezTo>
                    <a:cubicBezTo>
                      <a:pt x="688" y="1321"/>
                      <a:pt x="688" y="1321"/>
                      <a:pt x="688" y="1321"/>
                    </a:cubicBezTo>
                    <a:lnTo>
                      <a:pt x="696" y="1321"/>
                    </a:lnTo>
                    <a:close/>
                    <a:moveTo>
                      <a:pt x="696" y="1369"/>
                    </a:moveTo>
                    <a:cubicBezTo>
                      <a:pt x="696" y="1345"/>
                      <a:pt x="696" y="1345"/>
                      <a:pt x="696" y="1345"/>
                    </a:cubicBezTo>
                    <a:cubicBezTo>
                      <a:pt x="688" y="1345"/>
                      <a:pt x="688" y="1345"/>
                      <a:pt x="688" y="1345"/>
                    </a:cubicBezTo>
                    <a:cubicBezTo>
                      <a:pt x="688" y="1369"/>
                      <a:pt x="688" y="1369"/>
                      <a:pt x="688" y="1369"/>
                    </a:cubicBezTo>
                    <a:lnTo>
                      <a:pt x="696" y="1369"/>
                    </a:lnTo>
                    <a:close/>
                    <a:moveTo>
                      <a:pt x="696" y="1417"/>
                    </a:moveTo>
                    <a:cubicBezTo>
                      <a:pt x="696" y="1393"/>
                      <a:pt x="696" y="1393"/>
                      <a:pt x="696" y="1393"/>
                    </a:cubicBezTo>
                    <a:cubicBezTo>
                      <a:pt x="688" y="1393"/>
                      <a:pt x="688" y="1393"/>
                      <a:pt x="688" y="1393"/>
                    </a:cubicBezTo>
                    <a:cubicBezTo>
                      <a:pt x="688" y="1417"/>
                      <a:pt x="688" y="1417"/>
                      <a:pt x="688" y="1417"/>
                    </a:cubicBezTo>
                    <a:lnTo>
                      <a:pt x="696" y="1417"/>
                    </a:lnTo>
                    <a:close/>
                    <a:moveTo>
                      <a:pt x="696" y="1465"/>
                    </a:moveTo>
                    <a:cubicBezTo>
                      <a:pt x="696" y="1441"/>
                      <a:pt x="696" y="1441"/>
                      <a:pt x="696" y="1441"/>
                    </a:cubicBezTo>
                    <a:cubicBezTo>
                      <a:pt x="688" y="1441"/>
                      <a:pt x="688" y="1441"/>
                      <a:pt x="688" y="1441"/>
                    </a:cubicBezTo>
                    <a:cubicBezTo>
                      <a:pt x="688" y="1465"/>
                      <a:pt x="688" y="1465"/>
                      <a:pt x="688" y="1465"/>
                    </a:cubicBezTo>
                    <a:lnTo>
                      <a:pt x="696" y="1465"/>
                    </a:lnTo>
                    <a:close/>
                    <a:moveTo>
                      <a:pt x="696" y="1513"/>
                    </a:moveTo>
                    <a:cubicBezTo>
                      <a:pt x="696" y="1489"/>
                      <a:pt x="696" y="1489"/>
                      <a:pt x="696" y="1489"/>
                    </a:cubicBezTo>
                    <a:cubicBezTo>
                      <a:pt x="688" y="1489"/>
                      <a:pt x="688" y="1489"/>
                      <a:pt x="688" y="1489"/>
                    </a:cubicBezTo>
                    <a:cubicBezTo>
                      <a:pt x="688" y="1513"/>
                      <a:pt x="688" y="1513"/>
                      <a:pt x="688" y="1513"/>
                    </a:cubicBezTo>
                    <a:lnTo>
                      <a:pt x="696" y="1513"/>
                    </a:lnTo>
                    <a:close/>
                    <a:moveTo>
                      <a:pt x="696" y="1560"/>
                    </a:moveTo>
                    <a:cubicBezTo>
                      <a:pt x="696" y="1537"/>
                      <a:pt x="696" y="1537"/>
                      <a:pt x="696" y="1537"/>
                    </a:cubicBezTo>
                    <a:cubicBezTo>
                      <a:pt x="688" y="1537"/>
                      <a:pt x="688" y="1537"/>
                      <a:pt x="688" y="1537"/>
                    </a:cubicBezTo>
                    <a:cubicBezTo>
                      <a:pt x="688" y="1560"/>
                      <a:pt x="688" y="1560"/>
                      <a:pt x="688" y="1560"/>
                    </a:cubicBezTo>
                    <a:lnTo>
                      <a:pt x="696" y="1560"/>
                    </a:lnTo>
                    <a:close/>
                    <a:moveTo>
                      <a:pt x="696" y="1608"/>
                    </a:moveTo>
                    <a:cubicBezTo>
                      <a:pt x="696" y="1584"/>
                      <a:pt x="696" y="1584"/>
                      <a:pt x="696" y="1584"/>
                    </a:cubicBezTo>
                    <a:cubicBezTo>
                      <a:pt x="688" y="1584"/>
                      <a:pt x="688" y="1584"/>
                      <a:pt x="688" y="1584"/>
                    </a:cubicBezTo>
                    <a:cubicBezTo>
                      <a:pt x="688" y="1608"/>
                      <a:pt x="688" y="1608"/>
                      <a:pt x="688" y="1608"/>
                    </a:cubicBezTo>
                    <a:lnTo>
                      <a:pt x="696" y="1608"/>
                    </a:lnTo>
                    <a:close/>
                    <a:moveTo>
                      <a:pt x="696" y="1656"/>
                    </a:moveTo>
                    <a:cubicBezTo>
                      <a:pt x="696" y="1632"/>
                      <a:pt x="696" y="1632"/>
                      <a:pt x="696" y="1632"/>
                    </a:cubicBezTo>
                    <a:cubicBezTo>
                      <a:pt x="688" y="1632"/>
                      <a:pt x="688" y="1632"/>
                      <a:pt x="688" y="1632"/>
                    </a:cubicBezTo>
                    <a:cubicBezTo>
                      <a:pt x="688" y="1656"/>
                      <a:pt x="688" y="1656"/>
                      <a:pt x="688" y="1656"/>
                    </a:cubicBezTo>
                    <a:lnTo>
                      <a:pt x="696" y="1656"/>
                    </a:lnTo>
                    <a:close/>
                    <a:moveTo>
                      <a:pt x="696" y="1704"/>
                    </a:moveTo>
                    <a:cubicBezTo>
                      <a:pt x="696" y="1680"/>
                      <a:pt x="696" y="1680"/>
                      <a:pt x="696" y="1680"/>
                    </a:cubicBezTo>
                    <a:cubicBezTo>
                      <a:pt x="688" y="1680"/>
                      <a:pt x="688" y="1680"/>
                      <a:pt x="688" y="1680"/>
                    </a:cubicBezTo>
                    <a:cubicBezTo>
                      <a:pt x="688" y="1704"/>
                      <a:pt x="688" y="1704"/>
                      <a:pt x="688" y="1704"/>
                    </a:cubicBezTo>
                    <a:lnTo>
                      <a:pt x="696" y="1704"/>
                    </a:lnTo>
                    <a:close/>
                    <a:moveTo>
                      <a:pt x="696" y="1752"/>
                    </a:moveTo>
                    <a:cubicBezTo>
                      <a:pt x="696" y="1728"/>
                      <a:pt x="696" y="1728"/>
                      <a:pt x="696" y="1728"/>
                    </a:cubicBezTo>
                    <a:cubicBezTo>
                      <a:pt x="688" y="1728"/>
                      <a:pt x="688" y="1728"/>
                      <a:pt x="688" y="1728"/>
                    </a:cubicBezTo>
                    <a:cubicBezTo>
                      <a:pt x="688" y="1752"/>
                      <a:pt x="688" y="1752"/>
                      <a:pt x="688" y="1752"/>
                    </a:cubicBezTo>
                    <a:lnTo>
                      <a:pt x="696" y="1752"/>
                    </a:lnTo>
                    <a:close/>
                    <a:moveTo>
                      <a:pt x="696" y="1800"/>
                    </a:moveTo>
                    <a:cubicBezTo>
                      <a:pt x="696" y="1776"/>
                      <a:pt x="696" y="1776"/>
                      <a:pt x="696" y="1776"/>
                    </a:cubicBezTo>
                    <a:cubicBezTo>
                      <a:pt x="688" y="1776"/>
                      <a:pt x="688" y="1776"/>
                      <a:pt x="688" y="1776"/>
                    </a:cubicBezTo>
                    <a:cubicBezTo>
                      <a:pt x="688" y="1800"/>
                      <a:pt x="688" y="1800"/>
                      <a:pt x="688" y="1800"/>
                    </a:cubicBezTo>
                    <a:lnTo>
                      <a:pt x="696" y="1800"/>
                    </a:lnTo>
                    <a:close/>
                    <a:moveTo>
                      <a:pt x="696" y="1848"/>
                    </a:moveTo>
                    <a:cubicBezTo>
                      <a:pt x="696" y="1824"/>
                      <a:pt x="696" y="1824"/>
                      <a:pt x="696" y="1824"/>
                    </a:cubicBezTo>
                    <a:cubicBezTo>
                      <a:pt x="688" y="1824"/>
                      <a:pt x="688" y="1824"/>
                      <a:pt x="688" y="1824"/>
                    </a:cubicBezTo>
                    <a:cubicBezTo>
                      <a:pt x="688" y="1848"/>
                      <a:pt x="688" y="1848"/>
                      <a:pt x="688" y="1848"/>
                    </a:cubicBezTo>
                    <a:lnTo>
                      <a:pt x="696" y="1848"/>
                    </a:lnTo>
                    <a:close/>
                    <a:moveTo>
                      <a:pt x="696" y="1896"/>
                    </a:moveTo>
                    <a:cubicBezTo>
                      <a:pt x="696" y="1872"/>
                      <a:pt x="696" y="1872"/>
                      <a:pt x="696" y="1872"/>
                    </a:cubicBezTo>
                    <a:cubicBezTo>
                      <a:pt x="688" y="1872"/>
                      <a:pt x="688" y="1872"/>
                      <a:pt x="688" y="1872"/>
                    </a:cubicBezTo>
                    <a:cubicBezTo>
                      <a:pt x="688" y="1896"/>
                      <a:pt x="688" y="1896"/>
                      <a:pt x="688" y="1896"/>
                    </a:cubicBezTo>
                    <a:lnTo>
                      <a:pt x="696" y="1896"/>
                    </a:lnTo>
                    <a:close/>
                    <a:moveTo>
                      <a:pt x="696" y="1944"/>
                    </a:moveTo>
                    <a:cubicBezTo>
                      <a:pt x="696" y="1920"/>
                      <a:pt x="696" y="1920"/>
                      <a:pt x="696" y="1920"/>
                    </a:cubicBezTo>
                    <a:cubicBezTo>
                      <a:pt x="688" y="1920"/>
                      <a:pt x="688" y="1920"/>
                      <a:pt x="688" y="1920"/>
                    </a:cubicBezTo>
                    <a:cubicBezTo>
                      <a:pt x="688" y="1944"/>
                      <a:pt x="688" y="1944"/>
                      <a:pt x="688" y="1944"/>
                    </a:cubicBezTo>
                    <a:lnTo>
                      <a:pt x="696" y="1944"/>
                    </a:lnTo>
                    <a:close/>
                  </a:path>
                </a:pathLst>
              </a:custGeom>
              <a:solidFill>
                <a:srgbClr val="2580B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52" name="Oval 190">
                <a:extLst>
                  <a:ext uri="{FF2B5EF4-FFF2-40B4-BE49-F238E27FC236}">
                    <a16:creationId xmlns:a16="http://schemas.microsoft.com/office/drawing/2014/main" id="{233F38BC-1170-436A-B66E-E2A614E23A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13751" y="2078609"/>
                <a:ext cx="441325" cy="439738"/>
              </a:xfrm>
              <a:prstGeom prst="ellipse">
                <a:avLst/>
              </a:pr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grpSp>
            <p:nvGrpSpPr>
              <p:cNvPr id="353" name="Group 352">
                <a:extLst>
                  <a:ext uri="{FF2B5EF4-FFF2-40B4-BE49-F238E27FC236}">
                    <a16:creationId xmlns:a16="http://schemas.microsoft.com/office/drawing/2014/main" id="{5C91ABEF-70E7-4F1D-91E7-F944C16C191A}"/>
                  </a:ext>
                </a:extLst>
              </p:cNvPr>
              <p:cNvGrpSpPr/>
              <p:nvPr/>
            </p:nvGrpSpPr>
            <p:grpSpPr>
              <a:xfrm>
                <a:off x="8520113" y="2191321"/>
                <a:ext cx="239713" cy="193675"/>
                <a:chOff x="8520113" y="2191321"/>
                <a:chExt cx="239713" cy="193675"/>
              </a:xfrm>
              <a:solidFill>
                <a:sysClr val="window" lastClr="FFFFFF"/>
              </a:solidFill>
            </p:grpSpPr>
            <p:sp>
              <p:nvSpPr>
                <p:cNvPr id="354" name="Freeform 191">
                  <a:extLst>
                    <a:ext uri="{FF2B5EF4-FFF2-40B4-BE49-F238E27FC236}">
                      <a16:creationId xmlns:a16="http://schemas.microsoft.com/office/drawing/2014/main" id="{48AD3309-65B8-4FD0-9D48-61A550810E2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582026" y="2191321"/>
                  <a:ext cx="177800" cy="193675"/>
                </a:xfrm>
                <a:custGeom>
                  <a:avLst/>
                  <a:gdLst>
                    <a:gd name="T0" fmla="*/ 106 w 106"/>
                    <a:gd name="T1" fmla="*/ 88 h 115"/>
                    <a:gd name="T2" fmla="*/ 106 w 106"/>
                    <a:gd name="T3" fmla="*/ 52 h 115"/>
                    <a:gd name="T4" fmla="*/ 98 w 106"/>
                    <a:gd name="T5" fmla="*/ 35 h 115"/>
                    <a:gd name="T6" fmla="*/ 90 w 106"/>
                    <a:gd name="T7" fmla="*/ 31 h 115"/>
                    <a:gd name="T8" fmla="*/ 90 w 106"/>
                    <a:gd name="T9" fmla="*/ 31 h 115"/>
                    <a:gd name="T10" fmla="*/ 70 w 106"/>
                    <a:gd name="T11" fmla="*/ 31 h 115"/>
                    <a:gd name="T12" fmla="*/ 69 w 106"/>
                    <a:gd name="T13" fmla="*/ 7 h 115"/>
                    <a:gd name="T14" fmla="*/ 60 w 106"/>
                    <a:gd name="T15" fmla="*/ 0 h 115"/>
                    <a:gd name="T16" fmla="*/ 53 w 106"/>
                    <a:gd name="T17" fmla="*/ 2 h 115"/>
                    <a:gd name="T18" fmla="*/ 52 w 106"/>
                    <a:gd name="T19" fmla="*/ 3 h 115"/>
                    <a:gd name="T20" fmla="*/ 32 w 106"/>
                    <a:gd name="T21" fmla="*/ 32 h 115"/>
                    <a:gd name="T22" fmla="*/ 1 w 106"/>
                    <a:gd name="T23" fmla="*/ 43 h 115"/>
                    <a:gd name="T24" fmla="*/ 0 w 106"/>
                    <a:gd name="T25" fmla="*/ 94 h 115"/>
                    <a:gd name="T26" fmla="*/ 37 w 106"/>
                    <a:gd name="T27" fmla="*/ 115 h 115"/>
                    <a:gd name="T28" fmla="*/ 91 w 106"/>
                    <a:gd name="T29" fmla="*/ 115 h 115"/>
                    <a:gd name="T30" fmla="*/ 92 w 106"/>
                    <a:gd name="T31" fmla="*/ 114 h 115"/>
                    <a:gd name="T32" fmla="*/ 106 w 106"/>
                    <a:gd name="T33" fmla="*/ 88 h 115"/>
                    <a:gd name="T34" fmla="*/ 90 w 106"/>
                    <a:gd name="T35" fmla="*/ 110 h 115"/>
                    <a:gd name="T36" fmla="*/ 90 w 106"/>
                    <a:gd name="T37" fmla="*/ 110 h 115"/>
                    <a:gd name="T38" fmla="*/ 38 w 106"/>
                    <a:gd name="T39" fmla="*/ 110 h 115"/>
                    <a:gd name="T40" fmla="*/ 5 w 106"/>
                    <a:gd name="T41" fmla="*/ 91 h 115"/>
                    <a:gd name="T42" fmla="*/ 6 w 106"/>
                    <a:gd name="T43" fmla="*/ 47 h 115"/>
                    <a:gd name="T44" fmla="*/ 35 w 106"/>
                    <a:gd name="T45" fmla="*/ 36 h 115"/>
                    <a:gd name="T46" fmla="*/ 55 w 106"/>
                    <a:gd name="T47" fmla="*/ 7 h 115"/>
                    <a:gd name="T48" fmla="*/ 56 w 106"/>
                    <a:gd name="T49" fmla="*/ 7 h 115"/>
                    <a:gd name="T50" fmla="*/ 60 w 106"/>
                    <a:gd name="T51" fmla="*/ 5 h 115"/>
                    <a:gd name="T52" fmla="*/ 64 w 106"/>
                    <a:gd name="T53" fmla="*/ 9 h 115"/>
                    <a:gd name="T54" fmla="*/ 65 w 106"/>
                    <a:gd name="T55" fmla="*/ 36 h 115"/>
                    <a:gd name="T56" fmla="*/ 89 w 106"/>
                    <a:gd name="T57" fmla="*/ 36 h 115"/>
                    <a:gd name="T58" fmla="*/ 89 w 106"/>
                    <a:gd name="T59" fmla="*/ 36 h 115"/>
                    <a:gd name="T60" fmla="*/ 95 w 106"/>
                    <a:gd name="T61" fmla="*/ 39 h 115"/>
                    <a:gd name="T62" fmla="*/ 101 w 106"/>
                    <a:gd name="T63" fmla="*/ 52 h 115"/>
                    <a:gd name="T64" fmla="*/ 101 w 106"/>
                    <a:gd name="T65" fmla="*/ 89 h 115"/>
                    <a:gd name="T66" fmla="*/ 90 w 106"/>
                    <a:gd name="T67" fmla="*/ 110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06" h="115">
                      <a:moveTo>
                        <a:pt x="106" y="88"/>
                      </a:moveTo>
                      <a:cubicBezTo>
                        <a:pt x="106" y="52"/>
                        <a:pt x="106" y="52"/>
                        <a:pt x="106" y="52"/>
                      </a:cubicBezTo>
                      <a:cubicBezTo>
                        <a:pt x="106" y="43"/>
                        <a:pt x="102" y="37"/>
                        <a:pt x="98" y="35"/>
                      </a:cubicBezTo>
                      <a:cubicBezTo>
                        <a:pt x="94" y="32"/>
                        <a:pt x="91" y="31"/>
                        <a:pt x="90" y="31"/>
                      </a:cubicBezTo>
                      <a:cubicBezTo>
                        <a:pt x="90" y="31"/>
                        <a:pt x="90" y="31"/>
                        <a:pt x="90" y="31"/>
                      </a:cubicBezTo>
                      <a:cubicBezTo>
                        <a:pt x="70" y="31"/>
                        <a:pt x="70" y="31"/>
                        <a:pt x="70" y="31"/>
                      </a:cubicBezTo>
                      <a:cubicBezTo>
                        <a:pt x="70" y="22"/>
                        <a:pt x="70" y="11"/>
                        <a:pt x="69" y="7"/>
                      </a:cubicBezTo>
                      <a:cubicBezTo>
                        <a:pt x="68" y="3"/>
                        <a:pt x="65" y="0"/>
                        <a:pt x="60" y="0"/>
                      </a:cubicBezTo>
                      <a:cubicBezTo>
                        <a:pt x="57" y="0"/>
                        <a:pt x="54" y="2"/>
                        <a:pt x="53" y="2"/>
                      </a:cubicBezTo>
                      <a:cubicBezTo>
                        <a:pt x="52" y="3"/>
                        <a:pt x="52" y="3"/>
                        <a:pt x="52" y="3"/>
                      </a:cubicBezTo>
                      <a:cubicBezTo>
                        <a:pt x="32" y="32"/>
                        <a:pt x="32" y="32"/>
                        <a:pt x="32" y="32"/>
                      </a:cubicBezTo>
                      <a:cubicBezTo>
                        <a:pt x="1" y="43"/>
                        <a:pt x="1" y="43"/>
                        <a:pt x="1" y="43"/>
                      </a:cubicBezTo>
                      <a:cubicBezTo>
                        <a:pt x="0" y="94"/>
                        <a:pt x="0" y="94"/>
                        <a:pt x="0" y="94"/>
                      </a:cubicBezTo>
                      <a:cubicBezTo>
                        <a:pt x="37" y="115"/>
                        <a:pt x="37" y="115"/>
                        <a:pt x="37" y="115"/>
                      </a:cubicBezTo>
                      <a:cubicBezTo>
                        <a:pt x="91" y="115"/>
                        <a:pt x="91" y="115"/>
                        <a:pt x="91" y="115"/>
                      </a:cubicBezTo>
                      <a:cubicBezTo>
                        <a:pt x="92" y="114"/>
                        <a:pt x="92" y="114"/>
                        <a:pt x="92" y="114"/>
                      </a:cubicBezTo>
                      <a:cubicBezTo>
                        <a:pt x="106" y="108"/>
                        <a:pt x="106" y="91"/>
                        <a:pt x="106" y="88"/>
                      </a:cubicBezTo>
                      <a:close/>
                      <a:moveTo>
                        <a:pt x="90" y="110"/>
                      </a:moveTo>
                      <a:cubicBezTo>
                        <a:pt x="90" y="110"/>
                        <a:pt x="90" y="110"/>
                        <a:pt x="90" y="110"/>
                      </a:cubicBezTo>
                      <a:cubicBezTo>
                        <a:pt x="38" y="110"/>
                        <a:pt x="38" y="110"/>
                        <a:pt x="38" y="110"/>
                      </a:cubicBezTo>
                      <a:cubicBezTo>
                        <a:pt x="5" y="91"/>
                        <a:pt x="5" y="91"/>
                        <a:pt x="5" y="91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35" y="36"/>
                        <a:pt x="35" y="36"/>
                        <a:pt x="35" y="36"/>
                      </a:cubicBezTo>
                      <a:cubicBezTo>
                        <a:pt x="55" y="7"/>
                        <a:pt x="55" y="7"/>
                        <a:pt x="55" y="7"/>
                      </a:cubicBezTo>
                      <a:cubicBezTo>
                        <a:pt x="56" y="7"/>
                        <a:pt x="56" y="7"/>
                        <a:pt x="56" y="7"/>
                      </a:cubicBezTo>
                      <a:cubicBezTo>
                        <a:pt x="56" y="6"/>
                        <a:pt x="58" y="5"/>
                        <a:pt x="60" y="5"/>
                      </a:cubicBezTo>
                      <a:cubicBezTo>
                        <a:pt x="62" y="5"/>
                        <a:pt x="64" y="6"/>
                        <a:pt x="64" y="9"/>
                      </a:cubicBezTo>
                      <a:cubicBezTo>
                        <a:pt x="66" y="13"/>
                        <a:pt x="65" y="31"/>
                        <a:pt x="65" y="36"/>
                      </a:cubicBezTo>
                      <a:cubicBezTo>
                        <a:pt x="89" y="36"/>
                        <a:pt x="89" y="36"/>
                        <a:pt x="89" y="36"/>
                      </a:cubicBezTo>
                      <a:cubicBezTo>
                        <a:pt x="89" y="36"/>
                        <a:pt x="89" y="36"/>
                        <a:pt x="89" y="36"/>
                      </a:cubicBezTo>
                      <a:cubicBezTo>
                        <a:pt x="89" y="36"/>
                        <a:pt x="92" y="36"/>
                        <a:pt x="95" y="39"/>
                      </a:cubicBezTo>
                      <a:cubicBezTo>
                        <a:pt x="98" y="41"/>
                        <a:pt x="101" y="45"/>
                        <a:pt x="101" y="52"/>
                      </a:cubicBezTo>
                      <a:cubicBezTo>
                        <a:pt x="101" y="89"/>
                        <a:pt x="101" y="89"/>
                        <a:pt x="101" y="89"/>
                      </a:cubicBezTo>
                      <a:cubicBezTo>
                        <a:pt x="101" y="90"/>
                        <a:pt x="102" y="105"/>
                        <a:pt x="90" y="1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355" name="Rectangle 192">
                  <a:extLst>
                    <a:ext uri="{FF2B5EF4-FFF2-40B4-BE49-F238E27FC236}">
                      <a16:creationId xmlns:a16="http://schemas.microsoft.com/office/drawing/2014/main" id="{5E1E0B87-F8BE-4D12-9F69-59A9F51D87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520113" y="2257996"/>
                  <a:ext cx="52388" cy="1016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</p:grpSp>
        </p:grpSp>
        <p:sp>
          <p:nvSpPr>
            <p:cNvPr id="368" name="Freeform 5">
              <a:extLst>
                <a:ext uri="{FF2B5EF4-FFF2-40B4-BE49-F238E27FC236}">
                  <a16:creationId xmlns:a16="http://schemas.microsoft.com/office/drawing/2014/main" id="{4098F46E-D630-4F28-BE5A-031399F8BF0F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4031613" y="4468059"/>
              <a:ext cx="1263650" cy="727075"/>
            </a:xfrm>
            <a:custGeom>
              <a:avLst/>
              <a:gdLst>
                <a:gd name="T0" fmla="*/ 640 w 752"/>
                <a:gd name="T1" fmla="*/ 176 h 433"/>
                <a:gd name="T2" fmla="*/ 616 w 752"/>
                <a:gd name="T3" fmla="*/ 178 h 433"/>
                <a:gd name="T4" fmla="*/ 517 w 752"/>
                <a:gd name="T5" fmla="*/ 90 h 433"/>
                <a:gd name="T6" fmla="*/ 486 w 752"/>
                <a:gd name="T7" fmla="*/ 95 h 433"/>
                <a:gd name="T8" fmla="*/ 357 w 752"/>
                <a:gd name="T9" fmla="*/ 0 h 433"/>
                <a:gd name="T10" fmla="*/ 227 w 752"/>
                <a:gd name="T11" fmla="*/ 99 h 433"/>
                <a:gd name="T12" fmla="*/ 206 w 752"/>
                <a:gd name="T13" fmla="*/ 97 h 433"/>
                <a:gd name="T14" fmla="*/ 107 w 752"/>
                <a:gd name="T15" fmla="*/ 192 h 433"/>
                <a:gd name="T16" fmla="*/ 106 w 752"/>
                <a:gd name="T17" fmla="*/ 192 h 433"/>
                <a:gd name="T18" fmla="*/ 0 w 752"/>
                <a:gd name="T19" fmla="*/ 298 h 433"/>
                <a:gd name="T20" fmla="*/ 106 w 752"/>
                <a:gd name="T21" fmla="*/ 404 h 433"/>
                <a:gd name="T22" fmla="*/ 158 w 752"/>
                <a:gd name="T23" fmla="*/ 391 h 433"/>
                <a:gd name="T24" fmla="*/ 252 w 752"/>
                <a:gd name="T25" fmla="*/ 430 h 433"/>
                <a:gd name="T26" fmla="*/ 325 w 752"/>
                <a:gd name="T27" fmla="*/ 408 h 433"/>
                <a:gd name="T28" fmla="*/ 387 w 752"/>
                <a:gd name="T29" fmla="*/ 430 h 433"/>
                <a:gd name="T30" fmla="*/ 443 w 752"/>
                <a:gd name="T31" fmla="*/ 412 h 433"/>
                <a:gd name="T32" fmla="*/ 514 w 752"/>
                <a:gd name="T33" fmla="*/ 433 h 433"/>
                <a:gd name="T34" fmla="*/ 609 w 752"/>
                <a:gd name="T35" fmla="*/ 395 h 433"/>
                <a:gd name="T36" fmla="*/ 640 w 752"/>
                <a:gd name="T37" fmla="*/ 399 h 433"/>
                <a:gd name="T38" fmla="*/ 752 w 752"/>
                <a:gd name="T39" fmla="*/ 287 h 433"/>
                <a:gd name="T40" fmla="*/ 640 w 752"/>
                <a:gd name="T41" fmla="*/ 176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52" h="433">
                  <a:moveTo>
                    <a:pt x="640" y="176"/>
                  </a:moveTo>
                  <a:cubicBezTo>
                    <a:pt x="632" y="176"/>
                    <a:pt x="624" y="176"/>
                    <a:pt x="616" y="178"/>
                  </a:cubicBezTo>
                  <a:cubicBezTo>
                    <a:pt x="610" y="129"/>
                    <a:pt x="568" y="90"/>
                    <a:pt x="517" y="90"/>
                  </a:cubicBezTo>
                  <a:cubicBezTo>
                    <a:pt x="506" y="90"/>
                    <a:pt x="496" y="92"/>
                    <a:pt x="486" y="95"/>
                  </a:cubicBezTo>
                  <a:cubicBezTo>
                    <a:pt x="469" y="40"/>
                    <a:pt x="418" y="0"/>
                    <a:pt x="357" y="0"/>
                  </a:cubicBezTo>
                  <a:cubicBezTo>
                    <a:pt x="294" y="0"/>
                    <a:pt x="242" y="42"/>
                    <a:pt x="227" y="99"/>
                  </a:cubicBezTo>
                  <a:cubicBezTo>
                    <a:pt x="220" y="98"/>
                    <a:pt x="213" y="97"/>
                    <a:pt x="206" y="97"/>
                  </a:cubicBezTo>
                  <a:cubicBezTo>
                    <a:pt x="152" y="97"/>
                    <a:pt x="109" y="139"/>
                    <a:pt x="107" y="192"/>
                  </a:cubicBezTo>
                  <a:cubicBezTo>
                    <a:pt x="106" y="192"/>
                    <a:pt x="106" y="192"/>
                    <a:pt x="106" y="192"/>
                  </a:cubicBezTo>
                  <a:cubicBezTo>
                    <a:pt x="48" y="192"/>
                    <a:pt x="0" y="240"/>
                    <a:pt x="0" y="298"/>
                  </a:cubicBezTo>
                  <a:cubicBezTo>
                    <a:pt x="0" y="357"/>
                    <a:pt x="48" y="404"/>
                    <a:pt x="106" y="404"/>
                  </a:cubicBezTo>
                  <a:cubicBezTo>
                    <a:pt x="125" y="404"/>
                    <a:pt x="143" y="399"/>
                    <a:pt x="158" y="391"/>
                  </a:cubicBezTo>
                  <a:cubicBezTo>
                    <a:pt x="182" y="415"/>
                    <a:pt x="215" y="430"/>
                    <a:pt x="252" y="430"/>
                  </a:cubicBezTo>
                  <a:cubicBezTo>
                    <a:pt x="279" y="430"/>
                    <a:pt x="304" y="422"/>
                    <a:pt x="325" y="408"/>
                  </a:cubicBezTo>
                  <a:cubicBezTo>
                    <a:pt x="342" y="421"/>
                    <a:pt x="364" y="430"/>
                    <a:pt x="387" y="430"/>
                  </a:cubicBezTo>
                  <a:cubicBezTo>
                    <a:pt x="408" y="430"/>
                    <a:pt x="427" y="423"/>
                    <a:pt x="443" y="412"/>
                  </a:cubicBezTo>
                  <a:cubicBezTo>
                    <a:pt x="464" y="425"/>
                    <a:pt x="488" y="433"/>
                    <a:pt x="514" y="433"/>
                  </a:cubicBezTo>
                  <a:cubicBezTo>
                    <a:pt x="551" y="433"/>
                    <a:pt x="584" y="418"/>
                    <a:pt x="609" y="395"/>
                  </a:cubicBezTo>
                  <a:cubicBezTo>
                    <a:pt x="619" y="398"/>
                    <a:pt x="629" y="399"/>
                    <a:pt x="640" y="399"/>
                  </a:cubicBezTo>
                  <a:cubicBezTo>
                    <a:pt x="701" y="399"/>
                    <a:pt x="752" y="349"/>
                    <a:pt x="752" y="287"/>
                  </a:cubicBezTo>
                  <a:cubicBezTo>
                    <a:pt x="752" y="226"/>
                    <a:pt x="701" y="176"/>
                    <a:pt x="640" y="176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369" name="Freeform 6">
              <a:extLst>
                <a:ext uri="{FF2B5EF4-FFF2-40B4-BE49-F238E27FC236}">
                  <a16:creationId xmlns:a16="http://schemas.microsoft.com/office/drawing/2014/main" id="{CD397D7A-42C1-4873-9C99-2005D99264C6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127950" y="4059054"/>
              <a:ext cx="947738" cy="558800"/>
            </a:xfrm>
            <a:custGeom>
              <a:avLst/>
              <a:gdLst>
                <a:gd name="T0" fmla="*/ 564 w 564"/>
                <a:gd name="T1" fmla="*/ 215 h 333"/>
                <a:gd name="T2" fmla="*/ 482 w 564"/>
                <a:gd name="T3" fmla="*/ 129 h 333"/>
                <a:gd name="T4" fmla="*/ 483 w 564"/>
                <a:gd name="T5" fmla="*/ 116 h 333"/>
                <a:gd name="T6" fmla="*/ 416 w 564"/>
                <a:gd name="T7" fmla="*/ 49 h 333"/>
                <a:gd name="T8" fmla="*/ 379 w 564"/>
                <a:gd name="T9" fmla="*/ 60 h 333"/>
                <a:gd name="T10" fmla="*/ 285 w 564"/>
                <a:gd name="T11" fmla="*/ 0 h 333"/>
                <a:gd name="T12" fmla="*/ 185 w 564"/>
                <a:gd name="T13" fmla="*/ 76 h 333"/>
                <a:gd name="T14" fmla="*/ 158 w 564"/>
                <a:gd name="T15" fmla="*/ 71 h 333"/>
                <a:gd name="T16" fmla="*/ 82 w 564"/>
                <a:gd name="T17" fmla="*/ 142 h 333"/>
                <a:gd name="T18" fmla="*/ 82 w 564"/>
                <a:gd name="T19" fmla="*/ 142 h 333"/>
                <a:gd name="T20" fmla="*/ 0 w 564"/>
                <a:gd name="T21" fmla="*/ 223 h 333"/>
                <a:gd name="T22" fmla="*/ 82 w 564"/>
                <a:gd name="T23" fmla="*/ 304 h 333"/>
                <a:gd name="T24" fmla="*/ 128 w 564"/>
                <a:gd name="T25" fmla="*/ 289 h 333"/>
                <a:gd name="T26" fmla="*/ 212 w 564"/>
                <a:gd name="T27" fmla="*/ 332 h 333"/>
                <a:gd name="T28" fmla="*/ 286 w 564"/>
                <a:gd name="T29" fmla="*/ 300 h 333"/>
                <a:gd name="T30" fmla="*/ 287 w 564"/>
                <a:gd name="T31" fmla="*/ 300 h 333"/>
                <a:gd name="T32" fmla="*/ 344 w 564"/>
                <a:gd name="T33" fmla="*/ 333 h 333"/>
                <a:gd name="T34" fmla="*/ 402 w 564"/>
                <a:gd name="T35" fmla="*/ 301 h 333"/>
                <a:gd name="T36" fmla="*/ 440 w 564"/>
                <a:gd name="T37" fmla="*/ 310 h 333"/>
                <a:gd name="T38" fmla="*/ 479 w 564"/>
                <a:gd name="T39" fmla="*/ 300 h 333"/>
                <a:gd name="T40" fmla="*/ 564 w 564"/>
                <a:gd name="T41" fmla="*/ 215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64" h="333">
                  <a:moveTo>
                    <a:pt x="564" y="215"/>
                  </a:moveTo>
                  <a:cubicBezTo>
                    <a:pt x="564" y="169"/>
                    <a:pt x="528" y="131"/>
                    <a:pt x="482" y="129"/>
                  </a:cubicBezTo>
                  <a:cubicBezTo>
                    <a:pt x="483" y="125"/>
                    <a:pt x="483" y="121"/>
                    <a:pt x="483" y="116"/>
                  </a:cubicBezTo>
                  <a:cubicBezTo>
                    <a:pt x="483" y="79"/>
                    <a:pt x="453" y="49"/>
                    <a:pt x="416" y="49"/>
                  </a:cubicBezTo>
                  <a:cubicBezTo>
                    <a:pt x="402" y="49"/>
                    <a:pt x="390" y="53"/>
                    <a:pt x="379" y="60"/>
                  </a:cubicBezTo>
                  <a:cubicBezTo>
                    <a:pt x="363" y="24"/>
                    <a:pt x="327" y="0"/>
                    <a:pt x="285" y="0"/>
                  </a:cubicBezTo>
                  <a:cubicBezTo>
                    <a:pt x="237" y="0"/>
                    <a:pt x="197" y="32"/>
                    <a:pt x="185" y="76"/>
                  </a:cubicBezTo>
                  <a:cubicBezTo>
                    <a:pt x="177" y="73"/>
                    <a:pt x="167" y="71"/>
                    <a:pt x="158" y="71"/>
                  </a:cubicBezTo>
                  <a:cubicBezTo>
                    <a:pt x="117" y="71"/>
                    <a:pt x="85" y="102"/>
                    <a:pt x="82" y="142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37" y="142"/>
                    <a:pt x="0" y="178"/>
                    <a:pt x="0" y="223"/>
                  </a:cubicBezTo>
                  <a:cubicBezTo>
                    <a:pt x="0" y="268"/>
                    <a:pt x="37" y="304"/>
                    <a:pt x="82" y="304"/>
                  </a:cubicBezTo>
                  <a:cubicBezTo>
                    <a:pt x="99" y="304"/>
                    <a:pt x="115" y="299"/>
                    <a:pt x="128" y="289"/>
                  </a:cubicBezTo>
                  <a:cubicBezTo>
                    <a:pt x="147" y="315"/>
                    <a:pt x="177" y="332"/>
                    <a:pt x="212" y="332"/>
                  </a:cubicBezTo>
                  <a:cubicBezTo>
                    <a:pt x="241" y="332"/>
                    <a:pt x="267" y="320"/>
                    <a:pt x="286" y="300"/>
                  </a:cubicBezTo>
                  <a:cubicBezTo>
                    <a:pt x="287" y="300"/>
                    <a:pt x="287" y="300"/>
                    <a:pt x="287" y="300"/>
                  </a:cubicBezTo>
                  <a:cubicBezTo>
                    <a:pt x="298" y="320"/>
                    <a:pt x="320" y="333"/>
                    <a:pt x="344" y="333"/>
                  </a:cubicBezTo>
                  <a:cubicBezTo>
                    <a:pt x="369" y="333"/>
                    <a:pt x="390" y="320"/>
                    <a:pt x="402" y="301"/>
                  </a:cubicBezTo>
                  <a:cubicBezTo>
                    <a:pt x="413" y="307"/>
                    <a:pt x="426" y="310"/>
                    <a:pt x="440" y="310"/>
                  </a:cubicBezTo>
                  <a:cubicBezTo>
                    <a:pt x="454" y="310"/>
                    <a:pt x="467" y="307"/>
                    <a:pt x="479" y="300"/>
                  </a:cubicBezTo>
                  <a:cubicBezTo>
                    <a:pt x="526" y="300"/>
                    <a:pt x="564" y="262"/>
                    <a:pt x="564" y="215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370" name="Freeform 7">
              <a:extLst>
                <a:ext uri="{FF2B5EF4-FFF2-40B4-BE49-F238E27FC236}">
                  <a16:creationId xmlns:a16="http://schemas.microsoft.com/office/drawing/2014/main" id="{2A5135C3-B882-4976-B16F-60F3AF185FDD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702625" y="4885571"/>
              <a:ext cx="2101850" cy="1247775"/>
            </a:xfrm>
            <a:custGeom>
              <a:avLst/>
              <a:gdLst>
                <a:gd name="T0" fmla="*/ 1084 w 1252"/>
                <a:gd name="T1" fmla="*/ 376 h 743"/>
                <a:gd name="T2" fmla="*/ 641 w 1252"/>
                <a:gd name="T3" fmla="*/ 3 h 743"/>
                <a:gd name="T4" fmla="*/ 626 w 1252"/>
                <a:gd name="T5" fmla="*/ 1 h 743"/>
                <a:gd name="T6" fmla="*/ 620 w 1252"/>
                <a:gd name="T7" fmla="*/ 1 h 743"/>
                <a:gd name="T8" fmla="*/ 603 w 1252"/>
                <a:gd name="T9" fmla="*/ 0 h 743"/>
                <a:gd name="T10" fmla="*/ 577 w 1252"/>
                <a:gd name="T11" fmla="*/ 2 h 743"/>
                <a:gd name="T12" fmla="*/ 562 w 1252"/>
                <a:gd name="T13" fmla="*/ 4 h 743"/>
                <a:gd name="T14" fmla="*/ 539 w 1252"/>
                <a:gd name="T15" fmla="*/ 8 h 743"/>
                <a:gd name="T16" fmla="*/ 523 w 1252"/>
                <a:gd name="T17" fmla="*/ 13 h 743"/>
                <a:gd name="T18" fmla="*/ 502 w 1252"/>
                <a:gd name="T19" fmla="*/ 21 h 743"/>
                <a:gd name="T20" fmla="*/ 488 w 1252"/>
                <a:gd name="T21" fmla="*/ 27 h 743"/>
                <a:gd name="T22" fmla="*/ 469 w 1252"/>
                <a:gd name="T23" fmla="*/ 37 h 743"/>
                <a:gd name="T24" fmla="*/ 454 w 1252"/>
                <a:gd name="T25" fmla="*/ 47 h 743"/>
                <a:gd name="T26" fmla="*/ 437 w 1252"/>
                <a:gd name="T27" fmla="*/ 59 h 743"/>
                <a:gd name="T28" fmla="*/ 423 w 1252"/>
                <a:gd name="T29" fmla="*/ 72 h 743"/>
                <a:gd name="T30" fmla="*/ 411 w 1252"/>
                <a:gd name="T31" fmla="*/ 84 h 743"/>
                <a:gd name="T32" fmla="*/ 398 w 1252"/>
                <a:gd name="T33" fmla="*/ 98 h 743"/>
                <a:gd name="T34" fmla="*/ 387 w 1252"/>
                <a:gd name="T35" fmla="*/ 114 h 743"/>
                <a:gd name="T36" fmla="*/ 379 w 1252"/>
                <a:gd name="T37" fmla="*/ 126 h 743"/>
                <a:gd name="T38" fmla="*/ 137 w 1252"/>
                <a:gd name="T39" fmla="*/ 338 h 743"/>
                <a:gd name="T40" fmla="*/ 136 w 1252"/>
                <a:gd name="T41" fmla="*/ 656 h 743"/>
                <a:gd name="T42" fmla="*/ 357 w 1252"/>
                <a:gd name="T43" fmla="*/ 732 h 743"/>
                <a:gd name="T44" fmla="*/ 369 w 1252"/>
                <a:gd name="T45" fmla="*/ 731 h 743"/>
                <a:gd name="T46" fmla="*/ 388 w 1252"/>
                <a:gd name="T47" fmla="*/ 728 h 743"/>
                <a:gd name="T48" fmla="*/ 399 w 1252"/>
                <a:gd name="T49" fmla="*/ 725 h 743"/>
                <a:gd name="T50" fmla="*/ 417 w 1252"/>
                <a:gd name="T51" fmla="*/ 720 h 743"/>
                <a:gd name="T52" fmla="*/ 428 w 1252"/>
                <a:gd name="T53" fmla="*/ 715 h 743"/>
                <a:gd name="T54" fmla="*/ 445 w 1252"/>
                <a:gd name="T55" fmla="*/ 707 h 743"/>
                <a:gd name="T56" fmla="*/ 454 w 1252"/>
                <a:gd name="T57" fmla="*/ 701 h 743"/>
                <a:gd name="T58" fmla="*/ 470 w 1252"/>
                <a:gd name="T59" fmla="*/ 690 h 743"/>
                <a:gd name="T60" fmla="*/ 478 w 1252"/>
                <a:gd name="T61" fmla="*/ 684 h 743"/>
                <a:gd name="T62" fmla="*/ 492 w 1252"/>
                <a:gd name="T63" fmla="*/ 670 h 743"/>
                <a:gd name="T64" fmla="*/ 494 w 1252"/>
                <a:gd name="T65" fmla="*/ 671 h 743"/>
                <a:gd name="T66" fmla="*/ 509 w 1252"/>
                <a:gd name="T67" fmla="*/ 679 h 743"/>
                <a:gd name="T68" fmla="*/ 521 w 1252"/>
                <a:gd name="T69" fmla="*/ 684 h 743"/>
                <a:gd name="T70" fmla="*/ 537 w 1252"/>
                <a:gd name="T71" fmla="*/ 690 h 743"/>
                <a:gd name="T72" fmla="*/ 548 w 1252"/>
                <a:gd name="T73" fmla="*/ 693 h 743"/>
                <a:gd name="T74" fmla="*/ 566 w 1252"/>
                <a:gd name="T75" fmla="*/ 697 h 743"/>
                <a:gd name="T76" fmla="*/ 578 w 1252"/>
                <a:gd name="T77" fmla="*/ 699 h 743"/>
                <a:gd name="T78" fmla="*/ 598 w 1252"/>
                <a:gd name="T79" fmla="*/ 700 h 743"/>
                <a:gd name="T80" fmla="*/ 620 w 1252"/>
                <a:gd name="T81" fmla="*/ 698 h 743"/>
                <a:gd name="T82" fmla="*/ 709 w 1252"/>
                <a:gd name="T83" fmla="*/ 667 h 743"/>
                <a:gd name="T84" fmla="*/ 1017 w 1252"/>
                <a:gd name="T85" fmla="*/ 682 h 743"/>
                <a:gd name="T86" fmla="*/ 1252 w 1252"/>
                <a:gd name="T87" fmla="*/ 529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52" h="743">
                  <a:moveTo>
                    <a:pt x="1126" y="403"/>
                  </a:moveTo>
                  <a:cubicBezTo>
                    <a:pt x="1110" y="403"/>
                    <a:pt x="1095" y="406"/>
                    <a:pt x="1081" y="411"/>
                  </a:cubicBezTo>
                  <a:cubicBezTo>
                    <a:pt x="1083" y="399"/>
                    <a:pt x="1084" y="388"/>
                    <a:pt x="1084" y="376"/>
                  </a:cubicBezTo>
                  <a:cubicBezTo>
                    <a:pt x="1084" y="263"/>
                    <a:pt x="994" y="172"/>
                    <a:pt x="881" y="172"/>
                  </a:cubicBezTo>
                  <a:cubicBezTo>
                    <a:pt x="871" y="172"/>
                    <a:pt x="861" y="173"/>
                    <a:pt x="852" y="175"/>
                  </a:cubicBezTo>
                  <a:cubicBezTo>
                    <a:pt x="819" y="84"/>
                    <a:pt x="738" y="17"/>
                    <a:pt x="641" y="3"/>
                  </a:cubicBezTo>
                  <a:cubicBezTo>
                    <a:pt x="641" y="3"/>
                    <a:pt x="641" y="3"/>
                    <a:pt x="641" y="3"/>
                  </a:cubicBezTo>
                  <a:cubicBezTo>
                    <a:pt x="640" y="3"/>
                    <a:pt x="640" y="3"/>
                    <a:pt x="640" y="3"/>
                  </a:cubicBezTo>
                  <a:cubicBezTo>
                    <a:pt x="635" y="2"/>
                    <a:pt x="631" y="2"/>
                    <a:pt x="626" y="1"/>
                  </a:cubicBezTo>
                  <a:cubicBezTo>
                    <a:pt x="625" y="1"/>
                    <a:pt x="624" y="1"/>
                    <a:pt x="622" y="1"/>
                  </a:cubicBezTo>
                  <a:cubicBezTo>
                    <a:pt x="622" y="1"/>
                    <a:pt x="621" y="1"/>
                    <a:pt x="620" y="1"/>
                  </a:cubicBezTo>
                  <a:cubicBezTo>
                    <a:pt x="620" y="1"/>
                    <a:pt x="620" y="1"/>
                    <a:pt x="620" y="1"/>
                  </a:cubicBezTo>
                  <a:cubicBezTo>
                    <a:pt x="618" y="1"/>
                    <a:pt x="617" y="1"/>
                    <a:pt x="615" y="1"/>
                  </a:cubicBezTo>
                  <a:cubicBezTo>
                    <a:pt x="614" y="1"/>
                    <a:pt x="614" y="1"/>
                    <a:pt x="613" y="1"/>
                  </a:cubicBezTo>
                  <a:cubicBezTo>
                    <a:pt x="610" y="0"/>
                    <a:pt x="607" y="0"/>
                    <a:pt x="603" y="0"/>
                  </a:cubicBezTo>
                  <a:cubicBezTo>
                    <a:pt x="599" y="0"/>
                    <a:pt x="595" y="1"/>
                    <a:pt x="591" y="1"/>
                  </a:cubicBezTo>
                  <a:cubicBezTo>
                    <a:pt x="590" y="1"/>
                    <a:pt x="589" y="1"/>
                    <a:pt x="588" y="1"/>
                  </a:cubicBezTo>
                  <a:cubicBezTo>
                    <a:pt x="584" y="1"/>
                    <a:pt x="580" y="1"/>
                    <a:pt x="577" y="2"/>
                  </a:cubicBezTo>
                  <a:cubicBezTo>
                    <a:pt x="576" y="2"/>
                    <a:pt x="576" y="2"/>
                    <a:pt x="575" y="2"/>
                  </a:cubicBezTo>
                  <a:cubicBezTo>
                    <a:pt x="572" y="2"/>
                    <a:pt x="568" y="3"/>
                    <a:pt x="565" y="3"/>
                  </a:cubicBezTo>
                  <a:cubicBezTo>
                    <a:pt x="564" y="3"/>
                    <a:pt x="563" y="4"/>
                    <a:pt x="562" y="4"/>
                  </a:cubicBezTo>
                  <a:cubicBezTo>
                    <a:pt x="558" y="4"/>
                    <a:pt x="554" y="5"/>
                    <a:pt x="551" y="6"/>
                  </a:cubicBezTo>
                  <a:cubicBezTo>
                    <a:pt x="550" y="6"/>
                    <a:pt x="549" y="6"/>
                    <a:pt x="549" y="6"/>
                  </a:cubicBezTo>
                  <a:cubicBezTo>
                    <a:pt x="545" y="7"/>
                    <a:pt x="542" y="8"/>
                    <a:pt x="539" y="8"/>
                  </a:cubicBezTo>
                  <a:cubicBezTo>
                    <a:pt x="538" y="9"/>
                    <a:pt x="537" y="9"/>
                    <a:pt x="536" y="9"/>
                  </a:cubicBezTo>
                  <a:cubicBezTo>
                    <a:pt x="533" y="10"/>
                    <a:pt x="529" y="11"/>
                    <a:pt x="526" y="12"/>
                  </a:cubicBezTo>
                  <a:cubicBezTo>
                    <a:pt x="525" y="12"/>
                    <a:pt x="524" y="13"/>
                    <a:pt x="523" y="13"/>
                  </a:cubicBezTo>
                  <a:cubicBezTo>
                    <a:pt x="520" y="14"/>
                    <a:pt x="517" y="15"/>
                    <a:pt x="515" y="16"/>
                  </a:cubicBezTo>
                  <a:cubicBezTo>
                    <a:pt x="514" y="16"/>
                    <a:pt x="513" y="16"/>
                    <a:pt x="512" y="17"/>
                  </a:cubicBezTo>
                  <a:cubicBezTo>
                    <a:pt x="508" y="18"/>
                    <a:pt x="505" y="19"/>
                    <a:pt x="502" y="21"/>
                  </a:cubicBezTo>
                  <a:cubicBezTo>
                    <a:pt x="501" y="21"/>
                    <a:pt x="500" y="22"/>
                    <a:pt x="499" y="22"/>
                  </a:cubicBezTo>
                  <a:cubicBezTo>
                    <a:pt x="496" y="23"/>
                    <a:pt x="494" y="24"/>
                    <a:pt x="491" y="25"/>
                  </a:cubicBezTo>
                  <a:cubicBezTo>
                    <a:pt x="490" y="26"/>
                    <a:pt x="489" y="26"/>
                    <a:pt x="488" y="27"/>
                  </a:cubicBezTo>
                  <a:cubicBezTo>
                    <a:pt x="485" y="28"/>
                    <a:pt x="482" y="30"/>
                    <a:pt x="479" y="32"/>
                  </a:cubicBezTo>
                  <a:cubicBezTo>
                    <a:pt x="478" y="32"/>
                    <a:pt x="477" y="33"/>
                    <a:pt x="475" y="34"/>
                  </a:cubicBezTo>
                  <a:cubicBezTo>
                    <a:pt x="473" y="35"/>
                    <a:pt x="471" y="36"/>
                    <a:pt x="469" y="37"/>
                  </a:cubicBezTo>
                  <a:cubicBezTo>
                    <a:pt x="468" y="38"/>
                    <a:pt x="467" y="39"/>
                    <a:pt x="465" y="39"/>
                  </a:cubicBezTo>
                  <a:cubicBezTo>
                    <a:pt x="463" y="41"/>
                    <a:pt x="460" y="43"/>
                    <a:pt x="457" y="44"/>
                  </a:cubicBezTo>
                  <a:cubicBezTo>
                    <a:pt x="456" y="45"/>
                    <a:pt x="455" y="46"/>
                    <a:pt x="454" y="47"/>
                  </a:cubicBezTo>
                  <a:cubicBezTo>
                    <a:pt x="452" y="48"/>
                    <a:pt x="450" y="50"/>
                    <a:pt x="448" y="51"/>
                  </a:cubicBezTo>
                  <a:cubicBezTo>
                    <a:pt x="446" y="52"/>
                    <a:pt x="445" y="54"/>
                    <a:pt x="443" y="55"/>
                  </a:cubicBezTo>
                  <a:cubicBezTo>
                    <a:pt x="441" y="56"/>
                    <a:pt x="439" y="58"/>
                    <a:pt x="437" y="59"/>
                  </a:cubicBezTo>
                  <a:cubicBezTo>
                    <a:pt x="436" y="60"/>
                    <a:pt x="435" y="61"/>
                    <a:pt x="433" y="62"/>
                  </a:cubicBezTo>
                  <a:cubicBezTo>
                    <a:pt x="432" y="64"/>
                    <a:pt x="430" y="65"/>
                    <a:pt x="429" y="66"/>
                  </a:cubicBezTo>
                  <a:cubicBezTo>
                    <a:pt x="427" y="68"/>
                    <a:pt x="425" y="70"/>
                    <a:pt x="423" y="72"/>
                  </a:cubicBezTo>
                  <a:cubicBezTo>
                    <a:pt x="422" y="73"/>
                    <a:pt x="420" y="74"/>
                    <a:pt x="419" y="76"/>
                  </a:cubicBezTo>
                  <a:cubicBezTo>
                    <a:pt x="418" y="77"/>
                    <a:pt x="416" y="78"/>
                    <a:pt x="415" y="80"/>
                  </a:cubicBezTo>
                  <a:cubicBezTo>
                    <a:pt x="414" y="81"/>
                    <a:pt x="412" y="82"/>
                    <a:pt x="411" y="84"/>
                  </a:cubicBezTo>
                  <a:cubicBezTo>
                    <a:pt x="409" y="86"/>
                    <a:pt x="407" y="88"/>
                    <a:pt x="405" y="90"/>
                  </a:cubicBezTo>
                  <a:cubicBezTo>
                    <a:pt x="404" y="91"/>
                    <a:pt x="403" y="93"/>
                    <a:pt x="402" y="94"/>
                  </a:cubicBezTo>
                  <a:cubicBezTo>
                    <a:pt x="401" y="95"/>
                    <a:pt x="399" y="97"/>
                    <a:pt x="398" y="98"/>
                  </a:cubicBezTo>
                  <a:cubicBezTo>
                    <a:pt x="397" y="100"/>
                    <a:pt x="396" y="101"/>
                    <a:pt x="395" y="102"/>
                  </a:cubicBezTo>
                  <a:cubicBezTo>
                    <a:pt x="393" y="105"/>
                    <a:pt x="391" y="107"/>
                    <a:pt x="389" y="110"/>
                  </a:cubicBezTo>
                  <a:cubicBezTo>
                    <a:pt x="388" y="111"/>
                    <a:pt x="388" y="112"/>
                    <a:pt x="387" y="114"/>
                  </a:cubicBezTo>
                  <a:cubicBezTo>
                    <a:pt x="386" y="115"/>
                    <a:pt x="384" y="117"/>
                    <a:pt x="383" y="119"/>
                  </a:cubicBezTo>
                  <a:cubicBezTo>
                    <a:pt x="382" y="120"/>
                    <a:pt x="381" y="122"/>
                    <a:pt x="380" y="124"/>
                  </a:cubicBezTo>
                  <a:cubicBezTo>
                    <a:pt x="379" y="125"/>
                    <a:pt x="379" y="125"/>
                    <a:pt x="379" y="126"/>
                  </a:cubicBezTo>
                  <a:cubicBezTo>
                    <a:pt x="366" y="123"/>
                    <a:pt x="353" y="122"/>
                    <a:pt x="339" y="122"/>
                  </a:cubicBezTo>
                  <a:cubicBezTo>
                    <a:pt x="227" y="122"/>
                    <a:pt x="136" y="213"/>
                    <a:pt x="136" y="325"/>
                  </a:cubicBezTo>
                  <a:cubicBezTo>
                    <a:pt x="136" y="330"/>
                    <a:pt x="136" y="334"/>
                    <a:pt x="137" y="338"/>
                  </a:cubicBezTo>
                  <a:cubicBezTo>
                    <a:pt x="59" y="350"/>
                    <a:pt x="0" y="416"/>
                    <a:pt x="0" y="496"/>
                  </a:cubicBezTo>
                  <a:cubicBezTo>
                    <a:pt x="0" y="576"/>
                    <a:pt x="59" y="643"/>
                    <a:pt x="136" y="654"/>
                  </a:cubicBezTo>
                  <a:cubicBezTo>
                    <a:pt x="136" y="656"/>
                    <a:pt x="136" y="656"/>
                    <a:pt x="136" y="656"/>
                  </a:cubicBezTo>
                  <a:cubicBezTo>
                    <a:pt x="187" y="656"/>
                    <a:pt x="187" y="656"/>
                    <a:pt x="187" y="656"/>
                  </a:cubicBezTo>
                  <a:cubicBezTo>
                    <a:pt x="224" y="703"/>
                    <a:pt x="281" y="733"/>
                    <a:pt x="346" y="733"/>
                  </a:cubicBezTo>
                  <a:cubicBezTo>
                    <a:pt x="350" y="733"/>
                    <a:pt x="353" y="732"/>
                    <a:pt x="357" y="732"/>
                  </a:cubicBezTo>
                  <a:cubicBezTo>
                    <a:pt x="358" y="732"/>
                    <a:pt x="358" y="732"/>
                    <a:pt x="358" y="732"/>
                  </a:cubicBezTo>
                  <a:cubicBezTo>
                    <a:pt x="361" y="732"/>
                    <a:pt x="364" y="732"/>
                    <a:pt x="368" y="731"/>
                  </a:cubicBezTo>
                  <a:cubicBezTo>
                    <a:pt x="369" y="731"/>
                    <a:pt x="369" y="731"/>
                    <a:pt x="369" y="731"/>
                  </a:cubicBezTo>
                  <a:cubicBezTo>
                    <a:pt x="372" y="731"/>
                    <a:pt x="375" y="731"/>
                    <a:pt x="378" y="730"/>
                  </a:cubicBezTo>
                  <a:cubicBezTo>
                    <a:pt x="378" y="730"/>
                    <a:pt x="379" y="730"/>
                    <a:pt x="379" y="730"/>
                  </a:cubicBezTo>
                  <a:cubicBezTo>
                    <a:pt x="382" y="729"/>
                    <a:pt x="385" y="729"/>
                    <a:pt x="388" y="728"/>
                  </a:cubicBezTo>
                  <a:cubicBezTo>
                    <a:pt x="388" y="728"/>
                    <a:pt x="389" y="728"/>
                    <a:pt x="389" y="728"/>
                  </a:cubicBezTo>
                  <a:cubicBezTo>
                    <a:pt x="392" y="727"/>
                    <a:pt x="395" y="727"/>
                    <a:pt x="398" y="726"/>
                  </a:cubicBezTo>
                  <a:cubicBezTo>
                    <a:pt x="398" y="726"/>
                    <a:pt x="399" y="725"/>
                    <a:pt x="399" y="725"/>
                  </a:cubicBezTo>
                  <a:cubicBezTo>
                    <a:pt x="402" y="725"/>
                    <a:pt x="405" y="724"/>
                    <a:pt x="408" y="723"/>
                  </a:cubicBezTo>
                  <a:cubicBezTo>
                    <a:pt x="408" y="723"/>
                    <a:pt x="409" y="723"/>
                    <a:pt x="409" y="722"/>
                  </a:cubicBezTo>
                  <a:cubicBezTo>
                    <a:pt x="412" y="722"/>
                    <a:pt x="415" y="721"/>
                    <a:pt x="417" y="720"/>
                  </a:cubicBezTo>
                  <a:cubicBezTo>
                    <a:pt x="418" y="719"/>
                    <a:pt x="418" y="719"/>
                    <a:pt x="419" y="719"/>
                  </a:cubicBezTo>
                  <a:cubicBezTo>
                    <a:pt x="421" y="718"/>
                    <a:pt x="424" y="717"/>
                    <a:pt x="427" y="716"/>
                  </a:cubicBezTo>
                  <a:cubicBezTo>
                    <a:pt x="428" y="715"/>
                    <a:pt x="428" y="715"/>
                    <a:pt x="428" y="715"/>
                  </a:cubicBezTo>
                  <a:cubicBezTo>
                    <a:pt x="431" y="714"/>
                    <a:pt x="433" y="713"/>
                    <a:pt x="436" y="711"/>
                  </a:cubicBezTo>
                  <a:cubicBezTo>
                    <a:pt x="437" y="711"/>
                    <a:pt x="437" y="711"/>
                    <a:pt x="437" y="711"/>
                  </a:cubicBezTo>
                  <a:cubicBezTo>
                    <a:pt x="440" y="710"/>
                    <a:pt x="442" y="708"/>
                    <a:pt x="445" y="707"/>
                  </a:cubicBezTo>
                  <a:cubicBezTo>
                    <a:pt x="446" y="706"/>
                    <a:pt x="446" y="706"/>
                    <a:pt x="446" y="706"/>
                  </a:cubicBezTo>
                  <a:cubicBezTo>
                    <a:pt x="448" y="705"/>
                    <a:pt x="451" y="703"/>
                    <a:pt x="454" y="702"/>
                  </a:cubicBezTo>
                  <a:cubicBezTo>
                    <a:pt x="454" y="701"/>
                    <a:pt x="454" y="701"/>
                    <a:pt x="454" y="701"/>
                  </a:cubicBezTo>
                  <a:cubicBezTo>
                    <a:pt x="457" y="700"/>
                    <a:pt x="459" y="698"/>
                    <a:pt x="462" y="696"/>
                  </a:cubicBezTo>
                  <a:cubicBezTo>
                    <a:pt x="462" y="696"/>
                    <a:pt x="462" y="696"/>
                    <a:pt x="462" y="696"/>
                  </a:cubicBezTo>
                  <a:cubicBezTo>
                    <a:pt x="465" y="694"/>
                    <a:pt x="468" y="692"/>
                    <a:pt x="470" y="690"/>
                  </a:cubicBezTo>
                  <a:cubicBezTo>
                    <a:pt x="470" y="690"/>
                    <a:pt x="470" y="690"/>
                    <a:pt x="470" y="690"/>
                  </a:cubicBezTo>
                  <a:cubicBezTo>
                    <a:pt x="473" y="688"/>
                    <a:pt x="475" y="686"/>
                    <a:pt x="478" y="684"/>
                  </a:cubicBezTo>
                  <a:cubicBezTo>
                    <a:pt x="478" y="684"/>
                    <a:pt x="478" y="684"/>
                    <a:pt x="478" y="684"/>
                  </a:cubicBezTo>
                  <a:cubicBezTo>
                    <a:pt x="480" y="681"/>
                    <a:pt x="483" y="679"/>
                    <a:pt x="485" y="677"/>
                  </a:cubicBezTo>
                  <a:cubicBezTo>
                    <a:pt x="485" y="677"/>
                    <a:pt x="485" y="677"/>
                    <a:pt x="485" y="677"/>
                  </a:cubicBezTo>
                  <a:cubicBezTo>
                    <a:pt x="488" y="675"/>
                    <a:pt x="490" y="672"/>
                    <a:pt x="492" y="670"/>
                  </a:cubicBezTo>
                  <a:cubicBezTo>
                    <a:pt x="492" y="670"/>
                    <a:pt x="492" y="670"/>
                    <a:pt x="492" y="670"/>
                  </a:cubicBezTo>
                  <a:cubicBezTo>
                    <a:pt x="492" y="670"/>
                    <a:pt x="492" y="670"/>
                    <a:pt x="492" y="670"/>
                  </a:cubicBezTo>
                  <a:cubicBezTo>
                    <a:pt x="493" y="670"/>
                    <a:pt x="494" y="671"/>
                    <a:pt x="494" y="671"/>
                  </a:cubicBezTo>
                  <a:cubicBezTo>
                    <a:pt x="496" y="672"/>
                    <a:pt x="498" y="673"/>
                    <a:pt x="500" y="674"/>
                  </a:cubicBezTo>
                  <a:cubicBezTo>
                    <a:pt x="501" y="675"/>
                    <a:pt x="502" y="675"/>
                    <a:pt x="503" y="676"/>
                  </a:cubicBezTo>
                  <a:cubicBezTo>
                    <a:pt x="505" y="677"/>
                    <a:pt x="507" y="678"/>
                    <a:pt x="509" y="679"/>
                  </a:cubicBezTo>
                  <a:cubicBezTo>
                    <a:pt x="509" y="679"/>
                    <a:pt x="510" y="679"/>
                    <a:pt x="510" y="680"/>
                  </a:cubicBezTo>
                  <a:cubicBezTo>
                    <a:pt x="513" y="681"/>
                    <a:pt x="515" y="682"/>
                    <a:pt x="518" y="683"/>
                  </a:cubicBezTo>
                  <a:cubicBezTo>
                    <a:pt x="519" y="683"/>
                    <a:pt x="520" y="684"/>
                    <a:pt x="521" y="684"/>
                  </a:cubicBezTo>
                  <a:cubicBezTo>
                    <a:pt x="523" y="685"/>
                    <a:pt x="525" y="686"/>
                    <a:pt x="527" y="687"/>
                  </a:cubicBezTo>
                  <a:cubicBezTo>
                    <a:pt x="527" y="687"/>
                    <a:pt x="528" y="687"/>
                    <a:pt x="529" y="687"/>
                  </a:cubicBezTo>
                  <a:cubicBezTo>
                    <a:pt x="531" y="688"/>
                    <a:pt x="534" y="689"/>
                    <a:pt x="537" y="690"/>
                  </a:cubicBezTo>
                  <a:cubicBezTo>
                    <a:pt x="538" y="690"/>
                    <a:pt x="538" y="691"/>
                    <a:pt x="539" y="691"/>
                  </a:cubicBezTo>
                  <a:cubicBezTo>
                    <a:pt x="541" y="692"/>
                    <a:pt x="544" y="692"/>
                    <a:pt x="546" y="693"/>
                  </a:cubicBezTo>
                  <a:cubicBezTo>
                    <a:pt x="547" y="693"/>
                    <a:pt x="547" y="693"/>
                    <a:pt x="548" y="693"/>
                  </a:cubicBezTo>
                  <a:cubicBezTo>
                    <a:pt x="551" y="694"/>
                    <a:pt x="554" y="695"/>
                    <a:pt x="557" y="695"/>
                  </a:cubicBezTo>
                  <a:cubicBezTo>
                    <a:pt x="557" y="695"/>
                    <a:pt x="558" y="696"/>
                    <a:pt x="559" y="696"/>
                  </a:cubicBezTo>
                  <a:cubicBezTo>
                    <a:pt x="561" y="696"/>
                    <a:pt x="563" y="697"/>
                    <a:pt x="566" y="697"/>
                  </a:cubicBezTo>
                  <a:cubicBezTo>
                    <a:pt x="567" y="697"/>
                    <a:pt x="567" y="697"/>
                    <a:pt x="568" y="697"/>
                  </a:cubicBezTo>
                  <a:cubicBezTo>
                    <a:pt x="571" y="698"/>
                    <a:pt x="574" y="698"/>
                    <a:pt x="577" y="698"/>
                  </a:cubicBezTo>
                  <a:cubicBezTo>
                    <a:pt x="577" y="699"/>
                    <a:pt x="578" y="699"/>
                    <a:pt x="578" y="699"/>
                  </a:cubicBezTo>
                  <a:cubicBezTo>
                    <a:pt x="581" y="699"/>
                    <a:pt x="584" y="699"/>
                    <a:pt x="586" y="699"/>
                  </a:cubicBezTo>
                  <a:cubicBezTo>
                    <a:pt x="587" y="699"/>
                    <a:pt x="588" y="699"/>
                    <a:pt x="589" y="699"/>
                  </a:cubicBezTo>
                  <a:cubicBezTo>
                    <a:pt x="592" y="699"/>
                    <a:pt x="595" y="700"/>
                    <a:pt x="598" y="700"/>
                  </a:cubicBezTo>
                  <a:cubicBezTo>
                    <a:pt x="602" y="700"/>
                    <a:pt x="606" y="699"/>
                    <a:pt x="609" y="699"/>
                  </a:cubicBezTo>
                  <a:cubicBezTo>
                    <a:pt x="610" y="699"/>
                    <a:pt x="611" y="699"/>
                    <a:pt x="612" y="699"/>
                  </a:cubicBezTo>
                  <a:cubicBezTo>
                    <a:pt x="615" y="699"/>
                    <a:pt x="618" y="699"/>
                    <a:pt x="620" y="698"/>
                  </a:cubicBezTo>
                  <a:cubicBezTo>
                    <a:pt x="621" y="698"/>
                    <a:pt x="621" y="698"/>
                    <a:pt x="621" y="698"/>
                  </a:cubicBezTo>
                  <a:cubicBezTo>
                    <a:pt x="621" y="698"/>
                    <a:pt x="621" y="698"/>
                    <a:pt x="621" y="698"/>
                  </a:cubicBezTo>
                  <a:cubicBezTo>
                    <a:pt x="653" y="695"/>
                    <a:pt x="683" y="684"/>
                    <a:pt x="709" y="667"/>
                  </a:cubicBezTo>
                  <a:cubicBezTo>
                    <a:pt x="746" y="713"/>
                    <a:pt x="803" y="743"/>
                    <a:pt x="867" y="743"/>
                  </a:cubicBezTo>
                  <a:cubicBezTo>
                    <a:pt x="925" y="743"/>
                    <a:pt x="976" y="720"/>
                    <a:pt x="1013" y="682"/>
                  </a:cubicBezTo>
                  <a:cubicBezTo>
                    <a:pt x="1014" y="682"/>
                    <a:pt x="1015" y="682"/>
                    <a:pt x="1017" y="682"/>
                  </a:cubicBezTo>
                  <a:cubicBezTo>
                    <a:pt x="1045" y="682"/>
                    <a:pt x="1072" y="672"/>
                    <a:pt x="1093" y="656"/>
                  </a:cubicBezTo>
                  <a:cubicBezTo>
                    <a:pt x="1126" y="656"/>
                    <a:pt x="1126" y="656"/>
                    <a:pt x="1126" y="656"/>
                  </a:cubicBezTo>
                  <a:cubicBezTo>
                    <a:pt x="1196" y="656"/>
                    <a:pt x="1252" y="599"/>
                    <a:pt x="1252" y="529"/>
                  </a:cubicBezTo>
                  <a:cubicBezTo>
                    <a:pt x="1252" y="459"/>
                    <a:pt x="1196" y="403"/>
                    <a:pt x="1126" y="403"/>
                  </a:cubicBezTo>
                </a:path>
              </a:pathLst>
            </a:custGeom>
            <a:solidFill>
              <a:sysClr val="window" lastClr="FFFFFF">
                <a:lumMod val="95000"/>
              </a:sys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grpSp>
          <p:nvGrpSpPr>
            <p:cNvPr id="371" name="Group 370">
              <a:extLst>
                <a:ext uri="{FF2B5EF4-FFF2-40B4-BE49-F238E27FC236}">
                  <a16:creationId xmlns:a16="http://schemas.microsoft.com/office/drawing/2014/main" id="{1C38D93B-8B39-450C-BBF6-9EF06BE7A76B}"/>
                </a:ext>
              </a:extLst>
            </p:cNvPr>
            <p:cNvGrpSpPr>
              <a:grpSpLocks noChangeAspect="1"/>
            </p:cNvGrpSpPr>
            <p:nvPr/>
          </p:nvGrpSpPr>
          <p:grpSpPr>
            <a:xfrm flipH="1">
              <a:off x="1412237" y="3417134"/>
              <a:ext cx="1370013" cy="2619375"/>
              <a:chOff x="9001126" y="3849689"/>
              <a:chExt cx="1370013" cy="2619375"/>
            </a:xfrm>
          </p:grpSpPr>
          <p:sp>
            <p:nvSpPr>
              <p:cNvPr id="372" name="Freeform 8">
                <a:extLst>
                  <a:ext uri="{FF2B5EF4-FFF2-40B4-BE49-F238E27FC236}">
                    <a16:creationId xmlns:a16="http://schemas.microsoft.com/office/drawing/2014/main" id="{8F94777A-72AD-4C5D-BF50-9AFC613EF7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5438" y="6332539"/>
                <a:ext cx="284163" cy="114300"/>
              </a:xfrm>
              <a:custGeom>
                <a:avLst/>
                <a:gdLst>
                  <a:gd name="T0" fmla="*/ 98 w 169"/>
                  <a:gd name="T1" fmla="*/ 0 h 68"/>
                  <a:gd name="T2" fmla="*/ 53 w 169"/>
                  <a:gd name="T3" fmla="*/ 30 h 68"/>
                  <a:gd name="T4" fmla="*/ 0 w 169"/>
                  <a:gd name="T5" fmla="*/ 67 h 68"/>
                  <a:gd name="T6" fmla="*/ 84 w 169"/>
                  <a:gd name="T7" fmla="*/ 67 h 68"/>
                  <a:gd name="T8" fmla="*/ 119 w 169"/>
                  <a:gd name="T9" fmla="*/ 43 h 68"/>
                  <a:gd name="T10" fmla="*/ 126 w 169"/>
                  <a:gd name="T11" fmla="*/ 63 h 68"/>
                  <a:gd name="T12" fmla="*/ 169 w 169"/>
                  <a:gd name="T13" fmla="*/ 59 h 68"/>
                  <a:gd name="T14" fmla="*/ 161 w 169"/>
                  <a:gd name="T15" fmla="*/ 0 h 68"/>
                  <a:gd name="T16" fmla="*/ 98 w 169"/>
                  <a:gd name="T1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68">
                    <a:moveTo>
                      <a:pt x="98" y="0"/>
                    </a:moveTo>
                    <a:cubicBezTo>
                      <a:pt x="98" y="0"/>
                      <a:pt x="81" y="25"/>
                      <a:pt x="53" y="30"/>
                    </a:cubicBezTo>
                    <a:cubicBezTo>
                      <a:pt x="25" y="35"/>
                      <a:pt x="6" y="46"/>
                      <a:pt x="0" y="67"/>
                    </a:cubicBezTo>
                    <a:cubicBezTo>
                      <a:pt x="32" y="68"/>
                      <a:pt x="84" y="67"/>
                      <a:pt x="84" y="67"/>
                    </a:cubicBezTo>
                    <a:cubicBezTo>
                      <a:pt x="119" y="43"/>
                      <a:pt x="119" y="43"/>
                      <a:pt x="119" y="43"/>
                    </a:cubicBezTo>
                    <a:cubicBezTo>
                      <a:pt x="126" y="63"/>
                      <a:pt x="126" y="63"/>
                      <a:pt x="126" y="63"/>
                    </a:cubicBezTo>
                    <a:cubicBezTo>
                      <a:pt x="169" y="59"/>
                      <a:pt x="169" y="59"/>
                      <a:pt x="169" y="59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61" y="0"/>
                      <a:pt x="112" y="4"/>
                      <a:pt x="98" y="0"/>
                    </a:cubicBezTo>
                    <a:close/>
                  </a:path>
                </a:pathLst>
              </a:custGeom>
              <a:solidFill>
                <a:srgbClr val="44546A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73" name="Freeform 9">
                <a:extLst>
                  <a:ext uri="{FF2B5EF4-FFF2-40B4-BE49-F238E27FC236}">
                    <a16:creationId xmlns:a16="http://schemas.microsoft.com/office/drawing/2014/main" id="{87CD0783-40AF-4DAB-910A-DF4DE6ADC8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07526" y="6310314"/>
                <a:ext cx="274638" cy="158750"/>
              </a:xfrm>
              <a:custGeom>
                <a:avLst/>
                <a:gdLst>
                  <a:gd name="T0" fmla="*/ 84 w 164"/>
                  <a:gd name="T1" fmla="*/ 11 h 94"/>
                  <a:gd name="T2" fmla="*/ 46 w 164"/>
                  <a:gd name="T3" fmla="*/ 48 h 94"/>
                  <a:gd name="T4" fmla="*/ 0 w 164"/>
                  <a:gd name="T5" fmla="*/ 94 h 94"/>
                  <a:gd name="T6" fmla="*/ 82 w 164"/>
                  <a:gd name="T7" fmla="*/ 79 h 94"/>
                  <a:gd name="T8" fmla="*/ 112 w 164"/>
                  <a:gd name="T9" fmla="*/ 49 h 94"/>
                  <a:gd name="T10" fmla="*/ 123 w 164"/>
                  <a:gd name="T11" fmla="*/ 68 h 94"/>
                  <a:gd name="T12" fmla="*/ 164 w 164"/>
                  <a:gd name="T13" fmla="*/ 56 h 94"/>
                  <a:gd name="T14" fmla="*/ 146 w 164"/>
                  <a:gd name="T15" fmla="*/ 0 h 94"/>
                  <a:gd name="T16" fmla="*/ 84 w 164"/>
                  <a:gd name="T17" fmla="*/ 1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4" h="94">
                    <a:moveTo>
                      <a:pt x="84" y="11"/>
                    </a:moveTo>
                    <a:cubicBezTo>
                      <a:pt x="84" y="11"/>
                      <a:pt x="72" y="38"/>
                      <a:pt x="46" y="48"/>
                    </a:cubicBezTo>
                    <a:cubicBezTo>
                      <a:pt x="19" y="59"/>
                      <a:pt x="2" y="72"/>
                      <a:pt x="0" y="94"/>
                    </a:cubicBezTo>
                    <a:cubicBezTo>
                      <a:pt x="31" y="89"/>
                      <a:pt x="82" y="79"/>
                      <a:pt x="82" y="79"/>
                    </a:cubicBezTo>
                    <a:cubicBezTo>
                      <a:pt x="112" y="49"/>
                      <a:pt x="112" y="49"/>
                      <a:pt x="112" y="49"/>
                    </a:cubicBezTo>
                    <a:cubicBezTo>
                      <a:pt x="123" y="68"/>
                      <a:pt x="123" y="68"/>
                      <a:pt x="123" y="68"/>
                    </a:cubicBezTo>
                    <a:cubicBezTo>
                      <a:pt x="164" y="56"/>
                      <a:pt x="164" y="56"/>
                      <a:pt x="164" y="56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46" y="0"/>
                      <a:pt x="98" y="12"/>
                      <a:pt x="84" y="11"/>
                    </a:cubicBezTo>
                    <a:close/>
                  </a:path>
                </a:pathLst>
              </a:custGeom>
              <a:solidFill>
                <a:srgbClr val="44546A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74" name="Freeform 10">
                <a:extLst>
                  <a:ext uri="{FF2B5EF4-FFF2-40B4-BE49-F238E27FC236}">
                    <a16:creationId xmlns:a16="http://schemas.microsoft.com/office/drawing/2014/main" id="{3E0AE5FF-EC94-45F3-A2E3-41E9DE15AD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64713" y="4514851"/>
                <a:ext cx="198438" cy="431800"/>
              </a:xfrm>
              <a:custGeom>
                <a:avLst/>
                <a:gdLst>
                  <a:gd name="T0" fmla="*/ 118 w 118"/>
                  <a:gd name="T1" fmla="*/ 79 h 257"/>
                  <a:gd name="T2" fmla="*/ 91 w 118"/>
                  <a:gd name="T3" fmla="*/ 30 h 257"/>
                  <a:gd name="T4" fmla="*/ 91 w 118"/>
                  <a:gd name="T5" fmla="*/ 9 h 257"/>
                  <a:gd name="T6" fmla="*/ 25 w 118"/>
                  <a:gd name="T7" fmla="*/ 9 h 257"/>
                  <a:gd name="T8" fmla="*/ 25 w 118"/>
                  <a:gd name="T9" fmla="*/ 30 h 257"/>
                  <a:gd name="T10" fmla="*/ 0 w 118"/>
                  <a:gd name="T11" fmla="*/ 85 h 257"/>
                  <a:gd name="T12" fmla="*/ 31 w 118"/>
                  <a:gd name="T13" fmla="*/ 160 h 257"/>
                  <a:gd name="T14" fmla="*/ 59 w 118"/>
                  <a:gd name="T15" fmla="*/ 257 h 257"/>
                  <a:gd name="T16" fmla="*/ 59 w 118"/>
                  <a:gd name="T17" fmla="*/ 161 h 257"/>
                  <a:gd name="T18" fmla="*/ 118 w 118"/>
                  <a:gd name="T19" fmla="*/ 79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8" h="257">
                    <a:moveTo>
                      <a:pt x="118" y="79"/>
                    </a:moveTo>
                    <a:cubicBezTo>
                      <a:pt x="118" y="79"/>
                      <a:pt x="92" y="60"/>
                      <a:pt x="91" y="30"/>
                    </a:cubicBezTo>
                    <a:cubicBezTo>
                      <a:pt x="91" y="0"/>
                      <a:pt x="91" y="9"/>
                      <a:pt x="91" y="9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9"/>
                      <a:pt x="25" y="16"/>
                      <a:pt x="25" y="30"/>
                    </a:cubicBezTo>
                    <a:cubicBezTo>
                      <a:pt x="25" y="44"/>
                      <a:pt x="11" y="79"/>
                      <a:pt x="0" y="85"/>
                    </a:cubicBezTo>
                    <a:cubicBezTo>
                      <a:pt x="12" y="116"/>
                      <a:pt x="31" y="160"/>
                      <a:pt x="31" y="160"/>
                    </a:cubicBezTo>
                    <a:cubicBezTo>
                      <a:pt x="59" y="257"/>
                      <a:pt x="59" y="257"/>
                      <a:pt x="59" y="257"/>
                    </a:cubicBezTo>
                    <a:cubicBezTo>
                      <a:pt x="59" y="161"/>
                      <a:pt x="59" y="161"/>
                      <a:pt x="59" y="161"/>
                    </a:cubicBezTo>
                    <a:cubicBezTo>
                      <a:pt x="59" y="161"/>
                      <a:pt x="111" y="127"/>
                      <a:pt x="118" y="79"/>
                    </a:cubicBezTo>
                  </a:path>
                </a:pathLst>
              </a:custGeom>
              <a:solidFill>
                <a:srgbClr val="F9BB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75" name="Freeform 11">
                <a:extLst>
                  <a:ext uri="{FF2B5EF4-FFF2-40B4-BE49-F238E27FC236}">
                    <a16:creationId xmlns:a16="http://schemas.microsoft.com/office/drawing/2014/main" id="{7FAFF2F6-4CB0-4D9D-9255-54786F60B6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64713" y="4611689"/>
                <a:ext cx="171450" cy="44450"/>
              </a:xfrm>
              <a:custGeom>
                <a:avLst/>
                <a:gdLst>
                  <a:gd name="T0" fmla="*/ 18 w 102"/>
                  <a:gd name="T1" fmla="*/ 2 h 27"/>
                  <a:gd name="T2" fmla="*/ 0 w 102"/>
                  <a:gd name="T3" fmla="*/ 27 h 27"/>
                  <a:gd name="T4" fmla="*/ 0 w 102"/>
                  <a:gd name="T5" fmla="*/ 27 h 27"/>
                  <a:gd name="T6" fmla="*/ 18 w 102"/>
                  <a:gd name="T7" fmla="*/ 2 h 27"/>
                  <a:gd name="T8" fmla="*/ 18 w 102"/>
                  <a:gd name="T9" fmla="*/ 2 h 27"/>
                  <a:gd name="T10" fmla="*/ 98 w 102"/>
                  <a:gd name="T11" fmla="*/ 0 h 27"/>
                  <a:gd name="T12" fmla="*/ 98 w 102"/>
                  <a:gd name="T13" fmla="*/ 0 h 27"/>
                  <a:gd name="T14" fmla="*/ 102 w 102"/>
                  <a:gd name="T15" fmla="*/ 6 h 27"/>
                  <a:gd name="T16" fmla="*/ 102 w 102"/>
                  <a:gd name="T17" fmla="*/ 6 h 27"/>
                  <a:gd name="T18" fmla="*/ 98 w 102"/>
                  <a:gd name="T1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2" h="27">
                    <a:moveTo>
                      <a:pt x="18" y="2"/>
                    </a:moveTo>
                    <a:cubicBezTo>
                      <a:pt x="13" y="13"/>
                      <a:pt x="6" y="24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6" y="24"/>
                      <a:pt x="13" y="1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moveTo>
                      <a:pt x="98" y="0"/>
                    </a:moveTo>
                    <a:cubicBezTo>
                      <a:pt x="98" y="0"/>
                      <a:pt x="98" y="0"/>
                      <a:pt x="98" y="0"/>
                    </a:cubicBezTo>
                    <a:cubicBezTo>
                      <a:pt x="100" y="2"/>
                      <a:pt x="101" y="4"/>
                      <a:pt x="102" y="6"/>
                    </a:cubicBezTo>
                    <a:cubicBezTo>
                      <a:pt x="102" y="6"/>
                      <a:pt x="102" y="6"/>
                      <a:pt x="102" y="6"/>
                    </a:cubicBezTo>
                    <a:cubicBezTo>
                      <a:pt x="101" y="4"/>
                      <a:pt x="100" y="2"/>
                      <a:pt x="98" y="0"/>
                    </a:cubicBezTo>
                  </a:path>
                </a:pathLst>
              </a:custGeom>
              <a:solidFill>
                <a:srgbClr val="FFF4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76" name="Freeform 12">
                <a:extLst>
                  <a:ext uri="{FF2B5EF4-FFF2-40B4-BE49-F238E27FC236}">
                    <a16:creationId xmlns:a16="http://schemas.microsoft.com/office/drawing/2014/main" id="{B2AE962B-81CB-4774-80B9-8EB48499C1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64713" y="4611689"/>
                <a:ext cx="171450" cy="53975"/>
              </a:xfrm>
              <a:custGeom>
                <a:avLst/>
                <a:gdLst>
                  <a:gd name="T0" fmla="*/ 98 w 102"/>
                  <a:gd name="T1" fmla="*/ 0 h 32"/>
                  <a:gd name="T2" fmla="*/ 78 w 102"/>
                  <a:gd name="T3" fmla="*/ 6 h 32"/>
                  <a:gd name="T4" fmla="*/ 59 w 102"/>
                  <a:gd name="T5" fmla="*/ 8 h 32"/>
                  <a:gd name="T6" fmla="*/ 18 w 102"/>
                  <a:gd name="T7" fmla="*/ 2 h 32"/>
                  <a:gd name="T8" fmla="*/ 0 w 102"/>
                  <a:gd name="T9" fmla="*/ 27 h 32"/>
                  <a:gd name="T10" fmla="*/ 30 w 102"/>
                  <a:gd name="T11" fmla="*/ 32 h 32"/>
                  <a:gd name="T12" fmla="*/ 102 w 102"/>
                  <a:gd name="T13" fmla="*/ 6 h 32"/>
                  <a:gd name="T14" fmla="*/ 98 w 102"/>
                  <a:gd name="T15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2" h="32">
                    <a:moveTo>
                      <a:pt x="98" y="0"/>
                    </a:moveTo>
                    <a:cubicBezTo>
                      <a:pt x="92" y="3"/>
                      <a:pt x="85" y="5"/>
                      <a:pt x="78" y="6"/>
                    </a:cubicBezTo>
                    <a:cubicBezTo>
                      <a:pt x="78" y="6"/>
                      <a:pt x="71" y="8"/>
                      <a:pt x="59" y="8"/>
                    </a:cubicBezTo>
                    <a:cubicBezTo>
                      <a:pt x="48" y="8"/>
                      <a:pt x="33" y="6"/>
                      <a:pt x="18" y="2"/>
                    </a:cubicBezTo>
                    <a:cubicBezTo>
                      <a:pt x="13" y="13"/>
                      <a:pt x="6" y="24"/>
                      <a:pt x="0" y="27"/>
                    </a:cubicBezTo>
                    <a:cubicBezTo>
                      <a:pt x="10" y="31"/>
                      <a:pt x="20" y="32"/>
                      <a:pt x="30" y="32"/>
                    </a:cubicBezTo>
                    <a:cubicBezTo>
                      <a:pt x="61" y="32"/>
                      <a:pt x="88" y="16"/>
                      <a:pt x="102" y="6"/>
                    </a:cubicBezTo>
                    <a:cubicBezTo>
                      <a:pt x="101" y="4"/>
                      <a:pt x="100" y="2"/>
                      <a:pt x="98" y="0"/>
                    </a:cubicBezTo>
                  </a:path>
                </a:pathLst>
              </a:custGeom>
              <a:solidFill>
                <a:srgbClr val="F9B3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77" name="Freeform 13">
                <a:extLst>
                  <a:ext uri="{FF2B5EF4-FFF2-40B4-BE49-F238E27FC236}">
                    <a16:creationId xmlns:a16="http://schemas.microsoft.com/office/drawing/2014/main" id="{725C938A-9C65-466A-9D74-56075FA84F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59926" y="4805364"/>
                <a:ext cx="306388" cy="669925"/>
              </a:xfrm>
              <a:custGeom>
                <a:avLst/>
                <a:gdLst>
                  <a:gd name="T0" fmla="*/ 0 w 183"/>
                  <a:gd name="T1" fmla="*/ 365 h 399"/>
                  <a:gd name="T2" fmla="*/ 93 w 183"/>
                  <a:gd name="T3" fmla="*/ 201 h 399"/>
                  <a:gd name="T4" fmla="*/ 106 w 183"/>
                  <a:gd name="T5" fmla="*/ 6 h 399"/>
                  <a:gd name="T6" fmla="*/ 163 w 183"/>
                  <a:gd name="T7" fmla="*/ 219 h 399"/>
                  <a:gd name="T8" fmla="*/ 50 w 183"/>
                  <a:gd name="T9" fmla="*/ 399 h 399"/>
                  <a:gd name="T10" fmla="*/ 0 w 183"/>
                  <a:gd name="T11" fmla="*/ 365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3" h="399">
                    <a:moveTo>
                      <a:pt x="0" y="365"/>
                    </a:moveTo>
                    <a:cubicBezTo>
                      <a:pt x="0" y="365"/>
                      <a:pt x="70" y="280"/>
                      <a:pt x="93" y="201"/>
                    </a:cubicBezTo>
                    <a:cubicBezTo>
                      <a:pt x="120" y="111"/>
                      <a:pt x="52" y="12"/>
                      <a:pt x="106" y="6"/>
                    </a:cubicBezTo>
                    <a:cubicBezTo>
                      <a:pt x="160" y="0"/>
                      <a:pt x="183" y="143"/>
                      <a:pt x="163" y="219"/>
                    </a:cubicBezTo>
                    <a:cubicBezTo>
                      <a:pt x="144" y="295"/>
                      <a:pt x="50" y="399"/>
                      <a:pt x="50" y="399"/>
                    </a:cubicBezTo>
                    <a:lnTo>
                      <a:pt x="0" y="365"/>
                    </a:lnTo>
                    <a:close/>
                  </a:path>
                </a:pathLst>
              </a:custGeom>
              <a:solidFill>
                <a:srgbClr val="2580B7">
                  <a:lumMod val="20000"/>
                  <a:lumOff val="8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78" name="Freeform 14">
                <a:extLst>
                  <a:ext uri="{FF2B5EF4-FFF2-40B4-BE49-F238E27FC236}">
                    <a16:creationId xmlns:a16="http://schemas.microsoft.com/office/drawing/2014/main" id="{BDF1CADF-450E-42E0-90B2-D7CD77DE4E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98013" y="5429251"/>
                <a:ext cx="119063" cy="96838"/>
              </a:xfrm>
              <a:custGeom>
                <a:avLst/>
                <a:gdLst>
                  <a:gd name="T0" fmla="*/ 71 w 71"/>
                  <a:gd name="T1" fmla="*/ 17 h 58"/>
                  <a:gd name="T2" fmla="*/ 41 w 71"/>
                  <a:gd name="T3" fmla="*/ 54 h 58"/>
                  <a:gd name="T4" fmla="*/ 37 w 71"/>
                  <a:gd name="T5" fmla="*/ 50 h 58"/>
                  <a:gd name="T6" fmla="*/ 45 w 71"/>
                  <a:gd name="T7" fmla="*/ 41 h 58"/>
                  <a:gd name="T8" fmla="*/ 31 w 71"/>
                  <a:gd name="T9" fmla="*/ 52 h 58"/>
                  <a:gd name="T10" fmla="*/ 27 w 71"/>
                  <a:gd name="T11" fmla="*/ 48 h 58"/>
                  <a:gd name="T12" fmla="*/ 40 w 71"/>
                  <a:gd name="T13" fmla="*/ 36 h 58"/>
                  <a:gd name="T14" fmla="*/ 21 w 71"/>
                  <a:gd name="T15" fmla="*/ 51 h 58"/>
                  <a:gd name="T16" fmla="*/ 17 w 71"/>
                  <a:gd name="T17" fmla="*/ 45 h 58"/>
                  <a:gd name="T18" fmla="*/ 34 w 71"/>
                  <a:gd name="T19" fmla="*/ 31 h 58"/>
                  <a:gd name="T20" fmla="*/ 16 w 71"/>
                  <a:gd name="T21" fmla="*/ 43 h 58"/>
                  <a:gd name="T22" fmla="*/ 12 w 71"/>
                  <a:gd name="T23" fmla="*/ 37 h 58"/>
                  <a:gd name="T24" fmla="*/ 26 w 71"/>
                  <a:gd name="T25" fmla="*/ 28 h 58"/>
                  <a:gd name="T26" fmla="*/ 13 w 71"/>
                  <a:gd name="T27" fmla="*/ 31 h 58"/>
                  <a:gd name="T28" fmla="*/ 9 w 71"/>
                  <a:gd name="T29" fmla="*/ 23 h 58"/>
                  <a:gd name="T30" fmla="*/ 48 w 71"/>
                  <a:gd name="T31" fmla="*/ 2 h 58"/>
                  <a:gd name="T32" fmla="*/ 71 w 71"/>
                  <a:gd name="T33" fmla="*/ 1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1" h="58">
                    <a:moveTo>
                      <a:pt x="71" y="17"/>
                    </a:moveTo>
                    <a:cubicBezTo>
                      <a:pt x="71" y="17"/>
                      <a:pt x="63" y="43"/>
                      <a:pt x="41" y="54"/>
                    </a:cubicBezTo>
                    <a:cubicBezTo>
                      <a:pt x="35" y="58"/>
                      <a:pt x="34" y="54"/>
                      <a:pt x="37" y="50"/>
                    </a:cubicBezTo>
                    <a:cubicBezTo>
                      <a:pt x="41" y="47"/>
                      <a:pt x="45" y="42"/>
                      <a:pt x="45" y="41"/>
                    </a:cubicBezTo>
                    <a:cubicBezTo>
                      <a:pt x="46" y="41"/>
                      <a:pt x="35" y="49"/>
                      <a:pt x="31" y="52"/>
                    </a:cubicBezTo>
                    <a:cubicBezTo>
                      <a:pt x="27" y="56"/>
                      <a:pt x="23" y="52"/>
                      <a:pt x="27" y="48"/>
                    </a:cubicBezTo>
                    <a:cubicBezTo>
                      <a:pt x="31" y="44"/>
                      <a:pt x="40" y="36"/>
                      <a:pt x="40" y="36"/>
                    </a:cubicBezTo>
                    <a:cubicBezTo>
                      <a:pt x="40" y="36"/>
                      <a:pt x="25" y="48"/>
                      <a:pt x="21" y="51"/>
                    </a:cubicBezTo>
                    <a:cubicBezTo>
                      <a:pt x="17" y="53"/>
                      <a:pt x="13" y="49"/>
                      <a:pt x="17" y="45"/>
                    </a:cubicBezTo>
                    <a:cubicBezTo>
                      <a:pt x="22" y="41"/>
                      <a:pt x="34" y="31"/>
                      <a:pt x="34" y="31"/>
                    </a:cubicBezTo>
                    <a:cubicBezTo>
                      <a:pt x="34" y="31"/>
                      <a:pt x="22" y="41"/>
                      <a:pt x="16" y="43"/>
                    </a:cubicBezTo>
                    <a:cubicBezTo>
                      <a:pt x="11" y="46"/>
                      <a:pt x="8" y="41"/>
                      <a:pt x="12" y="37"/>
                    </a:cubicBezTo>
                    <a:cubicBezTo>
                      <a:pt x="17" y="34"/>
                      <a:pt x="26" y="28"/>
                      <a:pt x="26" y="28"/>
                    </a:cubicBezTo>
                    <a:cubicBezTo>
                      <a:pt x="26" y="28"/>
                      <a:pt x="19" y="27"/>
                      <a:pt x="13" y="31"/>
                    </a:cubicBezTo>
                    <a:cubicBezTo>
                      <a:pt x="7" y="35"/>
                      <a:pt x="0" y="30"/>
                      <a:pt x="9" y="23"/>
                    </a:cubicBezTo>
                    <a:cubicBezTo>
                      <a:pt x="14" y="18"/>
                      <a:pt x="32" y="0"/>
                      <a:pt x="48" y="2"/>
                    </a:cubicBezTo>
                    <a:cubicBezTo>
                      <a:pt x="64" y="11"/>
                      <a:pt x="71" y="17"/>
                      <a:pt x="71" y="17"/>
                    </a:cubicBezTo>
                    <a:close/>
                  </a:path>
                </a:pathLst>
              </a:custGeom>
              <a:solidFill>
                <a:srgbClr val="FED1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79" name="Freeform 15">
                <a:extLst>
                  <a:ext uri="{FF2B5EF4-FFF2-40B4-BE49-F238E27FC236}">
                    <a16:creationId xmlns:a16="http://schemas.microsoft.com/office/drawing/2014/main" id="{86C56713-B23A-4F81-834B-7436245A9C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71051" y="4686301"/>
                <a:ext cx="679450" cy="773113"/>
              </a:xfrm>
              <a:custGeom>
                <a:avLst/>
                <a:gdLst>
                  <a:gd name="T0" fmla="*/ 23 w 405"/>
                  <a:gd name="T1" fmla="*/ 11 h 460"/>
                  <a:gd name="T2" fmla="*/ 92 w 405"/>
                  <a:gd name="T3" fmla="*/ 44 h 460"/>
                  <a:gd name="T4" fmla="*/ 100 w 405"/>
                  <a:gd name="T5" fmla="*/ 57 h 460"/>
                  <a:gd name="T6" fmla="*/ 112 w 405"/>
                  <a:gd name="T7" fmla="*/ 137 h 460"/>
                  <a:gd name="T8" fmla="*/ 109 w 405"/>
                  <a:gd name="T9" fmla="*/ 59 h 460"/>
                  <a:gd name="T10" fmla="*/ 140 w 405"/>
                  <a:gd name="T11" fmla="*/ 30 h 460"/>
                  <a:gd name="T12" fmla="*/ 139 w 405"/>
                  <a:gd name="T13" fmla="*/ 28 h 460"/>
                  <a:gd name="T14" fmla="*/ 223 w 405"/>
                  <a:gd name="T15" fmla="*/ 0 h 460"/>
                  <a:gd name="T16" fmla="*/ 364 w 405"/>
                  <a:gd name="T17" fmla="*/ 127 h 460"/>
                  <a:gd name="T18" fmla="*/ 392 w 405"/>
                  <a:gd name="T19" fmla="*/ 460 h 460"/>
                  <a:gd name="T20" fmla="*/ 139 w 405"/>
                  <a:gd name="T21" fmla="*/ 460 h 460"/>
                  <a:gd name="T22" fmla="*/ 47 w 405"/>
                  <a:gd name="T23" fmla="*/ 197 h 460"/>
                  <a:gd name="T24" fmla="*/ 23 w 405"/>
                  <a:gd name="T25" fmla="*/ 11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05" h="460">
                    <a:moveTo>
                      <a:pt x="23" y="11"/>
                    </a:moveTo>
                    <a:cubicBezTo>
                      <a:pt x="92" y="44"/>
                      <a:pt x="92" y="44"/>
                      <a:pt x="92" y="44"/>
                    </a:cubicBezTo>
                    <a:cubicBezTo>
                      <a:pt x="100" y="57"/>
                      <a:pt x="100" y="57"/>
                      <a:pt x="100" y="57"/>
                    </a:cubicBezTo>
                    <a:cubicBezTo>
                      <a:pt x="112" y="137"/>
                      <a:pt x="112" y="137"/>
                      <a:pt x="112" y="137"/>
                    </a:cubicBezTo>
                    <a:cubicBezTo>
                      <a:pt x="109" y="59"/>
                      <a:pt x="109" y="59"/>
                      <a:pt x="109" y="59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39" y="28"/>
                      <a:pt x="139" y="28"/>
                      <a:pt x="139" y="28"/>
                    </a:cubicBezTo>
                    <a:cubicBezTo>
                      <a:pt x="223" y="0"/>
                      <a:pt x="223" y="0"/>
                      <a:pt x="223" y="0"/>
                    </a:cubicBezTo>
                    <a:cubicBezTo>
                      <a:pt x="223" y="0"/>
                      <a:pt x="322" y="15"/>
                      <a:pt x="364" y="127"/>
                    </a:cubicBezTo>
                    <a:cubicBezTo>
                      <a:pt x="405" y="239"/>
                      <a:pt x="392" y="460"/>
                      <a:pt x="392" y="460"/>
                    </a:cubicBezTo>
                    <a:cubicBezTo>
                      <a:pt x="139" y="460"/>
                      <a:pt x="139" y="460"/>
                      <a:pt x="139" y="460"/>
                    </a:cubicBezTo>
                    <a:cubicBezTo>
                      <a:pt x="139" y="460"/>
                      <a:pt x="92" y="246"/>
                      <a:pt x="47" y="197"/>
                    </a:cubicBezTo>
                    <a:cubicBezTo>
                      <a:pt x="0" y="116"/>
                      <a:pt x="23" y="11"/>
                      <a:pt x="23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80" name="Freeform 16">
                <a:extLst>
                  <a:ext uri="{FF2B5EF4-FFF2-40B4-BE49-F238E27FC236}">
                    <a16:creationId xmlns:a16="http://schemas.microsoft.com/office/drawing/2014/main" id="{F4398063-5D66-4C84-AE1A-C5DB28568B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79001" y="5021264"/>
                <a:ext cx="450850" cy="438150"/>
              </a:xfrm>
              <a:custGeom>
                <a:avLst/>
                <a:gdLst>
                  <a:gd name="T0" fmla="*/ 74 w 268"/>
                  <a:gd name="T1" fmla="*/ 261 h 261"/>
                  <a:gd name="T2" fmla="*/ 0 w 268"/>
                  <a:gd name="T3" fmla="*/ 27 h 261"/>
                  <a:gd name="T4" fmla="*/ 0 w 268"/>
                  <a:gd name="T5" fmla="*/ 27 h 261"/>
                  <a:gd name="T6" fmla="*/ 195 w 268"/>
                  <a:gd name="T7" fmla="*/ 0 h 261"/>
                  <a:gd name="T8" fmla="*/ 200 w 268"/>
                  <a:gd name="T9" fmla="*/ 80 h 261"/>
                  <a:gd name="T10" fmla="*/ 268 w 268"/>
                  <a:gd name="T11" fmla="*/ 261 h 261"/>
                  <a:gd name="T12" fmla="*/ 74 w 268"/>
                  <a:gd name="T13" fmla="*/ 261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8" h="261">
                    <a:moveTo>
                      <a:pt x="74" y="261"/>
                    </a:moveTo>
                    <a:cubicBezTo>
                      <a:pt x="74" y="261"/>
                      <a:pt x="39" y="102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91" y="95"/>
                      <a:pt x="195" y="0"/>
                      <a:pt x="195" y="0"/>
                    </a:cubicBezTo>
                    <a:cubicBezTo>
                      <a:pt x="195" y="0"/>
                      <a:pt x="200" y="31"/>
                      <a:pt x="200" y="80"/>
                    </a:cubicBezTo>
                    <a:cubicBezTo>
                      <a:pt x="200" y="200"/>
                      <a:pt x="268" y="261"/>
                      <a:pt x="268" y="261"/>
                    </a:cubicBezTo>
                    <a:lnTo>
                      <a:pt x="74" y="261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81" name="Freeform 17">
                <a:extLst>
                  <a:ext uri="{FF2B5EF4-FFF2-40B4-BE49-F238E27FC236}">
                    <a16:creationId xmlns:a16="http://schemas.microsoft.com/office/drawing/2014/main" id="{380A5618-1157-4F2B-B987-66B09DDF6E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3613" y="4637089"/>
                <a:ext cx="196850" cy="219075"/>
              </a:xfrm>
              <a:custGeom>
                <a:avLst/>
                <a:gdLst>
                  <a:gd name="T0" fmla="*/ 40 w 117"/>
                  <a:gd name="T1" fmla="*/ 131 h 131"/>
                  <a:gd name="T2" fmla="*/ 0 w 117"/>
                  <a:gd name="T3" fmla="*/ 89 h 131"/>
                  <a:gd name="T4" fmla="*/ 66 w 117"/>
                  <a:gd name="T5" fmla="*/ 0 h 131"/>
                  <a:gd name="T6" fmla="*/ 117 w 117"/>
                  <a:gd name="T7" fmla="*/ 29 h 131"/>
                  <a:gd name="T8" fmla="*/ 40 w 117"/>
                  <a:gd name="T9" fmla="*/ 131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" h="131">
                    <a:moveTo>
                      <a:pt x="40" y="131"/>
                    </a:moveTo>
                    <a:cubicBezTo>
                      <a:pt x="0" y="89"/>
                      <a:pt x="0" y="89"/>
                      <a:pt x="0" y="89"/>
                    </a:cubicBezTo>
                    <a:cubicBezTo>
                      <a:pt x="0" y="89"/>
                      <a:pt x="65" y="32"/>
                      <a:pt x="66" y="0"/>
                    </a:cubicBezTo>
                    <a:cubicBezTo>
                      <a:pt x="91" y="9"/>
                      <a:pt x="117" y="29"/>
                      <a:pt x="117" y="29"/>
                    </a:cubicBezTo>
                    <a:lnTo>
                      <a:pt x="40" y="131"/>
                    </a:lnTo>
                    <a:close/>
                  </a:path>
                </a:pathLst>
              </a:custGeom>
              <a:solidFill>
                <a:srgbClr val="2580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82" name="Freeform 18">
                <a:extLst>
                  <a:ext uri="{FF2B5EF4-FFF2-40B4-BE49-F238E27FC236}">
                    <a16:creationId xmlns:a16="http://schemas.microsoft.com/office/drawing/2014/main" id="{B27BA7DB-4645-4FA5-9A16-5CFDA0CC7C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09151" y="4657726"/>
                <a:ext cx="128588" cy="190500"/>
              </a:xfrm>
              <a:custGeom>
                <a:avLst/>
                <a:gdLst>
                  <a:gd name="T0" fmla="*/ 77 w 77"/>
                  <a:gd name="T1" fmla="*/ 74 h 113"/>
                  <a:gd name="T2" fmla="*/ 54 w 77"/>
                  <a:gd name="T3" fmla="*/ 113 h 113"/>
                  <a:gd name="T4" fmla="*/ 0 w 77"/>
                  <a:gd name="T5" fmla="*/ 28 h 113"/>
                  <a:gd name="T6" fmla="*/ 33 w 77"/>
                  <a:gd name="T7" fmla="*/ 0 h 113"/>
                  <a:gd name="T8" fmla="*/ 77 w 77"/>
                  <a:gd name="T9" fmla="*/ 7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113">
                    <a:moveTo>
                      <a:pt x="77" y="74"/>
                    </a:moveTo>
                    <a:cubicBezTo>
                      <a:pt x="77" y="74"/>
                      <a:pt x="55" y="110"/>
                      <a:pt x="54" y="113"/>
                    </a:cubicBezTo>
                    <a:cubicBezTo>
                      <a:pt x="54" y="113"/>
                      <a:pt x="10" y="57"/>
                      <a:pt x="0" y="28"/>
                    </a:cubicBezTo>
                    <a:cubicBezTo>
                      <a:pt x="9" y="9"/>
                      <a:pt x="33" y="0"/>
                      <a:pt x="33" y="0"/>
                    </a:cubicBezTo>
                    <a:lnTo>
                      <a:pt x="77" y="74"/>
                    </a:lnTo>
                    <a:close/>
                  </a:path>
                </a:pathLst>
              </a:custGeom>
              <a:solidFill>
                <a:srgbClr val="2580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83" name="Freeform 19">
                <a:extLst>
                  <a:ext uri="{FF2B5EF4-FFF2-40B4-BE49-F238E27FC236}">
                    <a16:creationId xmlns:a16="http://schemas.microsoft.com/office/drawing/2014/main" id="{2CDB127F-0A8B-45F4-B3AC-ABE702E9F2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63076" y="5459414"/>
                <a:ext cx="965200" cy="876300"/>
              </a:xfrm>
              <a:custGeom>
                <a:avLst/>
                <a:gdLst>
                  <a:gd name="T0" fmla="*/ 322 w 575"/>
                  <a:gd name="T1" fmla="*/ 0 h 522"/>
                  <a:gd name="T2" fmla="*/ 284 w 575"/>
                  <a:gd name="T3" fmla="*/ 36 h 522"/>
                  <a:gd name="T4" fmla="*/ 65 w 575"/>
                  <a:gd name="T5" fmla="*/ 107 h 522"/>
                  <a:gd name="T6" fmla="*/ 8 w 575"/>
                  <a:gd name="T7" fmla="*/ 522 h 522"/>
                  <a:gd name="T8" fmla="*/ 74 w 575"/>
                  <a:gd name="T9" fmla="*/ 522 h 522"/>
                  <a:gd name="T10" fmla="*/ 131 w 575"/>
                  <a:gd name="T11" fmla="*/ 164 h 522"/>
                  <a:gd name="T12" fmla="*/ 421 w 575"/>
                  <a:gd name="T13" fmla="*/ 123 h 522"/>
                  <a:gd name="T14" fmla="*/ 575 w 575"/>
                  <a:gd name="T15" fmla="*/ 0 h 522"/>
                  <a:gd name="T16" fmla="*/ 322 w 575"/>
                  <a:gd name="T17" fmla="*/ 0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5" h="522">
                    <a:moveTo>
                      <a:pt x="322" y="0"/>
                    </a:moveTo>
                    <a:cubicBezTo>
                      <a:pt x="322" y="0"/>
                      <a:pt x="327" y="33"/>
                      <a:pt x="284" y="36"/>
                    </a:cubicBezTo>
                    <a:cubicBezTo>
                      <a:pt x="258" y="38"/>
                      <a:pt x="128" y="51"/>
                      <a:pt x="65" y="107"/>
                    </a:cubicBezTo>
                    <a:cubicBezTo>
                      <a:pt x="1" y="164"/>
                      <a:pt x="0" y="347"/>
                      <a:pt x="8" y="522"/>
                    </a:cubicBezTo>
                    <a:cubicBezTo>
                      <a:pt x="56" y="522"/>
                      <a:pt x="74" y="522"/>
                      <a:pt x="74" y="522"/>
                    </a:cubicBezTo>
                    <a:cubicBezTo>
                      <a:pt x="74" y="522"/>
                      <a:pt x="65" y="188"/>
                      <a:pt x="131" y="164"/>
                    </a:cubicBezTo>
                    <a:cubicBezTo>
                      <a:pt x="197" y="140"/>
                      <a:pt x="406" y="125"/>
                      <a:pt x="421" y="123"/>
                    </a:cubicBezTo>
                    <a:cubicBezTo>
                      <a:pt x="437" y="121"/>
                      <a:pt x="573" y="66"/>
                      <a:pt x="575" y="0"/>
                    </a:cubicBezTo>
                    <a:cubicBezTo>
                      <a:pt x="467" y="0"/>
                      <a:pt x="322" y="0"/>
                      <a:pt x="322" y="0"/>
                    </a:cubicBezTo>
                    <a:close/>
                  </a:path>
                </a:pathLst>
              </a:custGeom>
              <a:solidFill>
                <a:srgbClr val="4454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84" name="Freeform 20">
                <a:extLst>
                  <a:ext uri="{FF2B5EF4-FFF2-40B4-BE49-F238E27FC236}">
                    <a16:creationId xmlns:a16="http://schemas.microsoft.com/office/drawing/2014/main" id="{A76E6E14-4DC6-45C9-99B9-6FE75BEE80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80551" y="5459414"/>
                <a:ext cx="890588" cy="876300"/>
              </a:xfrm>
              <a:custGeom>
                <a:avLst/>
                <a:gdLst>
                  <a:gd name="T0" fmla="*/ 505 w 530"/>
                  <a:gd name="T1" fmla="*/ 0 h 522"/>
                  <a:gd name="T2" fmla="*/ 445 w 530"/>
                  <a:gd name="T3" fmla="*/ 168 h 522"/>
                  <a:gd name="T4" fmla="*/ 109 w 530"/>
                  <a:gd name="T5" fmla="*/ 252 h 522"/>
                  <a:gd name="T6" fmla="*/ 113 w 530"/>
                  <a:gd name="T7" fmla="*/ 522 h 522"/>
                  <a:gd name="T8" fmla="*/ 33 w 530"/>
                  <a:gd name="T9" fmla="*/ 522 h 522"/>
                  <a:gd name="T10" fmla="*/ 39 w 530"/>
                  <a:gd name="T11" fmla="*/ 178 h 522"/>
                  <a:gd name="T12" fmla="*/ 285 w 530"/>
                  <a:gd name="T13" fmla="*/ 92 h 522"/>
                  <a:gd name="T14" fmla="*/ 357 w 530"/>
                  <a:gd name="T15" fmla="*/ 0 h 522"/>
                  <a:gd name="T16" fmla="*/ 505 w 530"/>
                  <a:gd name="T17" fmla="*/ 0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0" h="522">
                    <a:moveTo>
                      <a:pt x="505" y="0"/>
                    </a:moveTo>
                    <a:cubicBezTo>
                      <a:pt x="505" y="0"/>
                      <a:pt x="530" y="117"/>
                      <a:pt x="445" y="168"/>
                    </a:cubicBezTo>
                    <a:cubicBezTo>
                      <a:pt x="338" y="231"/>
                      <a:pt x="138" y="203"/>
                      <a:pt x="109" y="252"/>
                    </a:cubicBezTo>
                    <a:cubicBezTo>
                      <a:pt x="88" y="287"/>
                      <a:pt x="113" y="522"/>
                      <a:pt x="113" y="522"/>
                    </a:cubicBezTo>
                    <a:cubicBezTo>
                      <a:pt x="33" y="522"/>
                      <a:pt x="33" y="522"/>
                      <a:pt x="33" y="522"/>
                    </a:cubicBezTo>
                    <a:cubicBezTo>
                      <a:pt x="33" y="522"/>
                      <a:pt x="0" y="234"/>
                      <a:pt x="39" y="178"/>
                    </a:cubicBezTo>
                    <a:cubicBezTo>
                      <a:pt x="78" y="122"/>
                      <a:pt x="238" y="94"/>
                      <a:pt x="285" y="92"/>
                    </a:cubicBezTo>
                    <a:cubicBezTo>
                      <a:pt x="332" y="89"/>
                      <a:pt x="357" y="0"/>
                      <a:pt x="357" y="0"/>
                    </a:cubicBezTo>
                    <a:lnTo>
                      <a:pt x="505" y="0"/>
                    </a:lnTo>
                    <a:close/>
                  </a:path>
                </a:pathLst>
              </a:custGeom>
              <a:solidFill>
                <a:srgbClr val="4454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85" name="Freeform 21">
                <a:extLst>
                  <a:ext uri="{FF2B5EF4-FFF2-40B4-BE49-F238E27FC236}">
                    <a16:creationId xmlns:a16="http://schemas.microsoft.com/office/drawing/2014/main" id="{B4BD7CC8-3FB8-42A0-BEFC-5084D93C40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40876" y="5459414"/>
                <a:ext cx="722313" cy="304800"/>
              </a:xfrm>
              <a:custGeom>
                <a:avLst/>
                <a:gdLst>
                  <a:gd name="T0" fmla="*/ 3 w 430"/>
                  <a:gd name="T1" fmla="*/ 178 h 182"/>
                  <a:gd name="T2" fmla="*/ 249 w 430"/>
                  <a:gd name="T3" fmla="*/ 92 h 182"/>
                  <a:gd name="T4" fmla="*/ 321 w 430"/>
                  <a:gd name="T5" fmla="*/ 0 h 182"/>
                  <a:gd name="T6" fmla="*/ 430 w 430"/>
                  <a:gd name="T7" fmla="*/ 0 h 182"/>
                  <a:gd name="T8" fmla="*/ 302 w 430"/>
                  <a:gd name="T9" fmla="*/ 136 h 182"/>
                  <a:gd name="T10" fmla="*/ 0 w 430"/>
                  <a:gd name="T11" fmla="*/ 182 h 182"/>
                  <a:gd name="T12" fmla="*/ 3 w 430"/>
                  <a:gd name="T13" fmla="*/ 178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0" h="182">
                    <a:moveTo>
                      <a:pt x="3" y="178"/>
                    </a:moveTo>
                    <a:cubicBezTo>
                      <a:pt x="42" y="122"/>
                      <a:pt x="202" y="94"/>
                      <a:pt x="249" y="92"/>
                    </a:cubicBezTo>
                    <a:cubicBezTo>
                      <a:pt x="296" y="89"/>
                      <a:pt x="321" y="0"/>
                      <a:pt x="321" y="0"/>
                    </a:cubicBezTo>
                    <a:cubicBezTo>
                      <a:pt x="430" y="0"/>
                      <a:pt x="430" y="0"/>
                      <a:pt x="430" y="0"/>
                    </a:cubicBezTo>
                    <a:cubicBezTo>
                      <a:pt x="428" y="18"/>
                      <a:pt x="393" y="119"/>
                      <a:pt x="302" y="136"/>
                    </a:cubicBezTo>
                    <a:cubicBezTo>
                      <a:pt x="203" y="156"/>
                      <a:pt x="67" y="119"/>
                      <a:pt x="0" y="182"/>
                    </a:cubicBezTo>
                    <a:cubicBezTo>
                      <a:pt x="1" y="181"/>
                      <a:pt x="2" y="179"/>
                      <a:pt x="3" y="178"/>
                    </a:cubicBezTo>
                    <a:close/>
                  </a:path>
                </a:pathLst>
              </a:custGeom>
              <a:solidFill>
                <a:srgbClr val="44546A">
                  <a:lumMod val="60000"/>
                  <a:lumOff val="4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86" name="Freeform 22">
                <a:extLst>
                  <a:ext uri="{FF2B5EF4-FFF2-40B4-BE49-F238E27FC236}">
                    <a16:creationId xmlns:a16="http://schemas.microsoft.com/office/drawing/2014/main" id="{E60736F9-B1FD-4753-A35C-40651FEC74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45676" y="5502276"/>
                <a:ext cx="423863" cy="239713"/>
              </a:xfrm>
              <a:custGeom>
                <a:avLst/>
                <a:gdLst>
                  <a:gd name="T0" fmla="*/ 0 w 253"/>
                  <a:gd name="T1" fmla="*/ 142 h 142"/>
                  <a:gd name="T2" fmla="*/ 247 w 253"/>
                  <a:gd name="T3" fmla="*/ 22 h 142"/>
                  <a:gd name="T4" fmla="*/ 253 w 253"/>
                  <a:gd name="T5" fmla="*/ 12 h 142"/>
                  <a:gd name="T6" fmla="*/ 253 w 253"/>
                  <a:gd name="T7" fmla="*/ 0 h 142"/>
                  <a:gd name="T8" fmla="*/ 0 w 253"/>
                  <a:gd name="T9" fmla="*/ 110 h 142"/>
                  <a:gd name="T10" fmla="*/ 0 w 253"/>
                  <a:gd name="T11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3" h="142">
                    <a:moveTo>
                      <a:pt x="0" y="142"/>
                    </a:moveTo>
                    <a:cubicBezTo>
                      <a:pt x="0" y="142"/>
                      <a:pt x="242" y="24"/>
                      <a:pt x="247" y="22"/>
                    </a:cubicBezTo>
                    <a:cubicBezTo>
                      <a:pt x="252" y="19"/>
                      <a:pt x="253" y="16"/>
                      <a:pt x="253" y="12"/>
                    </a:cubicBezTo>
                    <a:cubicBezTo>
                      <a:pt x="253" y="7"/>
                      <a:pt x="253" y="0"/>
                      <a:pt x="253" y="0"/>
                    </a:cubicBezTo>
                    <a:cubicBezTo>
                      <a:pt x="0" y="110"/>
                      <a:pt x="0" y="110"/>
                      <a:pt x="0" y="110"/>
                    </a:cubicBezTo>
                    <a:lnTo>
                      <a:pt x="0" y="142"/>
                    </a:lnTo>
                    <a:close/>
                  </a:path>
                </a:pathLst>
              </a:custGeom>
              <a:solidFill>
                <a:srgbClr val="7688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87" name="Freeform 23">
                <a:extLst>
                  <a:ext uri="{FF2B5EF4-FFF2-40B4-BE49-F238E27FC236}">
                    <a16:creationId xmlns:a16="http://schemas.microsoft.com/office/drawing/2014/main" id="{5C362922-91BA-4816-BE0A-F52886E8AE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58301" y="5497514"/>
                <a:ext cx="1016000" cy="230188"/>
              </a:xfrm>
              <a:custGeom>
                <a:avLst/>
                <a:gdLst>
                  <a:gd name="T0" fmla="*/ 11 w 605"/>
                  <a:gd name="T1" fmla="*/ 126 h 137"/>
                  <a:gd name="T2" fmla="*/ 12 w 605"/>
                  <a:gd name="T3" fmla="*/ 137 h 137"/>
                  <a:gd name="T4" fmla="*/ 341 w 605"/>
                  <a:gd name="T5" fmla="*/ 137 h 137"/>
                  <a:gd name="T6" fmla="*/ 361 w 605"/>
                  <a:gd name="T7" fmla="*/ 127 h 137"/>
                  <a:gd name="T8" fmla="*/ 595 w 605"/>
                  <a:gd name="T9" fmla="*/ 11 h 137"/>
                  <a:gd name="T10" fmla="*/ 593 w 605"/>
                  <a:gd name="T11" fmla="*/ 0 h 137"/>
                  <a:gd name="T12" fmla="*/ 259 w 605"/>
                  <a:gd name="T13" fmla="*/ 0 h 137"/>
                  <a:gd name="T14" fmla="*/ 218 w 605"/>
                  <a:gd name="T15" fmla="*/ 11 h 137"/>
                  <a:gd name="T16" fmla="*/ 11 w 605"/>
                  <a:gd name="T17" fmla="*/ 12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5" h="137">
                    <a:moveTo>
                      <a:pt x="11" y="126"/>
                    </a:moveTo>
                    <a:cubicBezTo>
                      <a:pt x="0" y="132"/>
                      <a:pt x="1" y="137"/>
                      <a:pt x="12" y="137"/>
                    </a:cubicBezTo>
                    <a:cubicBezTo>
                      <a:pt x="341" y="137"/>
                      <a:pt x="341" y="137"/>
                      <a:pt x="341" y="137"/>
                    </a:cubicBezTo>
                    <a:cubicBezTo>
                      <a:pt x="353" y="137"/>
                      <a:pt x="361" y="127"/>
                      <a:pt x="361" y="127"/>
                    </a:cubicBezTo>
                    <a:cubicBezTo>
                      <a:pt x="595" y="11"/>
                      <a:pt x="595" y="11"/>
                      <a:pt x="595" y="11"/>
                    </a:cubicBezTo>
                    <a:cubicBezTo>
                      <a:pt x="605" y="5"/>
                      <a:pt x="605" y="0"/>
                      <a:pt x="593" y="0"/>
                    </a:cubicBezTo>
                    <a:cubicBezTo>
                      <a:pt x="259" y="0"/>
                      <a:pt x="259" y="0"/>
                      <a:pt x="259" y="0"/>
                    </a:cubicBezTo>
                    <a:cubicBezTo>
                      <a:pt x="247" y="0"/>
                      <a:pt x="229" y="5"/>
                      <a:pt x="218" y="11"/>
                    </a:cubicBezTo>
                    <a:cubicBezTo>
                      <a:pt x="11" y="126"/>
                      <a:pt x="11" y="126"/>
                      <a:pt x="11" y="126"/>
                    </a:cubicBezTo>
                  </a:path>
                </a:pathLst>
              </a:custGeom>
              <a:solidFill>
                <a:srgbClr val="A6A7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88" name="Freeform 24">
                <a:extLst>
                  <a:ext uri="{FF2B5EF4-FFF2-40B4-BE49-F238E27FC236}">
                    <a16:creationId xmlns:a16="http://schemas.microsoft.com/office/drawing/2014/main" id="{DDF4ACEB-75ED-4D71-BF7C-6727D37AE6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74238" y="5676901"/>
                <a:ext cx="53975" cy="15875"/>
              </a:xfrm>
              <a:custGeom>
                <a:avLst/>
                <a:gdLst>
                  <a:gd name="T0" fmla="*/ 2 w 32"/>
                  <a:gd name="T1" fmla="*/ 9 h 9"/>
                  <a:gd name="T2" fmla="*/ 11 w 32"/>
                  <a:gd name="T3" fmla="*/ 9 h 9"/>
                  <a:gd name="T4" fmla="*/ 17 w 32"/>
                  <a:gd name="T5" fmla="*/ 7 h 9"/>
                  <a:gd name="T6" fmla="*/ 29 w 32"/>
                  <a:gd name="T7" fmla="*/ 1 h 9"/>
                  <a:gd name="T8" fmla="*/ 30 w 32"/>
                  <a:gd name="T9" fmla="*/ 0 h 9"/>
                  <a:gd name="T10" fmla="*/ 21 w 32"/>
                  <a:gd name="T11" fmla="*/ 0 h 9"/>
                  <a:gd name="T12" fmla="*/ 15 w 32"/>
                  <a:gd name="T13" fmla="*/ 1 h 9"/>
                  <a:gd name="T14" fmla="*/ 3 w 32"/>
                  <a:gd name="T15" fmla="*/ 7 h 9"/>
                  <a:gd name="T16" fmla="*/ 2 w 32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9">
                    <a:moveTo>
                      <a:pt x="2" y="9"/>
                    </a:moveTo>
                    <a:cubicBezTo>
                      <a:pt x="11" y="9"/>
                      <a:pt x="11" y="9"/>
                      <a:pt x="11" y="9"/>
                    </a:cubicBezTo>
                    <a:cubicBezTo>
                      <a:pt x="12" y="9"/>
                      <a:pt x="15" y="8"/>
                      <a:pt x="17" y="7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1" y="0"/>
                      <a:pt x="32" y="0"/>
                      <a:pt x="30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0" y="0"/>
                      <a:pt x="17" y="0"/>
                      <a:pt x="15" y="1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8"/>
                      <a:pt x="0" y="9"/>
                      <a:pt x="2" y="9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89" name="Freeform 25">
                <a:extLst>
                  <a:ext uri="{FF2B5EF4-FFF2-40B4-BE49-F238E27FC236}">
                    <a16:creationId xmlns:a16="http://schemas.microsoft.com/office/drawing/2014/main" id="{F8E34220-5D31-46E7-BAC8-2E969594A1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5513" y="5654676"/>
                <a:ext cx="61913" cy="19050"/>
              </a:xfrm>
              <a:custGeom>
                <a:avLst/>
                <a:gdLst>
                  <a:gd name="T0" fmla="*/ 2 w 37"/>
                  <a:gd name="T1" fmla="*/ 12 h 12"/>
                  <a:gd name="T2" fmla="*/ 10 w 37"/>
                  <a:gd name="T3" fmla="*/ 12 h 12"/>
                  <a:gd name="T4" fmla="*/ 17 w 37"/>
                  <a:gd name="T5" fmla="*/ 10 h 12"/>
                  <a:gd name="T6" fmla="*/ 34 w 37"/>
                  <a:gd name="T7" fmla="*/ 2 h 12"/>
                  <a:gd name="T8" fmla="*/ 36 w 37"/>
                  <a:gd name="T9" fmla="*/ 0 h 12"/>
                  <a:gd name="T10" fmla="*/ 27 w 37"/>
                  <a:gd name="T11" fmla="*/ 0 h 12"/>
                  <a:gd name="T12" fmla="*/ 20 w 37"/>
                  <a:gd name="T13" fmla="*/ 2 h 12"/>
                  <a:gd name="T14" fmla="*/ 3 w 37"/>
                  <a:gd name="T15" fmla="*/ 10 h 12"/>
                  <a:gd name="T16" fmla="*/ 2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2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12" y="12"/>
                      <a:pt x="15" y="11"/>
                      <a:pt x="17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1"/>
                      <a:pt x="37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3" y="1"/>
                      <a:pt x="20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1"/>
                      <a:pt x="0" y="12"/>
                      <a:pt x="2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90" name="Freeform 26">
                <a:extLst>
                  <a:ext uri="{FF2B5EF4-FFF2-40B4-BE49-F238E27FC236}">
                    <a16:creationId xmlns:a16="http://schemas.microsoft.com/office/drawing/2014/main" id="{E05185FF-F441-4047-8AE1-A2DB11D9E1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64726" y="5630864"/>
                <a:ext cx="61913" cy="19050"/>
              </a:xfrm>
              <a:custGeom>
                <a:avLst/>
                <a:gdLst>
                  <a:gd name="T0" fmla="*/ 1 w 37"/>
                  <a:gd name="T1" fmla="*/ 12 h 12"/>
                  <a:gd name="T2" fmla="*/ 10 w 37"/>
                  <a:gd name="T3" fmla="*/ 12 h 12"/>
                  <a:gd name="T4" fmla="*/ 17 w 37"/>
                  <a:gd name="T5" fmla="*/ 10 h 12"/>
                  <a:gd name="T6" fmla="*/ 33 w 37"/>
                  <a:gd name="T7" fmla="*/ 2 h 12"/>
                  <a:gd name="T8" fmla="*/ 35 w 37"/>
                  <a:gd name="T9" fmla="*/ 0 h 12"/>
                  <a:gd name="T10" fmla="*/ 27 w 37"/>
                  <a:gd name="T11" fmla="*/ 0 h 12"/>
                  <a:gd name="T12" fmla="*/ 20 w 37"/>
                  <a:gd name="T13" fmla="*/ 2 h 12"/>
                  <a:gd name="T14" fmla="*/ 3 w 37"/>
                  <a:gd name="T15" fmla="*/ 10 h 12"/>
                  <a:gd name="T16" fmla="*/ 1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1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11" y="12"/>
                      <a:pt x="14" y="11"/>
                      <a:pt x="17" y="10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6" y="1"/>
                      <a:pt x="37" y="0"/>
                      <a:pt x="35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5" y="0"/>
                      <a:pt x="22" y="1"/>
                      <a:pt x="20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91" name="Freeform 27">
                <a:extLst>
                  <a:ext uri="{FF2B5EF4-FFF2-40B4-BE49-F238E27FC236}">
                    <a16:creationId xmlns:a16="http://schemas.microsoft.com/office/drawing/2014/main" id="{ADAB8761-C5B2-43D6-9AF5-B09A0A61F6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5526" y="5608639"/>
                <a:ext cx="60325" cy="19050"/>
              </a:xfrm>
              <a:custGeom>
                <a:avLst/>
                <a:gdLst>
                  <a:gd name="T0" fmla="*/ 1 w 36"/>
                  <a:gd name="T1" fmla="*/ 11 h 11"/>
                  <a:gd name="T2" fmla="*/ 10 w 36"/>
                  <a:gd name="T3" fmla="*/ 11 h 11"/>
                  <a:gd name="T4" fmla="*/ 16 w 36"/>
                  <a:gd name="T5" fmla="*/ 9 h 11"/>
                  <a:gd name="T6" fmla="*/ 33 w 36"/>
                  <a:gd name="T7" fmla="*/ 2 h 11"/>
                  <a:gd name="T8" fmla="*/ 35 w 36"/>
                  <a:gd name="T9" fmla="*/ 0 h 11"/>
                  <a:gd name="T10" fmla="*/ 26 w 36"/>
                  <a:gd name="T11" fmla="*/ 0 h 11"/>
                  <a:gd name="T12" fmla="*/ 19 w 36"/>
                  <a:gd name="T13" fmla="*/ 2 h 11"/>
                  <a:gd name="T14" fmla="*/ 3 w 36"/>
                  <a:gd name="T15" fmla="*/ 9 h 11"/>
                  <a:gd name="T16" fmla="*/ 1 w 36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11">
                    <a:moveTo>
                      <a:pt x="1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11" y="11"/>
                      <a:pt x="14" y="10"/>
                      <a:pt x="16" y="9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5" y="0"/>
                      <a:pt x="36" y="0"/>
                      <a:pt x="35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5" y="0"/>
                      <a:pt x="22" y="1"/>
                      <a:pt x="19" y="2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0" y="10"/>
                      <a:pt x="0" y="11"/>
                      <a:pt x="1" y="11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92" name="Freeform 28">
                <a:extLst>
                  <a:ext uri="{FF2B5EF4-FFF2-40B4-BE49-F238E27FC236}">
                    <a16:creationId xmlns:a16="http://schemas.microsoft.com/office/drawing/2014/main" id="{8A056540-5A79-45D1-B42E-5F9EFE26F0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64738" y="5584826"/>
                <a:ext cx="61913" cy="20638"/>
              </a:xfrm>
              <a:custGeom>
                <a:avLst/>
                <a:gdLst>
                  <a:gd name="T0" fmla="*/ 1 w 37"/>
                  <a:gd name="T1" fmla="*/ 12 h 12"/>
                  <a:gd name="T2" fmla="*/ 10 w 37"/>
                  <a:gd name="T3" fmla="*/ 12 h 12"/>
                  <a:gd name="T4" fmla="*/ 17 w 37"/>
                  <a:gd name="T5" fmla="*/ 10 h 12"/>
                  <a:gd name="T6" fmla="*/ 34 w 37"/>
                  <a:gd name="T7" fmla="*/ 2 h 12"/>
                  <a:gd name="T8" fmla="*/ 35 w 37"/>
                  <a:gd name="T9" fmla="*/ 0 h 12"/>
                  <a:gd name="T10" fmla="*/ 27 w 37"/>
                  <a:gd name="T11" fmla="*/ 0 h 12"/>
                  <a:gd name="T12" fmla="*/ 20 w 37"/>
                  <a:gd name="T13" fmla="*/ 2 h 12"/>
                  <a:gd name="T14" fmla="*/ 3 w 37"/>
                  <a:gd name="T15" fmla="*/ 10 h 12"/>
                  <a:gd name="T16" fmla="*/ 1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1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12" y="12"/>
                      <a:pt x="15" y="11"/>
                      <a:pt x="17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1"/>
                      <a:pt x="37" y="0"/>
                      <a:pt x="35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5" y="0"/>
                      <a:pt x="22" y="1"/>
                      <a:pt x="20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93" name="Freeform 29">
                <a:extLst>
                  <a:ext uri="{FF2B5EF4-FFF2-40B4-BE49-F238E27FC236}">
                    <a16:creationId xmlns:a16="http://schemas.microsoft.com/office/drawing/2014/main" id="{ED10D1EB-7EA6-45B6-B14E-331D12F916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13951" y="5561014"/>
                <a:ext cx="61913" cy="20638"/>
              </a:xfrm>
              <a:custGeom>
                <a:avLst/>
                <a:gdLst>
                  <a:gd name="T0" fmla="*/ 1 w 36"/>
                  <a:gd name="T1" fmla="*/ 12 h 12"/>
                  <a:gd name="T2" fmla="*/ 10 w 36"/>
                  <a:gd name="T3" fmla="*/ 12 h 12"/>
                  <a:gd name="T4" fmla="*/ 16 w 36"/>
                  <a:gd name="T5" fmla="*/ 10 h 12"/>
                  <a:gd name="T6" fmla="*/ 33 w 36"/>
                  <a:gd name="T7" fmla="*/ 2 h 12"/>
                  <a:gd name="T8" fmla="*/ 35 w 36"/>
                  <a:gd name="T9" fmla="*/ 0 h 12"/>
                  <a:gd name="T10" fmla="*/ 26 w 36"/>
                  <a:gd name="T11" fmla="*/ 0 h 12"/>
                  <a:gd name="T12" fmla="*/ 20 w 36"/>
                  <a:gd name="T13" fmla="*/ 2 h 12"/>
                  <a:gd name="T14" fmla="*/ 3 w 36"/>
                  <a:gd name="T15" fmla="*/ 10 h 12"/>
                  <a:gd name="T16" fmla="*/ 1 w 36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12">
                    <a:moveTo>
                      <a:pt x="1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11" y="12"/>
                      <a:pt x="14" y="11"/>
                      <a:pt x="16" y="10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6" y="1"/>
                      <a:pt x="36" y="0"/>
                      <a:pt x="35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5" y="0"/>
                      <a:pt x="22" y="1"/>
                      <a:pt x="20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94" name="Freeform 30">
                <a:extLst>
                  <a:ext uri="{FF2B5EF4-FFF2-40B4-BE49-F238E27FC236}">
                    <a16:creationId xmlns:a16="http://schemas.microsoft.com/office/drawing/2014/main" id="{E429DF95-20B7-4A98-B72E-DD8DEC58FA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45663" y="5676901"/>
                <a:ext cx="53975" cy="15875"/>
              </a:xfrm>
              <a:custGeom>
                <a:avLst/>
                <a:gdLst>
                  <a:gd name="T0" fmla="*/ 2 w 32"/>
                  <a:gd name="T1" fmla="*/ 9 h 9"/>
                  <a:gd name="T2" fmla="*/ 11 w 32"/>
                  <a:gd name="T3" fmla="*/ 9 h 9"/>
                  <a:gd name="T4" fmla="*/ 17 w 32"/>
                  <a:gd name="T5" fmla="*/ 7 h 9"/>
                  <a:gd name="T6" fmla="*/ 29 w 32"/>
                  <a:gd name="T7" fmla="*/ 1 h 9"/>
                  <a:gd name="T8" fmla="*/ 30 w 32"/>
                  <a:gd name="T9" fmla="*/ 0 h 9"/>
                  <a:gd name="T10" fmla="*/ 21 w 32"/>
                  <a:gd name="T11" fmla="*/ 0 h 9"/>
                  <a:gd name="T12" fmla="*/ 15 w 32"/>
                  <a:gd name="T13" fmla="*/ 1 h 9"/>
                  <a:gd name="T14" fmla="*/ 3 w 32"/>
                  <a:gd name="T15" fmla="*/ 7 h 9"/>
                  <a:gd name="T16" fmla="*/ 2 w 32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9">
                    <a:moveTo>
                      <a:pt x="2" y="9"/>
                    </a:moveTo>
                    <a:cubicBezTo>
                      <a:pt x="11" y="9"/>
                      <a:pt x="11" y="9"/>
                      <a:pt x="11" y="9"/>
                    </a:cubicBezTo>
                    <a:cubicBezTo>
                      <a:pt x="12" y="9"/>
                      <a:pt x="15" y="8"/>
                      <a:pt x="17" y="7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1" y="0"/>
                      <a:pt x="32" y="0"/>
                      <a:pt x="30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0" y="0"/>
                      <a:pt x="17" y="1"/>
                      <a:pt x="15" y="1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8"/>
                      <a:pt x="0" y="9"/>
                      <a:pt x="2" y="9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95" name="Freeform 31">
                <a:extLst>
                  <a:ext uri="{FF2B5EF4-FFF2-40B4-BE49-F238E27FC236}">
                    <a16:creationId xmlns:a16="http://schemas.microsoft.com/office/drawing/2014/main" id="{DAD0DC43-6D9C-40B7-8C50-1C9D6FD687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61538" y="5654676"/>
                <a:ext cx="87313" cy="19050"/>
              </a:xfrm>
              <a:custGeom>
                <a:avLst/>
                <a:gdLst>
                  <a:gd name="T0" fmla="*/ 1 w 52"/>
                  <a:gd name="T1" fmla="*/ 12 h 12"/>
                  <a:gd name="T2" fmla="*/ 25 w 52"/>
                  <a:gd name="T3" fmla="*/ 12 h 12"/>
                  <a:gd name="T4" fmla="*/ 32 w 52"/>
                  <a:gd name="T5" fmla="*/ 10 h 12"/>
                  <a:gd name="T6" fmla="*/ 49 w 52"/>
                  <a:gd name="T7" fmla="*/ 2 h 12"/>
                  <a:gd name="T8" fmla="*/ 50 w 52"/>
                  <a:gd name="T9" fmla="*/ 0 h 12"/>
                  <a:gd name="T10" fmla="*/ 26 w 52"/>
                  <a:gd name="T11" fmla="*/ 0 h 12"/>
                  <a:gd name="T12" fmla="*/ 19 w 52"/>
                  <a:gd name="T13" fmla="*/ 2 h 12"/>
                  <a:gd name="T14" fmla="*/ 3 w 52"/>
                  <a:gd name="T15" fmla="*/ 10 h 12"/>
                  <a:gd name="T16" fmla="*/ 1 w 52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12">
                    <a:moveTo>
                      <a:pt x="1" y="12"/>
                    </a:moveTo>
                    <a:cubicBezTo>
                      <a:pt x="25" y="12"/>
                      <a:pt x="25" y="12"/>
                      <a:pt x="25" y="12"/>
                    </a:cubicBezTo>
                    <a:cubicBezTo>
                      <a:pt x="27" y="12"/>
                      <a:pt x="30" y="11"/>
                      <a:pt x="32" y="10"/>
                    </a:cubicBezTo>
                    <a:cubicBezTo>
                      <a:pt x="49" y="2"/>
                      <a:pt x="49" y="2"/>
                      <a:pt x="49" y="2"/>
                    </a:cubicBezTo>
                    <a:cubicBezTo>
                      <a:pt x="51" y="1"/>
                      <a:pt x="52" y="0"/>
                      <a:pt x="50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5" y="0"/>
                      <a:pt x="22" y="1"/>
                      <a:pt x="19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96" name="Freeform 32">
                <a:extLst>
                  <a:ext uri="{FF2B5EF4-FFF2-40B4-BE49-F238E27FC236}">
                    <a16:creationId xmlns:a16="http://schemas.microsoft.com/office/drawing/2014/main" id="{77D2BC7C-4CF4-4730-B852-40B55BFD4D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28213" y="5630864"/>
                <a:ext cx="69850" cy="19050"/>
              </a:xfrm>
              <a:custGeom>
                <a:avLst/>
                <a:gdLst>
                  <a:gd name="T0" fmla="*/ 2 w 42"/>
                  <a:gd name="T1" fmla="*/ 12 h 12"/>
                  <a:gd name="T2" fmla="*/ 15 w 42"/>
                  <a:gd name="T3" fmla="*/ 12 h 12"/>
                  <a:gd name="T4" fmla="*/ 22 w 42"/>
                  <a:gd name="T5" fmla="*/ 10 h 12"/>
                  <a:gd name="T6" fmla="*/ 38 w 42"/>
                  <a:gd name="T7" fmla="*/ 2 h 12"/>
                  <a:gd name="T8" fmla="*/ 40 w 42"/>
                  <a:gd name="T9" fmla="*/ 0 h 12"/>
                  <a:gd name="T10" fmla="*/ 27 w 42"/>
                  <a:gd name="T11" fmla="*/ 1 h 12"/>
                  <a:gd name="T12" fmla="*/ 20 w 42"/>
                  <a:gd name="T13" fmla="*/ 3 h 12"/>
                  <a:gd name="T14" fmla="*/ 4 w 42"/>
                  <a:gd name="T15" fmla="*/ 10 h 12"/>
                  <a:gd name="T16" fmla="*/ 2 w 42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12">
                    <a:moveTo>
                      <a:pt x="2" y="12"/>
                    </a:moveTo>
                    <a:cubicBezTo>
                      <a:pt x="15" y="12"/>
                      <a:pt x="15" y="12"/>
                      <a:pt x="15" y="12"/>
                    </a:cubicBezTo>
                    <a:cubicBezTo>
                      <a:pt x="16" y="12"/>
                      <a:pt x="19" y="11"/>
                      <a:pt x="22" y="10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41" y="1"/>
                      <a:pt x="42" y="0"/>
                      <a:pt x="40" y="0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6" y="1"/>
                      <a:pt x="22" y="2"/>
                      <a:pt x="20" y="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1" y="11"/>
                      <a:pt x="0" y="12"/>
                      <a:pt x="2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97" name="Freeform 33">
                <a:extLst>
                  <a:ext uri="{FF2B5EF4-FFF2-40B4-BE49-F238E27FC236}">
                    <a16:creationId xmlns:a16="http://schemas.microsoft.com/office/drawing/2014/main" id="{862333D4-8A25-4616-AD25-3824114300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6788" y="5608639"/>
                <a:ext cx="90488" cy="20638"/>
              </a:xfrm>
              <a:custGeom>
                <a:avLst/>
                <a:gdLst>
                  <a:gd name="T0" fmla="*/ 1 w 54"/>
                  <a:gd name="T1" fmla="*/ 12 h 12"/>
                  <a:gd name="T2" fmla="*/ 27 w 54"/>
                  <a:gd name="T3" fmla="*/ 11 h 12"/>
                  <a:gd name="T4" fmla="*/ 35 w 54"/>
                  <a:gd name="T5" fmla="*/ 9 h 12"/>
                  <a:gd name="T6" fmla="*/ 51 w 54"/>
                  <a:gd name="T7" fmla="*/ 2 h 12"/>
                  <a:gd name="T8" fmla="*/ 53 w 54"/>
                  <a:gd name="T9" fmla="*/ 0 h 12"/>
                  <a:gd name="T10" fmla="*/ 27 w 54"/>
                  <a:gd name="T11" fmla="*/ 0 h 12"/>
                  <a:gd name="T12" fmla="*/ 20 w 54"/>
                  <a:gd name="T13" fmla="*/ 2 h 12"/>
                  <a:gd name="T14" fmla="*/ 3 w 54"/>
                  <a:gd name="T15" fmla="*/ 10 h 12"/>
                  <a:gd name="T16" fmla="*/ 1 w 54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12">
                    <a:moveTo>
                      <a:pt x="1" y="12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9" y="11"/>
                      <a:pt x="32" y="10"/>
                      <a:pt x="35" y="9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53" y="1"/>
                      <a:pt x="54" y="0"/>
                      <a:pt x="53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5" y="0"/>
                      <a:pt x="22" y="1"/>
                      <a:pt x="20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98" name="Freeform 34">
                <a:extLst>
                  <a:ext uri="{FF2B5EF4-FFF2-40B4-BE49-F238E27FC236}">
                    <a16:creationId xmlns:a16="http://schemas.microsoft.com/office/drawing/2014/main" id="{13867411-D9AE-41C4-B5E9-59345655CF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36163" y="5584826"/>
                <a:ext cx="61913" cy="20638"/>
              </a:xfrm>
              <a:custGeom>
                <a:avLst/>
                <a:gdLst>
                  <a:gd name="T0" fmla="*/ 2 w 37"/>
                  <a:gd name="T1" fmla="*/ 12 h 12"/>
                  <a:gd name="T2" fmla="*/ 10 w 37"/>
                  <a:gd name="T3" fmla="*/ 12 h 12"/>
                  <a:gd name="T4" fmla="*/ 17 w 37"/>
                  <a:gd name="T5" fmla="*/ 10 h 12"/>
                  <a:gd name="T6" fmla="*/ 34 w 37"/>
                  <a:gd name="T7" fmla="*/ 2 h 12"/>
                  <a:gd name="T8" fmla="*/ 35 w 37"/>
                  <a:gd name="T9" fmla="*/ 0 h 12"/>
                  <a:gd name="T10" fmla="*/ 27 w 37"/>
                  <a:gd name="T11" fmla="*/ 0 h 12"/>
                  <a:gd name="T12" fmla="*/ 20 w 37"/>
                  <a:gd name="T13" fmla="*/ 2 h 12"/>
                  <a:gd name="T14" fmla="*/ 3 w 37"/>
                  <a:gd name="T15" fmla="*/ 10 h 12"/>
                  <a:gd name="T16" fmla="*/ 2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2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12" y="12"/>
                      <a:pt x="15" y="11"/>
                      <a:pt x="17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1"/>
                      <a:pt x="37" y="0"/>
                      <a:pt x="35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5" y="0"/>
                      <a:pt x="22" y="1"/>
                      <a:pt x="20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1"/>
                      <a:pt x="0" y="12"/>
                      <a:pt x="2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99" name="Freeform 35">
                <a:extLst>
                  <a:ext uri="{FF2B5EF4-FFF2-40B4-BE49-F238E27FC236}">
                    <a16:creationId xmlns:a16="http://schemas.microsoft.com/office/drawing/2014/main" id="{52BDC4B3-1E03-47DF-8751-05C8571DB0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86963" y="5561014"/>
                <a:ext cx="60325" cy="20638"/>
              </a:xfrm>
              <a:custGeom>
                <a:avLst/>
                <a:gdLst>
                  <a:gd name="T0" fmla="*/ 1 w 36"/>
                  <a:gd name="T1" fmla="*/ 12 h 12"/>
                  <a:gd name="T2" fmla="*/ 10 w 36"/>
                  <a:gd name="T3" fmla="*/ 12 h 12"/>
                  <a:gd name="T4" fmla="*/ 17 w 36"/>
                  <a:gd name="T5" fmla="*/ 10 h 12"/>
                  <a:gd name="T6" fmla="*/ 33 w 36"/>
                  <a:gd name="T7" fmla="*/ 2 h 12"/>
                  <a:gd name="T8" fmla="*/ 35 w 36"/>
                  <a:gd name="T9" fmla="*/ 0 h 12"/>
                  <a:gd name="T10" fmla="*/ 26 w 36"/>
                  <a:gd name="T11" fmla="*/ 1 h 12"/>
                  <a:gd name="T12" fmla="*/ 20 w 36"/>
                  <a:gd name="T13" fmla="*/ 2 h 12"/>
                  <a:gd name="T14" fmla="*/ 3 w 36"/>
                  <a:gd name="T15" fmla="*/ 10 h 12"/>
                  <a:gd name="T16" fmla="*/ 1 w 36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12">
                    <a:moveTo>
                      <a:pt x="1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11" y="12"/>
                      <a:pt x="14" y="11"/>
                      <a:pt x="17" y="10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6" y="1"/>
                      <a:pt x="36" y="0"/>
                      <a:pt x="35" y="0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1"/>
                      <a:pt x="22" y="1"/>
                      <a:pt x="20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00" name="Freeform 36">
                <a:extLst>
                  <a:ext uri="{FF2B5EF4-FFF2-40B4-BE49-F238E27FC236}">
                    <a16:creationId xmlns:a16="http://schemas.microsoft.com/office/drawing/2014/main" id="{CDCDCFBB-C997-419C-8DDD-91D7EB137B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20263" y="5676901"/>
                <a:ext cx="50800" cy="15875"/>
              </a:xfrm>
              <a:custGeom>
                <a:avLst/>
                <a:gdLst>
                  <a:gd name="T0" fmla="*/ 1 w 30"/>
                  <a:gd name="T1" fmla="*/ 9 h 9"/>
                  <a:gd name="T2" fmla="*/ 9 w 30"/>
                  <a:gd name="T3" fmla="*/ 9 h 9"/>
                  <a:gd name="T4" fmla="*/ 15 w 30"/>
                  <a:gd name="T5" fmla="*/ 7 h 9"/>
                  <a:gd name="T6" fmla="*/ 27 w 30"/>
                  <a:gd name="T7" fmla="*/ 1 h 9"/>
                  <a:gd name="T8" fmla="*/ 29 w 30"/>
                  <a:gd name="T9" fmla="*/ 0 h 9"/>
                  <a:gd name="T10" fmla="*/ 20 w 30"/>
                  <a:gd name="T11" fmla="*/ 0 h 9"/>
                  <a:gd name="T12" fmla="*/ 15 w 30"/>
                  <a:gd name="T13" fmla="*/ 2 h 9"/>
                  <a:gd name="T14" fmla="*/ 2 w 30"/>
                  <a:gd name="T15" fmla="*/ 7 h 9"/>
                  <a:gd name="T16" fmla="*/ 1 w 30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9">
                    <a:moveTo>
                      <a:pt x="1" y="9"/>
                    </a:moveTo>
                    <a:cubicBezTo>
                      <a:pt x="9" y="9"/>
                      <a:pt x="9" y="9"/>
                      <a:pt x="9" y="9"/>
                    </a:cubicBezTo>
                    <a:cubicBezTo>
                      <a:pt x="10" y="9"/>
                      <a:pt x="13" y="8"/>
                      <a:pt x="15" y="7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9" y="1"/>
                      <a:pt x="30" y="0"/>
                      <a:pt x="29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9" y="0"/>
                      <a:pt x="17" y="1"/>
                      <a:pt x="15" y="2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0" y="8"/>
                      <a:pt x="0" y="9"/>
                      <a:pt x="1" y="9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01" name="Freeform 37">
                <a:extLst>
                  <a:ext uri="{FF2B5EF4-FFF2-40B4-BE49-F238E27FC236}">
                    <a16:creationId xmlns:a16="http://schemas.microsoft.com/office/drawing/2014/main" id="{7AC08D2A-CDD8-4016-98C1-6CF06A0C4B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93276" y="5676901"/>
                <a:ext cx="50800" cy="15875"/>
              </a:xfrm>
              <a:custGeom>
                <a:avLst/>
                <a:gdLst>
                  <a:gd name="T0" fmla="*/ 1 w 30"/>
                  <a:gd name="T1" fmla="*/ 9 h 9"/>
                  <a:gd name="T2" fmla="*/ 9 w 30"/>
                  <a:gd name="T3" fmla="*/ 9 h 9"/>
                  <a:gd name="T4" fmla="*/ 15 w 30"/>
                  <a:gd name="T5" fmla="*/ 7 h 9"/>
                  <a:gd name="T6" fmla="*/ 27 w 30"/>
                  <a:gd name="T7" fmla="*/ 2 h 9"/>
                  <a:gd name="T8" fmla="*/ 29 w 30"/>
                  <a:gd name="T9" fmla="*/ 0 h 9"/>
                  <a:gd name="T10" fmla="*/ 20 w 30"/>
                  <a:gd name="T11" fmla="*/ 0 h 9"/>
                  <a:gd name="T12" fmla="*/ 15 w 30"/>
                  <a:gd name="T13" fmla="*/ 2 h 9"/>
                  <a:gd name="T14" fmla="*/ 2 w 30"/>
                  <a:gd name="T15" fmla="*/ 7 h 9"/>
                  <a:gd name="T16" fmla="*/ 1 w 30"/>
                  <a:gd name="T1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9">
                    <a:moveTo>
                      <a:pt x="1" y="9"/>
                    </a:moveTo>
                    <a:cubicBezTo>
                      <a:pt x="9" y="9"/>
                      <a:pt x="9" y="9"/>
                      <a:pt x="9" y="9"/>
                    </a:cubicBezTo>
                    <a:cubicBezTo>
                      <a:pt x="10" y="9"/>
                      <a:pt x="13" y="8"/>
                      <a:pt x="15" y="7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9" y="1"/>
                      <a:pt x="30" y="0"/>
                      <a:pt x="29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9" y="0"/>
                      <a:pt x="17" y="1"/>
                      <a:pt x="15" y="2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8"/>
                      <a:pt x="0" y="9"/>
                      <a:pt x="1" y="9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02" name="Freeform 38">
                <a:extLst>
                  <a:ext uri="{FF2B5EF4-FFF2-40B4-BE49-F238E27FC236}">
                    <a16:creationId xmlns:a16="http://schemas.microsoft.com/office/drawing/2014/main" id="{17788A7C-F409-4CA7-814A-18E85A23B5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32963" y="5654676"/>
                <a:ext cx="60325" cy="19050"/>
              </a:xfrm>
              <a:custGeom>
                <a:avLst/>
                <a:gdLst>
                  <a:gd name="T0" fmla="*/ 1 w 36"/>
                  <a:gd name="T1" fmla="*/ 12 h 12"/>
                  <a:gd name="T2" fmla="*/ 10 w 36"/>
                  <a:gd name="T3" fmla="*/ 12 h 12"/>
                  <a:gd name="T4" fmla="*/ 16 w 36"/>
                  <a:gd name="T5" fmla="*/ 10 h 12"/>
                  <a:gd name="T6" fmla="*/ 33 w 36"/>
                  <a:gd name="T7" fmla="*/ 2 h 12"/>
                  <a:gd name="T8" fmla="*/ 35 w 36"/>
                  <a:gd name="T9" fmla="*/ 0 h 12"/>
                  <a:gd name="T10" fmla="*/ 26 w 36"/>
                  <a:gd name="T11" fmla="*/ 0 h 12"/>
                  <a:gd name="T12" fmla="*/ 20 w 36"/>
                  <a:gd name="T13" fmla="*/ 2 h 12"/>
                  <a:gd name="T14" fmla="*/ 3 w 36"/>
                  <a:gd name="T15" fmla="*/ 10 h 12"/>
                  <a:gd name="T16" fmla="*/ 1 w 36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12">
                    <a:moveTo>
                      <a:pt x="1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11" y="12"/>
                      <a:pt x="14" y="11"/>
                      <a:pt x="16" y="10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5" y="1"/>
                      <a:pt x="36" y="0"/>
                      <a:pt x="35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5" y="0"/>
                      <a:pt x="22" y="1"/>
                      <a:pt x="20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0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03" name="Freeform 39">
                <a:extLst>
                  <a:ext uri="{FF2B5EF4-FFF2-40B4-BE49-F238E27FC236}">
                    <a16:creationId xmlns:a16="http://schemas.microsoft.com/office/drawing/2014/main" id="{E791FFCB-F725-48E6-9C84-A4AE60FE82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02801" y="5656264"/>
                <a:ext cx="61913" cy="17463"/>
              </a:xfrm>
              <a:custGeom>
                <a:avLst/>
                <a:gdLst>
                  <a:gd name="T0" fmla="*/ 2 w 37"/>
                  <a:gd name="T1" fmla="*/ 11 h 11"/>
                  <a:gd name="T2" fmla="*/ 10 w 37"/>
                  <a:gd name="T3" fmla="*/ 11 h 11"/>
                  <a:gd name="T4" fmla="*/ 17 w 37"/>
                  <a:gd name="T5" fmla="*/ 9 h 11"/>
                  <a:gd name="T6" fmla="*/ 34 w 37"/>
                  <a:gd name="T7" fmla="*/ 1 h 11"/>
                  <a:gd name="T8" fmla="*/ 36 w 37"/>
                  <a:gd name="T9" fmla="*/ 0 h 11"/>
                  <a:gd name="T10" fmla="*/ 27 w 37"/>
                  <a:gd name="T11" fmla="*/ 0 h 11"/>
                  <a:gd name="T12" fmla="*/ 20 w 37"/>
                  <a:gd name="T13" fmla="*/ 2 h 11"/>
                  <a:gd name="T14" fmla="*/ 4 w 37"/>
                  <a:gd name="T15" fmla="*/ 9 h 11"/>
                  <a:gd name="T16" fmla="*/ 2 w 37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1">
                    <a:moveTo>
                      <a:pt x="2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12" y="11"/>
                      <a:pt x="15" y="10"/>
                      <a:pt x="17" y="9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6" y="0"/>
                      <a:pt x="37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3" y="0"/>
                      <a:pt x="20" y="2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1" y="10"/>
                      <a:pt x="0" y="11"/>
                      <a:pt x="2" y="11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04" name="Freeform 40">
                <a:extLst>
                  <a:ext uri="{FF2B5EF4-FFF2-40B4-BE49-F238E27FC236}">
                    <a16:creationId xmlns:a16="http://schemas.microsoft.com/office/drawing/2014/main" id="{7F806BA7-EADD-496B-9622-79CC901558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12326" y="5632451"/>
                <a:ext cx="61913" cy="20638"/>
              </a:xfrm>
              <a:custGeom>
                <a:avLst/>
                <a:gdLst>
                  <a:gd name="T0" fmla="*/ 1 w 37"/>
                  <a:gd name="T1" fmla="*/ 12 h 12"/>
                  <a:gd name="T2" fmla="*/ 10 w 37"/>
                  <a:gd name="T3" fmla="*/ 12 h 12"/>
                  <a:gd name="T4" fmla="*/ 17 w 37"/>
                  <a:gd name="T5" fmla="*/ 10 h 12"/>
                  <a:gd name="T6" fmla="*/ 33 w 37"/>
                  <a:gd name="T7" fmla="*/ 2 h 12"/>
                  <a:gd name="T8" fmla="*/ 35 w 37"/>
                  <a:gd name="T9" fmla="*/ 0 h 12"/>
                  <a:gd name="T10" fmla="*/ 26 w 37"/>
                  <a:gd name="T11" fmla="*/ 0 h 12"/>
                  <a:gd name="T12" fmla="*/ 19 w 37"/>
                  <a:gd name="T13" fmla="*/ 2 h 12"/>
                  <a:gd name="T14" fmla="*/ 3 w 37"/>
                  <a:gd name="T15" fmla="*/ 10 h 12"/>
                  <a:gd name="T16" fmla="*/ 1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1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12" y="12"/>
                      <a:pt x="15" y="11"/>
                      <a:pt x="17" y="10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6" y="1"/>
                      <a:pt x="37" y="0"/>
                      <a:pt x="35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5" y="0"/>
                      <a:pt x="22" y="1"/>
                      <a:pt x="19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0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05" name="Freeform 41">
                <a:extLst>
                  <a:ext uri="{FF2B5EF4-FFF2-40B4-BE49-F238E27FC236}">
                    <a16:creationId xmlns:a16="http://schemas.microsoft.com/office/drawing/2014/main" id="{529684D9-ECA1-41D3-A6A3-B6751250A4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40901" y="5632451"/>
                <a:ext cx="61913" cy="20638"/>
              </a:xfrm>
              <a:custGeom>
                <a:avLst/>
                <a:gdLst>
                  <a:gd name="T0" fmla="*/ 2 w 37"/>
                  <a:gd name="T1" fmla="*/ 12 h 12"/>
                  <a:gd name="T2" fmla="*/ 11 w 37"/>
                  <a:gd name="T3" fmla="*/ 12 h 12"/>
                  <a:gd name="T4" fmla="*/ 18 w 37"/>
                  <a:gd name="T5" fmla="*/ 10 h 12"/>
                  <a:gd name="T6" fmla="*/ 34 w 37"/>
                  <a:gd name="T7" fmla="*/ 2 h 12"/>
                  <a:gd name="T8" fmla="*/ 36 w 37"/>
                  <a:gd name="T9" fmla="*/ 0 h 12"/>
                  <a:gd name="T10" fmla="*/ 27 w 37"/>
                  <a:gd name="T11" fmla="*/ 0 h 12"/>
                  <a:gd name="T12" fmla="*/ 20 w 37"/>
                  <a:gd name="T13" fmla="*/ 2 h 12"/>
                  <a:gd name="T14" fmla="*/ 3 w 37"/>
                  <a:gd name="T15" fmla="*/ 10 h 12"/>
                  <a:gd name="T16" fmla="*/ 2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2" y="12"/>
                    </a:move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2"/>
                      <a:pt x="15" y="11"/>
                      <a:pt x="18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7" y="1"/>
                      <a:pt x="37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5" y="0"/>
                      <a:pt x="22" y="1"/>
                      <a:pt x="20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1"/>
                      <a:pt x="0" y="12"/>
                      <a:pt x="2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06" name="Freeform 42">
                <a:extLst>
                  <a:ext uri="{FF2B5EF4-FFF2-40B4-BE49-F238E27FC236}">
                    <a16:creationId xmlns:a16="http://schemas.microsoft.com/office/drawing/2014/main" id="{52F46E5E-231A-46C4-9C4B-BB367C5DEF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71063" y="5632451"/>
                <a:ext cx="61913" cy="20638"/>
              </a:xfrm>
              <a:custGeom>
                <a:avLst/>
                <a:gdLst>
                  <a:gd name="T0" fmla="*/ 1 w 37"/>
                  <a:gd name="T1" fmla="*/ 11 h 12"/>
                  <a:gd name="T2" fmla="*/ 10 w 37"/>
                  <a:gd name="T3" fmla="*/ 11 h 12"/>
                  <a:gd name="T4" fmla="*/ 17 w 37"/>
                  <a:gd name="T5" fmla="*/ 9 h 12"/>
                  <a:gd name="T6" fmla="*/ 34 w 37"/>
                  <a:gd name="T7" fmla="*/ 2 h 12"/>
                  <a:gd name="T8" fmla="*/ 36 w 37"/>
                  <a:gd name="T9" fmla="*/ 0 h 12"/>
                  <a:gd name="T10" fmla="*/ 26 w 37"/>
                  <a:gd name="T11" fmla="*/ 0 h 12"/>
                  <a:gd name="T12" fmla="*/ 19 w 37"/>
                  <a:gd name="T13" fmla="*/ 2 h 12"/>
                  <a:gd name="T14" fmla="*/ 3 w 37"/>
                  <a:gd name="T15" fmla="*/ 9 h 12"/>
                  <a:gd name="T16" fmla="*/ 1 w 37"/>
                  <a:gd name="T17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1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12" y="11"/>
                      <a:pt x="15" y="10"/>
                      <a:pt x="17" y="9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1"/>
                      <a:pt x="37" y="0"/>
                      <a:pt x="3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5" y="0"/>
                      <a:pt x="22" y="1"/>
                      <a:pt x="19" y="2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1" y="11"/>
                      <a:pt x="0" y="12"/>
                      <a:pt x="1" y="11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07" name="Freeform 43">
                <a:extLst>
                  <a:ext uri="{FF2B5EF4-FFF2-40B4-BE49-F238E27FC236}">
                    <a16:creationId xmlns:a16="http://schemas.microsoft.com/office/drawing/2014/main" id="{EE63D5E6-AE28-48A1-84BF-49F176B79D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99638" y="5632451"/>
                <a:ext cx="63500" cy="17463"/>
              </a:xfrm>
              <a:custGeom>
                <a:avLst/>
                <a:gdLst>
                  <a:gd name="T0" fmla="*/ 2 w 38"/>
                  <a:gd name="T1" fmla="*/ 11 h 11"/>
                  <a:gd name="T2" fmla="*/ 11 w 38"/>
                  <a:gd name="T3" fmla="*/ 11 h 11"/>
                  <a:gd name="T4" fmla="*/ 18 w 38"/>
                  <a:gd name="T5" fmla="*/ 9 h 11"/>
                  <a:gd name="T6" fmla="*/ 34 w 38"/>
                  <a:gd name="T7" fmla="*/ 2 h 11"/>
                  <a:gd name="T8" fmla="*/ 36 w 38"/>
                  <a:gd name="T9" fmla="*/ 0 h 11"/>
                  <a:gd name="T10" fmla="*/ 27 w 38"/>
                  <a:gd name="T11" fmla="*/ 0 h 11"/>
                  <a:gd name="T12" fmla="*/ 20 w 38"/>
                  <a:gd name="T13" fmla="*/ 2 h 11"/>
                  <a:gd name="T14" fmla="*/ 4 w 38"/>
                  <a:gd name="T15" fmla="*/ 9 h 11"/>
                  <a:gd name="T16" fmla="*/ 2 w 38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11">
                    <a:moveTo>
                      <a:pt x="2" y="11"/>
                    </a:moveTo>
                    <a:cubicBezTo>
                      <a:pt x="11" y="11"/>
                      <a:pt x="11" y="11"/>
                      <a:pt x="11" y="11"/>
                    </a:cubicBezTo>
                    <a:cubicBezTo>
                      <a:pt x="12" y="11"/>
                      <a:pt x="15" y="10"/>
                      <a:pt x="18" y="9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7" y="1"/>
                      <a:pt x="38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2" y="1"/>
                      <a:pt x="20" y="2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1" y="10"/>
                      <a:pt x="0" y="11"/>
                      <a:pt x="2" y="11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08" name="Freeform 44">
                <a:extLst>
                  <a:ext uri="{FF2B5EF4-FFF2-40B4-BE49-F238E27FC236}">
                    <a16:creationId xmlns:a16="http://schemas.microsoft.com/office/drawing/2014/main" id="{F31432A4-1568-46F4-8DF2-6748FB6615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10738" y="5610226"/>
                <a:ext cx="61913" cy="19050"/>
              </a:xfrm>
              <a:custGeom>
                <a:avLst/>
                <a:gdLst>
                  <a:gd name="T0" fmla="*/ 1 w 37"/>
                  <a:gd name="T1" fmla="*/ 11 h 11"/>
                  <a:gd name="T2" fmla="*/ 10 w 37"/>
                  <a:gd name="T3" fmla="*/ 11 h 11"/>
                  <a:gd name="T4" fmla="*/ 17 w 37"/>
                  <a:gd name="T5" fmla="*/ 9 h 11"/>
                  <a:gd name="T6" fmla="*/ 34 w 37"/>
                  <a:gd name="T7" fmla="*/ 2 h 11"/>
                  <a:gd name="T8" fmla="*/ 36 w 37"/>
                  <a:gd name="T9" fmla="*/ 0 h 11"/>
                  <a:gd name="T10" fmla="*/ 27 w 37"/>
                  <a:gd name="T11" fmla="*/ 0 h 11"/>
                  <a:gd name="T12" fmla="*/ 20 w 37"/>
                  <a:gd name="T13" fmla="*/ 2 h 11"/>
                  <a:gd name="T14" fmla="*/ 3 w 37"/>
                  <a:gd name="T15" fmla="*/ 9 h 11"/>
                  <a:gd name="T16" fmla="*/ 1 w 37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1">
                    <a:moveTo>
                      <a:pt x="1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12" y="11"/>
                      <a:pt x="15" y="10"/>
                      <a:pt x="17" y="9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1"/>
                      <a:pt x="37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5" y="0"/>
                      <a:pt x="22" y="1"/>
                      <a:pt x="20" y="2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1" y="11"/>
                      <a:pt x="0" y="11"/>
                      <a:pt x="1" y="11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09" name="Freeform 45">
                <a:extLst>
                  <a:ext uri="{FF2B5EF4-FFF2-40B4-BE49-F238E27FC236}">
                    <a16:creationId xmlns:a16="http://schemas.microsoft.com/office/drawing/2014/main" id="{35601497-2565-4B2D-B4D9-C902111018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39313" y="5610226"/>
                <a:ext cx="63500" cy="19050"/>
              </a:xfrm>
              <a:custGeom>
                <a:avLst/>
                <a:gdLst>
                  <a:gd name="T0" fmla="*/ 2 w 38"/>
                  <a:gd name="T1" fmla="*/ 11 h 11"/>
                  <a:gd name="T2" fmla="*/ 11 w 38"/>
                  <a:gd name="T3" fmla="*/ 11 h 11"/>
                  <a:gd name="T4" fmla="*/ 18 w 38"/>
                  <a:gd name="T5" fmla="*/ 9 h 11"/>
                  <a:gd name="T6" fmla="*/ 34 w 38"/>
                  <a:gd name="T7" fmla="*/ 2 h 11"/>
                  <a:gd name="T8" fmla="*/ 36 w 38"/>
                  <a:gd name="T9" fmla="*/ 0 h 11"/>
                  <a:gd name="T10" fmla="*/ 27 w 38"/>
                  <a:gd name="T11" fmla="*/ 0 h 11"/>
                  <a:gd name="T12" fmla="*/ 20 w 38"/>
                  <a:gd name="T13" fmla="*/ 2 h 11"/>
                  <a:gd name="T14" fmla="*/ 4 w 38"/>
                  <a:gd name="T15" fmla="*/ 9 h 11"/>
                  <a:gd name="T16" fmla="*/ 2 w 38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11">
                    <a:moveTo>
                      <a:pt x="2" y="11"/>
                    </a:moveTo>
                    <a:cubicBezTo>
                      <a:pt x="11" y="11"/>
                      <a:pt x="11" y="11"/>
                      <a:pt x="11" y="11"/>
                    </a:cubicBezTo>
                    <a:cubicBezTo>
                      <a:pt x="12" y="11"/>
                      <a:pt x="16" y="10"/>
                      <a:pt x="18" y="9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7" y="0"/>
                      <a:pt x="38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3" y="1"/>
                      <a:pt x="20" y="2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1" y="10"/>
                      <a:pt x="0" y="11"/>
                      <a:pt x="2" y="11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10" name="Freeform 46">
                <a:extLst>
                  <a:ext uri="{FF2B5EF4-FFF2-40B4-BE49-F238E27FC236}">
                    <a16:creationId xmlns:a16="http://schemas.microsoft.com/office/drawing/2014/main" id="{051DE354-A4A4-4041-9E49-EE6C6CB8F8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69476" y="5608639"/>
                <a:ext cx="61913" cy="20638"/>
              </a:xfrm>
              <a:custGeom>
                <a:avLst/>
                <a:gdLst>
                  <a:gd name="T0" fmla="*/ 1 w 37"/>
                  <a:gd name="T1" fmla="*/ 12 h 12"/>
                  <a:gd name="T2" fmla="*/ 11 w 37"/>
                  <a:gd name="T3" fmla="*/ 12 h 12"/>
                  <a:gd name="T4" fmla="*/ 18 w 37"/>
                  <a:gd name="T5" fmla="*/ 10 h 12"/>
                  <a:gd name="T6" fmla="*/ 34 w 37"/>
                  <a:gd name="T7" fmla="*/ 2 h 12"/>
                  <a:gd name="T8" fmla="*/ 36 w 37"/>
                  <a:gd name="T9" fmla="*/ 0 h 12"/>
                  <a:gd name="T10" fmla="*/ 27 w 37"/>
                  <a:gd name="T11" fmla="*/ 0 h 12"/>
                  <a:gd name="T12" fmla="*/ 20 w 37"/>
                  <a:gd name="T13" fmla="*/ 2 h 12"/>
                  <a:gd name="T14" fmla="*/ 3 w 37"/>
                  <a:gd name="T15" fmla="*/ 10 h 12"/>
                  <a:gd name="T16" fmla="*/ 1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1" y="12"/>
                    </a:move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2"/>
                      <a:pt x="15" y="11"/>
                      <a:pt x="18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1"/>
                      <a:pt x="37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5" y="0"/>
                      <a:pt x="22" y="1"/>
                      <a:pt x="20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11" name="Freeform 47">
                <a:extLst>
                  <a:ext uri="{FF2B5EF4-FFF2-40B4-BE49-F238E27FC236}">
                    <a16:creationId xmlns:a16="http://schemas.microsoft.com/office/drawing/2014/main" id="{F9239C3F-75F0-4441-9F41-DB609CE9A6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99638" y="5608639"/>
                <a:ext cx="61913" cy="20638"/>
              </a:xfrm>
              <a:custGeom>
                <a:avLst/>
                <a:gdLst>
                  <a:gd name="T0" fmla="*/ 1 w 37"/>
                  <a:gd name="T1" fmla="*/ 12 h 12"/>
                  <a:gd name="T2" fmla="*/ 10 w 37"/>
                  <a:gd name="T3" fmla="*/ 12 h 12"/>
                  <a:gd name="T4" fmla="*/ 17 w 37"/>
                  <a:gd name="T5" fmla="*/ 10 h 12"/>
                  <a:gd name="T6" fmla="*/ 34 w 37"/>
                  <a:gd name="T7" fmla="*/ 2 h 12"/>
                  <a:gd name="T8" fmla="*/ 35 w 37"/>
                  <a:gd name="T9" fmla="*/ 0 h 12"/>
                  <a:gd name="T10" fmla="*/ 26 w 37"/>
                  <a:gd name="T11" fmla="*/ 0 h 12"/>
                  <a:gd name="T12" fmla="*/ 19 w 37"/>
                  <a:gd name="T13" fmla="*/ 2 h 12"/>
                  <a:gd name="T14" fmla="*/ 3 w 37"/>
                  <a:gd name="T15" fmla="*/ 10 h 12"/>
                  <a:gd name="T16" fmla="*/ 1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1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12" y="12"/>
                      <a:pt x="15" y="11"/>
                      <a:pt x="17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1"/>
                      <a:pt x="37" y="0"/>
                      <a:pt x="35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5" y="0"/>
                      <a:pt x="22" y="1"/>
                      <a:pt x="19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12" name="Freeform 48">
                <a:extLst>
                  <a:ext uri="{FF2B5EF4-FFF2-40B4-BE49-F238E27FC236}">
                    <a16:creationId xmlns:a16="http://schemas.microsoft.com/office/drawing/2014/main" id="{3E288088-D686-406D-8EA7-23E6EAC9B4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28213" y="5608639"/>
                <a:ext cx="61913" cy="20638"/>
              </a:xfrm>
              <a:custGeom>
                <a:avLst/>
                <a:gdLst>
                  <a:gd name="T0" fmla="*/ 2 w 37"/>
                  <a:gd name="T1" fmla="*/ 12 h 12"/>
                  <a:gd name="T2" fmla="*/ 11 w 37"/>
                  <a:gd name="T3" fmla="*/ 12 h 12"/>
                  <a:gd name="T4" fmla="*/ 18 w 37"/>
                  <a:gd name="T5" fmla="*/ 10 h 12"/>
                  <a:gd name="T6" fmla="*/ 34 w 37"/>
                  <a:gd name="T7" fmla="*/ 2 h 12"/>
                  <a:gd name="T8" fmla="*/ 36 w 37"/>
                  <a:gd name="T9" fmla="*/ 0 h 12"/>
                  <a:gd name="T10" fmla="*/ 27 w 37"/>
                  <a:gd name="T11" fmla="*/ 0 h 12"/>
                  <a:gd name="T12" fmla="*/ 20 w 37"/>
                  <a:gd name="T13" fmla="*/ 2 h 12"/>
                  <a:gd name="T14" fmla="*/ 4 w 37"/>
                  <a:gd name="T15" fmla="*/ 10 h 12"/>
                  <a:gd name="T16" fmla="*/ 2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2" y="12"/>
                    </a:move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2"/>
                      <a:pt x="15" y="11"/>
                      <a:pt x="18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7" y="1"/>
                      <a:pt x="37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2" y="1"/>
                      <a:pt x="20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1" y="11"/>
                      <a:pt x="0" y="12"/>
                      <a:pt x="2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13" name="Freeform 49">
                <a:extLst>
                  <a:ext uri="{FF2B5EF4-FFF2-40B4-BE49-F238E27FC236}">
                    <a16:creationId xmlns:a16="http://schemas.microsoft.com/office/drawing/2014/main" id="{130C4325-4C5D-495F-BFA4-83BFCC142B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86926" y="5586414"/>
                <a:ext cx="61913" cy="20638"/>
              </a:xfrm>
              <a:custGeom>
                <a:avLst/>
                <a:gdLst>
                  <a:gd name="T0" fmla="*/ 1 w 37"/>
                  <a:gd name="T1" fmla="*/ 12 h 12"/>
                  <a:gd name="T2" fmla="*/ 10 w 37"/>
                  <a:gd name="T3" fmla="*/ 12 h 12"/>
                  <a:gd name="T4" fmla="*/ 17 w 37"/>
                  <a:gd name="T5" fmla="*/ 10 h 12"/>
                  <a:gd name="T6" fmla="*/ 34 w 37"/>
                  <a:gd name="T7" fmla="*/ 2 h 12"/>
                  <a:gd name="T8" fmla="*/ 36 w 37"/>
                  <a:gd name="T9" fmla="*/ 0 h 12"/>
                  <a:gd name="T10" fmla="*/ 27 w 37"/>
                  <a:gd name="T11" fmla="*/ 0 h 12"/>
                  <a:gd name="T12" fmla="*/ 20 w 37"/>
                  <a:gd name="T13" fmla="*/ 3 h 12"/>
                  <a:gd name="T14" fmla="*/ 3 w 37"/>
                  <a:gd name="T15" fmla="*/ 10 h 12"/>
                  <a:gd name="T16" fmla="*/ 1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1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12" y="12"/>
                      <a:pt x="15" y="11"/>
                      <a:pt x="17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1"/>
                      <a:pt x="37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5" y="0"/>
                      <a:pt x="22" y="1"/>
                      <a:pt x="20" y="3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14" name="Freeform 50">
                <a:extLst>
                  <a:ext uri="{FF2B5EF4-FFF2-40B4-BE49-F238E27FC236}">
                    <a16:creationId xmlns:a16="http://schemas.microsoft.com/office/drawing/2014/main" id="{3BA4FB3A-4B13-4922-8FF3-B12C0FA24C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15501" y="5586414"/>
                <a:ext cx="63500" cy="20638"/>
              </a:xfrm>
              <a:custGeom>
                <a:avLst/>
                <a:gdLst>
                  <a:gd name="T0" fmla="*/ 2 w 38"/>
                  <a:gd name="T1" fmla="*/ 12 h 12"/>
                  <a:gd name="T2" fmla="*/ 11 w 38"/>
                  <a:gd name="T3" fmla="*/ 12 h 12"/>
                  <a:gd name="T4" fmla="*/ 18 w 38"/>
                  <a:gd name="T5" fmla="*/ 10 h 12"/>
                  <a:gd name="T6" fmla="*/ 34 w 38"/>
                  <a:gd name="T7" fmla="*/ 2 h 12"/>
                  <a:gd name="T8" fmla="*/ 36 w 38"/>
                  <a:gd name="T9" fmla="*/ 0 h 12"/>
                  <a:gd name="T10" fmla="*/ 27 w 38"/>
                  <a:gd name="T11" fmla="*/ 0 h 12"/>
                  <a:gd name="T12" fmla="*/ 20 w 38"/>
                  <a:gd name="T13" fmla="*/ 2 h 12"/>
                  <a:gd name="T14" fmla="*/ 4 w 38"/>
                  <a:gd name="T15" fmla="*/ 10 h 12"/>
                  <a:gd name="T16" fmla="*/ 2 w 38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12">
                    <a:moveTo>
                      <a:pt x="2" y="12"/>
                    </a:move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2"/>
                      <a:pt x="16" y="11"/>
                      <a:pt x="18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7" y="1"/>
                      <a:pt x="38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3" y="1"/>
                      <a:pt x="20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1" y="11"/>
                      <a:pt x="0" y="12"/>
                      <a:pt x="2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15" name="Freeform 51">
                <a:extLst>
                  <a:ext uri="{FF2B5EF4-FFF2-40B4-BE49-F238E27FC236}">
                    <a16:creationId xmlns:a16="http://schemas.microsoft.com/office/drawing/2014/main" id="{8CE593C5-9BED-4A62-B6DD-4953AF1BD7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45663" y="5586414"/>
                <a:ext cx="61913" cy="20638"/>
              </a:xfrm>
              <a:custGeom>
                <a:avLst/>
                <a:gdLst>
                  <a:gd name="T0" fmla="*/ 1 w 37"/>
                  <a:gd name="T1" fmla="*/ 12 h 12"/>
                  <a:gd name="T2" fmla="*/ 11 w 37"/>
                  <a:gd name="T3" fmla="*/ 12 h 12"/>
                  <a:gd name="T4" fmla="*/ 18 w 37"/>
                  <a:gd name="T5" fmla="*/ 10 h 12"/>
                  <a:gd name="T6" fmla="*/ 34 w 37"/>
                  <a:gd name="T7" fmla="*/ 2 h 12"/>
                  <a:gd name="T8" fmla="*/ 36 w 37"/>
                  <a:gd name="T9" fmla="*/ 0 h 12"/>
                  <a:gd name="T10" fmla="*/ 27 w 37"/>
                  <a:gd name="T11" fmla="*/ 0 h 12"/>
                  <a:gd name="T12" fmla="*/ 20 w 37"/>
                  <a:gd name="T13" fmla="*/ 2 h 12"/>
                  <a:gd name="T14" fmla="*/ 3 w 37"/>
                  <a:gd name="T15" fmla="*/ 10 h 12"/>
                  <a:gd name="T16" fmla="*/ 1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1" y="12"/>
                    </a:move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2"/>
                      <a:pt x="15" y="11"/>
                      <a:pt x="18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1"/>
                      <a:pt x="37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5" y="0"/>
                      <a:pt x="22" y="1"/>
                      <a:pt x="20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16" name="Freeform 52">
                <a:extLst>
                  <a:ext uri="{FF2B5EF4-FFF2-40B4-BE49-F238E27FC236}">
                    <a16:creationId xmlns:a16="http://schemas.microsoft.com/office/drawing/2014/main" id="{6C053EE1-112A-48C3-B14D-39E160961F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75826" y="5586414"/>
                <a:ext cx="61913" cy="20638"/>
              </a:xfrm>
              <a:custGeom>
                <a:avLst/>
                <a:gdLst>
                  <a:gd name="T0" fmla="*/ 1 w 37"/>
                  <a:gd name="T1" fmla="*/ 12 h 12"/>
                  <a:gd name="T2" fmla="*/ 10 w 37"/>
                  <a:gd name="T3" fmla="*/ 12 h 12"/>
                  <a:gd name="T4" fmla="*/ 17 w 37"/>
                  <a:gd name="T5" fmla="*/ 10 h 12"/>
                  <a:gd name="T6" fmla="*/ 34 w 37"/>
                  <a:gd name="T7" fmla="*/ 2 h 12"/>
                  <a:gd name="T8" fmla="*/ 35 w 37"/>
                  <a:gd name="T9" fmla="*/ 0 h 12"/>
                  <a:gd name="T10" fmla="*/ 26 w 37"/>
                  <a:gd name="T11" fmla="*/ 0 h 12"/>
                  <a:gd name="T12" fmla="*/ 19 w 37"/>
                  <a:gd name="T13" fmla="*/ 2 h 12"/>
                  <a:gd name="T14" fmla="*/ 3 w 37"/>
                  <a:gd name="T15" fmla="*/ 10 h 12"/>
                  <a:gd name="T16" fmla="*/ 1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1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12" y="12"/>
                      <a:pt x="15" y="11"/>
                      <a:pt x="17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1"/>
                      <a:pt x="37" y="0"/>
                      <a:pt x="35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5" y="0"/>
                      <a:pt x="22" y="1"/>
                      <a:pt x="19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17" name="Freeform 53">
                <a:extLst>
                  <a:ext uri="{FF2B5EF4-FFF2-40B4-BE49-F238E27FC236}">
                    <a16:creationId xmlns:a16="http://schemas.microsoft.com/office/drawing/2014/main" id="{0329857E-4474-41A8-A9A6-F49E04CAB6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04401" y="5586414"/>
                <a:ext cx="61913" cy="20638"/>
              </a:xfrm>
              <a:custGeom>
                <a:avLst/>
                <a:gdLst>
                  <a:gd name="T0" fmla="*/ 2 w 37"/>
                  <a:gd name="T1" fmla="*/ 12 h 12"/>
                  <a:gd name="T2" fmla="*/ 11 w 37"/>
                  <a:gd name="T3" fmla="*/ 11 h 12"/>
                  <a:gd name="T4" fmla="*/ 18 w 37"/>
                  <a:gd name="T5" fmla="*/ 9 h 12"/>
                  <a:gd name="T6" fmla="*/ 34 w 37"/>
                  <a:gd name="T7" fmla="*/ 2 h 12"/>
                  <a:gd name="T8" fmla="*/ 36 w 37"/>
                  <a:gd name="T9" fmla="*/ 0 h 12"/>
                  <a:gd name="T10" fmla="*/ 27 w 37"/>
                  <a:gd name="T11" fmla="*/ 0 h 12"/>
                  <a:gd name="T12" fmla="*/ 20 w 37"/>
                  <a:gd name="T13" fmla="*/ 2 h 12"/>
                  <a:gd name="T14" fmla="*/ 4 w 37"/>
                  <a:gd name="T15" fmla="*/ 9 h 12"/>
                  <a:gd name="T16" fmla="*/ 2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2" y="12"/>
                    </a:moveTo>
                    <a:cubicBezTo>
                      <a:pt x="11" y="11"/>
                      <a:pt x="11" y="11"/>
                      <a:pt x="11" y="11"/>
                    </a:cubicBezTo>
                    <a:cubicBezTo>
                      <a:pt x="12" y="11"/>
                      <a:pt x="15" y="10"/>
                      <a:pt x="18" y="9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7" y="1"/>
                      <a:pt x="37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2" y="1"/>
                      <a:pt x="20" y="2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1" y="11"/>
                      <a:pt x="0" y="12"/>
                      <a:pt x="2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18" name="Freeform 54">
                <a:extLst>
                  <a:ext uri="{FF2B5EF4-FFF2-40B4-BE49-F238E27FC236}">
                    <a16:creationId xmlns:a16="http://schemas.microsoft.com/office/drawing/2014/main" id="{3B68F2AB-149D-4D7E-B3CB-141F094181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34563" y="5586414"/>
                <a:ext cx="61913" cy="19050"/>
              </a:xfrm>
              <a:custGeom>
                <a:avLst/>
                <a:gdLst>
                  <a:gd name="T0" fmla="*/ 1 w 37"/>
                  <a:gd name="T1" fmla="*/ 11 h 11"/>
                  <a:gd name="T2" fmla="*/ 10 w 37"/>
                  <a:gd name="T3" fmla="*/ 11 h 11"/>
                  <a:gd name="T4" fmla="*/ 17 w 37"/>
                  <a:gd name="T5" fmla="*/ 9 h 11"/>
                  <a:gd name="T6" fmla="*/ 34 w 37"/>
                  <a:gd name="T7" fmla="*/ 2 h 11"/>
                  <a:gd name="T8" fmla="*/ 36 w 37"/>
                  <a:gd name="T9" fmla="*/ 0 h 11"/>
                  <a:gd name="T10" fmla="*/ 27 w 37"/>
                  <a:gd name="T11" fmla="*/ 0 h 11"/>
                  <a:gd name="T12" fmla="*/ 20 w 37"/>
                  <a:gd name="T13" fmla="*/ 2 h 11"/>
                  <a:gd name="T14" fmla="*/ 3 w 37"/>
                  <a:gd name="T15" fmla="*/ 9 h 11"/>
                  <a:gd name="T16" fmla="*/ 1 w 37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1">
                    <a:moveTo>
                      <a:pt x="1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12" y="11"/>
                      <a:pt x="15" y="10"/>
                      <a:pt x="17" y="9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1"/>
                      <a:pt x="37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5" y="0"/>
                      <a:pt x="22" y="1"/>
                      <a:pt x="20" y="2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1" y="10"/>
                      <a:pt x="0" y="11"/>
                      <a:pt x="1" y="11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19" name="Freeform 55">
                <a:extLst>
                  <a:ext uri="{FF2B5EF4-FFF2-40B4-BE49-F238E27FC236}">
                    <a16:creationId xmlns:a16="http://schemas.microsoft.com/office/drawing/2014/main" id="{0C4AE794-1AD8-4335-BBB4-4FD69F3D1D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63138" y="5584826"/>
                <a:ext cx="63500" cy="20638"/>
              </a:xfrm>
              <a:custGeom>
                <a:avLst/>
                <a:gdLst>
                  <a:gd name="T0" fmla="*/ 2 w 38"/>
                  <a:gd name="T1" fmla="*/ 12 h 12"/>
                  <a:gd name="T2" fmla="*/ 11 w 38"/>
                  <a:gd name="T3" fmla="*/ 12 h 12"/>
                  <a:gd name="T4" fmla="*/ 18 w 38"/>
                  <a:gd name="T5" fmla="*/ 10 h 12"/>
                  <a:gd name="T6" fmla="*/ 34 w 38"/>
                  <a:gd name="T7" fmla="*/ 2 h 12"/>
                  <a:gd name="T8" fmla="*/ 36 w 38"/>
                  <a:gd name="T9" fmla="*/ 0 h 12"/>
                  <a:gd name="T10" fmla="*/ 27 w 38"/>
                  <a:gd name="T11" fmla="*/ 1 h 12"/>
                  <a:gd name="T12" fmla="*/ 20 w 38"/>
                  <a:gd name="T13" fmla="*/ 3 h 12"/>
                  <a:gd name="T14" fmla="*/ 4 w 38"/>
                  <a:gd name="T15" fmla="*/ 10 h 12"/>
                  <a:gd name="T16" fmla="*/ 2 w 38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12">
                    <a:moveTo>
                      <a:pt x="2" y="12"/>
                    </a:move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2"/>
                      <a:pt x="16" y="11"/>
                      <a:pt x="18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7" y="1"/>
                      <a:pt x="38" y="0"/>
                      <a:pt x="36" y="0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6" y="1"/>
                      <a:pt x="23" y="1"/>
                      <a:pt x="20" y="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1" y="11"/>
                      <a:pt x="0" y="12"/>
                      <a:pt x="2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20" name="Freeform 56">
                <a:extLst>
                  <a:ext uri="{FF2B5EF4-FFF2-40B4-BE49-F238E27FC236}">
                    <a16:creationId xmlns:a16="http://schemas.microsoft.com/office/drawing/2014/main" id="{A790304D-66A8-4765-BD39-5B5684EC2E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93301" y="5584826"/>
                <a:ext cx="76200" cy="20638"/>
              </a:xfrm>
              <a:custGeom>
                <a:avLst/>
                <a:gdLst>
                  <a:gd name="T0" fmla="*/ 2 w 45"/>
                  <a:gd name="T1" fmla="*/ 12 h 12"/>
                  <a:gd name="T2" fmla="*/ 18 w 45"/>
                  <a:gd name="T3" fmla="*/ 12 h 12"/>
                  <a:gd name="T4" fmla="*/ 25 w 45"/>
                  <a:gd name="T5" fmla="*/ 10 h 12"/>
                  <a:gd name="T6" fmla="*/ 41 w 45"/>
                  <a:gd name="T7" fmla="*/ 2 h 12"/>
                  <a:gd name="T8" fmla="*/ 43 w 45"/>
                  <a:gd name="T9" fmla="*/ 0 h 12"/>
                  <a:gd name="T10" fmla="*/ 27 w 45"/>
                  <a:gd name="T11" fmla="*/ 0 h 12"/>
                  <a:gd name="T12" fmla="*/ 20 w 45"/>
                  <a:gd name="T13" fmla="*/ 2 h 12"/>
                  <a:gd name="T14" fmla="*/ 3 w 45"/>
                  <a:gd name="T15" fmla="*/ 10 h 12"/>
                  <a:gd name="T16" fmla="*/ 2 w 45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12">
                    <a:moveTo>
                      <a:pt x="2" y="12"/>
                    </a:moveTo>
                    <a:cubicBezTo>
                      <a:pt x="18" y="12"/>
                      <a:pt x="18" y="12"/>
                      <a:pt x="18" y="12"/>
                    </a:cubicBezTo>
                    <a:cubicBezTo>
                      <a:pt x="20" y="12"/>
                      <a:pt x="23" y="11"/>
                      <a:pt x="25" y="10"/>
                    </a:cubicBezTo>
                    <a:cubicBezTo>
                      <a:pt x="41" y="2"/>
                      <a:pt x="41" y="2"/>
                      <a:pt x="41" y="2"/>
                    </a:cubicBezTo>
                    <a:cubicBezTo>
                      <a:pt x="44" y="1"/>
                      <a:pt x="45" y="0"/>
                      <a:pt x="43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5" y="0"/>
                      <a:pt x="22" y="1"/>
                      <a:pt x="20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1"/>
                      <a:pt x="0" y="12"/>
                      <a:pt x="2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21" name="Freeform 57">
                <a:extLst>
                  <a:ext uri="{FF2B5EF4-FFF2-40B4-BE49-F238E27FC236}">
                    <a16:creationId xmlns:a16="http://schemas.microsoft.com/office/drawing/2014/main" id="{109E6377-F547-4571-9DB7-FA19D6296E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07563" y="5565776"/>
                <a:ext cx="61913" cy="19050"/>
              </a:xfrm>
              <a:custGeom>
                <a:avLst/>
                <a:gdLst>
                  <a:gd name="T0" fmla="*/ 1 w 37"/>
                  <a:gd name="T1" fmla="*/ 12 h 12"/>
                  <a:gd name="T2" fmla="*/ 10 w 37"/>
                  <a:gd name="T3" fmla="*/ 12 h 12"/>
                  <a:gd name="T4" fmla="*/ 17 w 37"/>
                  <a:gd name="T5" fmla="*/ 9 h 12"/>
                  <a:gd name="T6" fmla="*/ 34 w 37"/>
                  <a:gd name="T7" fmla="*/ 2 h 12"/>
                  <a:gd name="T8" fmla="*/ 35 w 37"/>
                  <a:gd name="T9" fmla="*/ 0 h 12"/>
                  <a:gd name="T10" fmla="*/ 26 w 37"/>
                  <a:gd name="T11" fmla="*/ 0 h 12"/>
                  <a:gd name="T12" fmla="*/ 19 w 37"/>
                  <a:gd name="T13" fmla="*/ 2 h 12"/>
                  <a:gd name="T14" fmla="*/ 3 w 37"/>
                  <a:gd name="T15" fmla="*/ 10 h 12"/>
                  <a:gd name="T16" fmla="*/ 1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1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12" y="12"/>
                      <a:pt x="15" y="11"/>
                      <a:pt x="17" y="9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1"/>
                      <a:pt x="37" y="0"/>
                      <a:pt x="35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5" y="0"/>
                      <a:pt x="22" y="1"/>
                      <a:pt x="19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0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22" name="Freeform 58">
                <a:extLst>
                  <a:ext uri="{FF2B5EF4-FFF2-40B4-BE49-F238E27FC236}">
                    <a16:creationId xmlns:a16="http://schemas.microsoft.com/office/drawing/2014/main" id="{2FCC3472-75FE-4120-931C-0AA8EB0162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36138" y="5565776"/>
                <a:ext cx="61913" cy="17463"/>
              </a:xfrm>
              <a:custGeom>
                <a:avLst/>
                <a:gdLst>
                  <a:gd name="T0" fmla="*/ 2 w 37"/>
                  <a:gd name="T1" fmla="*/ 11 h 11"/>
                  <a:gd name="T2" fmla="*/ 11 w 37"/>
                  <a:gd name="T3" fmla="*/ 11 h 11"/>
                  <a:gd name="T4" fmla="*/ 18 w 37"/>
                  <a:gd name="T5" fmla="*/ 9 h 11"/>
                  <a:gd name="T6" fmla="*/ 34 w 37"/>
                  <a:gd name="T7" fmla="*/ 2 h 11"/>
                  <a:gd name="T8" fmla="*/ 36 w 37"/>
                  <a:gd name="T9" fmla="*/ 0 h 11"/>
                  <a:gd name="T10" fmla="*/ 27 w 37"/>
                  <a:gd name="T11" fmla="*/ 0 h 11"/>
                  <a:gd name="T12" fmla="*/ 20 w 37"/>
                  <a:gd name="T13" fmla="*/ 2 h 11"/>
                  <a:gd name="T14" fmla="*/ 3 w 37"/>
                  <a:gd name="T15" fmla="*/ 9 h 11"/>
                  <a:gd name="T16" fmla="*/ 2 w 37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1">
                    <a:moveTo>
                      <a:pt x="2" y="11"/>
                    </a:moveTo>
                    <a:cubicBezTo>
                      <a:pt x="11" y="11"/>
                      <a:pt x="11" y="11"/>
                      <a:pt x="11" y="11"/>
                    </a:cubicBezTo>
                    <a:cubicBezTo>
                      <a:pt x="12" y="11"/>
                      <a:pt x="15" y="10"/>
                      <a:pt x="18" y="9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7" y="1"/>
                      <a:pt x="37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5" y="0"/>
                      <a:pt x="22" y="1"/>
                      <a:pt x="20" y="2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1" y="11"/>
                      <a:pt x="0" y="11"/>
                      <a:pt x="2" y="11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23" name="Freeform 59">
                <a:extLst>
                  <a:ext uri="{FF2B5EF4-FFF2-40B4-BE49-F238E27FC236}">
                    <a16:creationId xmlns:a16="http://schemas.microsoft.com/office/drawing/2014/main" id="{3F56A408-3BA0-490C-8406-B5B5DC8EDB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66301" y="5565776"/>
                <a:ext cx="61913" cy="17463"/>
              </a:xfrm>
              <a:custGeom>
                <a:avLst/>
                <a:gdLst>
                  <a:gd name="T0" fmla="*/ 1 w 37"/>
                  <a:gd name="T1" fmla="*/ 11 h 11"/>
                  <a:gd name="T2" fmla="*/ 10 w 37"/>
                  <a:gd name="T3" fmla="*/ 11 h 11"/>
                  <a:gd name="T4" fmla="*/ 17 w 37"/>
                  <a:gd name="T5" fmla="*/ 9 h 11"/>
                  <a:gd name="T6" fmla="*/ 34 w 37"/>
                  <a:gd name="T7" fmla="*/ 2 h 11"/>
                  <a:gd name="T8" fmla="*/ 36 w 37"/>
                  <a:gd name="T9" fmla="*/ 0 h 11"/>
                  <a:gd name="T10" fmla="*/ 26 w 37"/>
                  <a:gd name="T11" fmla="*/ 0 h 11"/>
                  <a:gd name="T12" fmla="*/ 19 w 37"/>
                  <a:gd name="T13" fmla="*/ 2 h 11"/>
                  <a:gd name="T14" fmla="*/ 3 w 37"/>
                  <a:gd name="T15" fmla="*/ 9 h 11"/>
                  <a:gd name="T16" fmla="*/ 1 w 37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1">
                    <a:moveTo>
                      <a:pt x="1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12" y="11"/>
                      <a:pt x="15" y="10"/>
                      <a:pt x="17" y="9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0"/>
                      <a:pt x="37" y="0"/>
                      <a:pt x="3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5" y="0"/>
                      <a:pt x="22" y="1"/>
                      <a:pt x="19" y="2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1" y="10"/>
                      <a:pt x="0" y="11"/>
                      <a:pt x="1" y="11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24" name="Freeform 60">
                <a:extLst>
                  <a:ext uri="{FF2B5EF4-FFF2-40B4-BE49-F238E27FC236}">
                    <a16:creationId xmlns:a16="http://schemas.microsoft.com/office/drawing/2014/main" id="{4A647BEC-F709-400C-8D0D-B845432166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94876" y="5562601"/>
                <a:ext cx="63500" cy="20638"/>
              </a:xfrm>
              <a:custGeom>
                <a:avLst/>
                <a:gdLst>
                  <a:gd name="T0" fmla="*/ 2 w 38"/>
                  <a:gd name="T1" fmla="*/ 12 h 12"/>
                  <a:gd name="T2" fmla="*/ 11 w 38"/>
                  <a:gd name="T3" fmla="*/ 12 h 12"/>
                  <a:gd name="T4" fmla="*/ 18 w 38"/>
                  <a:gd name="T5" fmla="*/ 10 h 12"/>
                  <a:gd name="T6" fmla="*/ 34 w 38"/>
                  <a:gd name="T7" fmla="*/ 2 h 12"/>
                  <a:gd name="T8" fmla="*/ 36 w 38"/>
                  <a:gd name="T9" fmla="*/ 0 h 12"/>
                  <a:gd name="T10" fmla="*/ 27 w 38"/>
                  <a:gd name="T11" fmla="*/ 0 h 12"/>
                  <a:gd name="T12" fmla="*/ 20 w 38"/>
                  <a:gd name="T13" fmla="*/ 3 h 12"/>
                  <a:gd name="T14" fmla="*/ 4 w 38"/>
                  <a:gd name="T15" fmla="*/ 10 h 12"/>
                  <a:gd name="T16" fmla="*/ 2 w 38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12">
                    <a:moveTo>
                      <a:pt x="2" y="12"/>
                    </a:move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2"/>
                      <a:pt x="16" y="11"/>
                      <a:pt x="18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7" y="1"/>
                      <a:pt x="38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1"/>
                      <a:pt x="23" y="1"/>
                      <a:pt x="20" y="3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1" y="11"/>
                      <a:pt x="0" y="12"/>
                      <a:pt x="2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25" name="Freeform 61">
                <a:extLst>
                  <a:ext uri="{FF2B5EF4-FFF2-40B4-BE49-F238E27FC236}">
                    <a16:creationId xmlns:a16="http://schemas.microsoft.com/office/drawing/2014/main" id="{F3E1AA9D-4DF6-4062-839F-33557ACD53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25038" y="5562601"/>
                <a:ext cx="61913" cy="20638"/>
              </a:xfrm>
              <a:custGeom>
                <a:avLst/>
                <a:gdLst>
                  <a:gd name="T0" fmla="*/ 1 w 37"/>
                  <a:gd name="T1" fmla="*/ 12 h 12"/>
                  <a:gd name="T2" fmla="*/ 11 w 37"/>
                  <a:gd name="T3" fmla="*/ 12 h 12"/>
                  <a:gd name="T4" fmla="*/ 18 w 37"/>
                  <a:gd name="T5" fmla="*/ 10 h 12"/>
                  <a:gd name="T6" fmla="*/ 34 w 37"/>
                  <a:gd name="T7" fmla="*/ 2 h 12"/>
                  <a:gd name="T8" fmla="*/ 36 w 37"/>
                  <a:gd name="T9" fmla="*/ 0 h 12"/>
                  <a:gd name="T10" fmla="*/ 27 w 37"/>
                  <a:gd name="T11" fmla="*/ 0 h 12"/>
                  <a:gd name="T12" fmla="*/ 20 w 37"/>
                  <a:gd name="T13" fmla="*/ 2 h 12"/>
                  <a:gd name="T14" fmla="*/ 3 w 37"/>
                  <a:gd name="T15" fmla="*/ 10 h 12"/>
                  <a:gd name="T16" fmla="*/ 1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1" y="12"/>
                    </a:move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2"/>
                      <a:pt x="15" y="11"/>
                      <a:pt x="18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1"/>
                      <a:pt x="37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5" y="0"/>
                      <a:pt x="22" y="1"/>
                      <a:pt x="20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26" name="Freeform 62">
                <a:extLst>
                  <a:ext uri="{FF2B5EF4-FFF2-40B4-BE49-F238E27FC236}">
                    <a16:creationId xmlns:a16="http://schemas.microsoft.com/office/drawing/2014/main" id="{19A60564-49BD-466E-8929-DAAA06E769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5201" y="5562601"/>
                <a:ext cx="61913" cy="20638"/>
              </a:xfrm>
              <a:custGeom>
                <a:avLst/>
                <a:gdLst>
                  <a:gd name="T0" fmla="*/ 1 w 37"/>
                  <a:gd name="T1" fmla="*/ 12 h 12"/>
                  <a:gd name="T2" fmla="*/ 10 w 37"/>
                  <a:gd name="T3" fmla="*/ 12 h 12"/>
                  <a:gd name="T4" fmla="*/ 17 w 37"/>
                  <a:gd name="T5" fmla="*/ 10 h 12"/>
                  <a:gd name="T6" fmla="*/ 34 w 37"/>
                  <a:gd name="T7" fmla="*/ 2 h 12"/>
                  <a:gd name="T8" fmla="*/ 35 w 37"/>
                  <a:gd name="T9" fmla="*/ 0 h 12"/>
                  <a:gd name="T10" fmla="*/ 26 w 37"/>
                  <a:gd name="T11" fmla="*/ 0 h 12"/>
                  <a:gd name="T12" fmla="*/ 19 w 37"/>
                  <a:gd name="T13" fmla="*/ 2 h 12"/>
                  <a:gd name="T14" fmla="*/ 3 w 37"/>
                  <a:gd name="T15" fmla="*/ 10 h 12"/>
                  <a:gd name="T16" fmla="*/ 1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1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12" y="12"/>
                      <a:pt x="15" y="11"/>
                      <a:pt x="17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1"/>
                      <a:pt x="37" y="0"/>
                      <a:pt x="35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5" y="0"/>
                      <a:pt x="22" y="1"/>
                      <a:pt x="19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0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27" name="Freeform 63">
                <a:extLst>
                  <a:ext uri="{FF2B5EF4-FFF2-40B4-BE49-F238E27FC236}">
                    <a16:creationId xmlns:a16="http://schemas.microsoft.com/office/drawing/2014/main" id="{39051590-C110-4AE0-A4F7-BAEB9A6DA1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83776" y="5562601"/>
                <a:ext cx="61913" cy="20638"/>
              </a:xfrm>
              <a:custGeom>
                <a:avLst/>
                <a:gdLst>
                  <a:gd name="T0" fmla="*/ 2 w 37"/>
                  <a:gd name="T1" fmla="*/ 12 h 12"/>
                  <a:gd name="T2" fmla="*/ 11 w 37"/>
                  <a:gd name="T3" fmla="*/ 12 h 12"/>
                  <a:gd name="T4" fmla="*/ 18 w 37"/>
                  <a:gd name="T5" fmla="*/ 10 h 12"/>
                  <a:gd name="T6" fmla="*/ 34 w 37"/>
                  <a:gd name="T7" fmla="*/ 2 h 12"/>
                  <a:gd name="T8" fmla="*/ 36 w 37"/>
                  <a:gd name="T9" fmla="*/ 0 h 12"/>
                  <a:gd name="T10" fmla="*/ 27 w 37"/>
                  <a:gd name="T11" fmla="*/ 0 h 12"/>
                  <a:gd name="T12" fmla="*/ 20 w 37"/>
                  <a:gd name="T13" fmla="*/ 2 h 12"/>
                  <a:gd name="T14" fmla="*/ 4 w 37"/>
                  <a:gd name="T15" fmla="*/ 10 h 12"/>
                  <a:gd name="T16" fmla="*/ 2 w 3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2">
                    <a:moveTo>
                      <a:pt x="2" y="12"/>
                    </a:move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2"/>
                      <a:pt x="15" y="11"/>
                      <a:pt x="18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7" y="1"/>
                      <a:pt x="37" y="0"/>
                      <a:pt x="3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5" y="0"/>
                      <a:pt x="22" y="1"/>
                      <a:pt x="20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1" y="11"/>
                      <a:pt x="0" y="12"/>
                      <a:pt x="2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28" name="Freeform 64">
                <a:extLst>
                  <a:ext uri="{FF2B5EF4-FFF2-40B4-BE49-F238E27FC236}">
                    <a16:creationId xmlns:a16="http://schemas.microsoft.com/office/drawing/2014/main" id="{88D61747-F029-4AEC-8588-0E0B94767A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3938" y="5562601"/>
                <a:ext cx="76200" cy="20638"/>
              </a:xfrm>
              <a:custGeom>
                <a:avLst/>
                <a:gdLst>
                  <a:gd name="T0" fmla="*/ 1 w 45"/>
                  <a:gd name="T1" fmla="*/ 12 h 12"/>
                  <a:gd name="T2" fmla="*/ 18 w 45"/>
                  <a:gd name="T3" fmla="*/ 11 h 12"/>
                  <a:gd name="T4" fmla="*/ 25 w 45"/>
                  <a:gd name="T5" fmla="*/ 9 h 12"/>
                  <a:gd name="T6" fmla="*/ 41 w 45"/>
                  <a:gd name="T7" fmla="*/ 2 h 12"/>
                  <a:gd name="T8" fmla="*/ 43 w 45"/>
                  <a:gd name="T9" fmla="*/ 0 h 12"/>
                  <a:gd name="T10" fmla="*/ 27 w 45"/>
                  <a:gd name="T11" fmla="*/ 0 h 12"/>
                  <a:gd name="T12" fmla="*/ 19 w 45"/>
                  <a:gd name="T13" fmla="*/ 2 h 12"/>
                  <a:gd name="T14" fmla="*/ 3 w 45"/>
                  <a:gd name="T15" fmla="*/ 9 h 12"/>
                  <a:gd name="T16" fmla="*/ 1 w 45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12">
                    <a:moveTo>
                      <a:pt x="1" y="12"/>
                    </a:moveTo>
                    <a:cubicBezTo>
                      <a:pt x="18" y="11"/>
                      <a:pt x="18" y="11"/>
                      <a:pt x="18" y="11"/>
                    </a:cubicBezTo>
                    <a:cubicBezTo>
                      <a:pt x="19" y="11"/>
                      <a:pt x="22" y="10"/>
                      <a:pt x="25" y="9"/>
                    </a:cubicBezTo>
                    <a:cubicBezTo>
                      <a:pt x="41" y="2"/>
                      <a:pt x="41" y="2"/>
                      <a:pt x="41" y="2"/>
                    </a:cubicBezTo>
                    <a:cubicBezTo>
                      <a:pt x="44" y="1"/>
                      <a:pt x="45" y="0"/>
                      <a:pt x="43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5" y="0"/>
                      <a:pt x="22" y="1"/>
                      <a:pt x="19" y="2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1" y="11"/>
                      <a:pt x="0" y="12"/>
                      <a:pt x="1" y="12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29" name="Freeform 65">
                <a:extLst>
                  <a:ext uri="{FF2B5EF4-FFF2-40B4-BE49-F238E27FC236}">
                    <a16:creationId xmlns:a16="http://schemas.microsoft.com/office/drawing/2014/main" id="{621CED36-1486-40DF-8642-CE2952B75B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58388" y="5562601"/>
                <a:ext cx="60325" cy="19050"/>
              </a:xfrm>
              <a:custGeom>
                <a:avLst/>
                <a:gdLst>
                  <a:gd name="T0" fmla="*/ 1 w 36"/>
                  <a:gd name="T1" fmla="*/ 11 h 11"/>
                  <a:gd name="T2" fmla="*/ 10 w 36"/>
                  <a:gd name="T3" fmla="*/ 11 h 11"/>
                  <a:gd name="T4" fmla="*/ 17 w 36"/>
                  <a:gd name="T5" fmla="*/ 9 h 11"/>
                  <a:gd name="T6" fmla="*/ 33 w 36"/>
                  <a:gd name="T7" fmla="*/ 2 h 11"/>
                  <a:gd name="T8" fmla="*/ 35 w 36"/>
                  <a:gd name="T9" fmla="*/ 0 h 11"/>
                  <a:gd name="T10" fmla="*/ 26 w 36"/>
                  <a:gd name="T11" fmla="*/ 0 h 11"/>
                  <a:gd name="T12" fmla="*/ 20 w 36"/>
                  <a:gd name="T13" fmla="*/ 2 h 11"/>
                  <a:gd name="T14" fmla="*/ 3 w 36"/>
                  <a:gd name="T15" fmla="*/ 9 h 11"/>
                  <a:gd name="T16" fmla="*/ 1 w 36"/>
                  <a:gd name="T1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11">
                    <a:moveTo>
                      <a:pt x="1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11" y="11"/>
                      <a:pt x="14" y="10"/>
                      <a:pt x="17" y="9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6" y="0"/>
                      <a:pt x="36" y="0"/>
                      <a:pt x="35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5" y="0"/>
                      <a:pt x="22" y="1"/>
                      <a:pt x="20" y="2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1" y="10"/>
                      <a:pt x="0" y="11"/>
                      <a:pt x="1" y="11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30" name="Freeform 66">
                <a:extLst>
                  <a:ext uri="{FF2B5EF4-FFF2-40B4-BE49-F238E27FC236}">
                    <a16:creationId xmlns:a16="http://schemas.microsoft.com/office/drawing/2014/main" id="{63F52CDB-9109-47A9-BC8C-7FCB55B914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04401" y="5513389"/>
                <a:ext cx="236538" cy="34925"/>
              </a:xfrm>
              <a:custGeom>
                <a:avLst/>
                <a:gdLst>
                  <a:gd name="T0" fmla="*/ 1 w 141"/>
                  <a:gd name="T1" fmla="*/ 21 h 21"/>
                  <a:gd name="T2" fmla="*/ 93 w 141"/>
                  <a:gd name="T3" fmla="*/ 20 h 21"/>
                  <a:gd name="T4" fmla="*/ 100 w 141"/>
                  <a:gd name="T5" fmla="*/ 18 h 21"/>
                  <a:gd name="T6" fmla="*/ 138 w 141"/>
                  <a:gd name="T7" fmla="*/ 2 h 21"/>
                  <a:gd name="T8" fmla="*/ 140 w 141"/>
                  <a:gd name="T9" fmla="*/ 0 h 21"/>
                  <a:gd name="T10" fmla="*/ 48 w 141"/>
                  <a:gd name="T11" fmla="*/ 0 h 21"/>
                  <a:gd name="T12" fmla="*/ 41 w 141"/>
                  <a:gd name="T13" fmla="*/ 2 h 21"/>
                  <a:gd name="T14" fmla="*/ 3 w 141"/>
                  <a:gd name="T15" fmla="*/ 19 h 21"/>
                  <a:gd name="T16" fmla="*/ 1 w 141"/>
                  <a:gd name="T1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1" h="21">
                    <a:moveTo>
                      <a:pt x="1" y="21"/>
                    </a:moveTo>
                    <a:cubicBezTo>
                      <a:pt x="93" y="20"/>
                      <a:pt x="93" y="20"/>
                      <a:pt x="93" y="20"/>
                    </a:cubicBezTo>
                    <a:cubicBezTo>
                      <a:pt x="94" y="20"/>
                      <a:pt x="97" y="19"/>
                      <a:pt x="100" y="18"/>
                    </a:cubicBezTo>
                    <a:cubicBezTo>
                      <a:pt x="138" y="2"/>
                      <a:pt x="138" y="2"/>
                      <a:pt x="138" y="2"/>
                    </a:cubicBezTo>
                    <a:cubicBezTo>
                      <a:pt x="140" y="0"/>
                      <a:pt x="141" y="0"/>
                      <a:pt x="140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7" y="0"/>
                      <a:pt x="44" y="1"/>
                      <a:pt x="41" y="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1" y="20"/>
                      <a:pt x="0" y="21"/>
                      <a:pt x="1" y="21"/>
                    </a:cubicBezTo>
                    <a:close/>
                  </a:path>
                </a:pathLst>
              </a:custGeom>
              <a:solidFill>
                <a:srgbClr val="F7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31" name="Freeform 67">
                <a:extLst>
                  <a:ext uri="{FF2B5EF4-FFF2-40B4-BE49-F238E27FC236}">
                    <a16:creationId xmlns:a16="http://schemas.microsoft.com/office/drawing/2014/main" id="{0B14D5FF-8262-448A-B453-E91810EFBD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56713" y="5718176"/>
                <a:ext cx="588963" cy="23813"/>
              </a:xfrm>
              <a:custGeom>
                <a:avLst/>
                <a:gdLst>
                  <a:gd name="T0" fmla="*/ 371 w 371"/>
                  <a:gd name="T1" fmla="*/ 15 h 15"/>
                  <a:gd name="T2" fmla="*/ 9 w 371"/>
                  <a:gd name="T3" fmla="*/ 15 h 15"/>
                  <a:gd name="T4" fmla="*/ 0 w 371"/>
                  <a:gd name="T5" fmla="*/ 0 h 15"/>
                  <a:gd name="T6" fmla="*/ 371 w 371"/>
                  <a:gd name="T7" fmla="*/ 4 h 15"/>
                  <a:gd name="T8" fmla="*/ 371 w 371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1" h="15">
                    <a:moveTo>
                      <a:pt x="371" y="15"/>
                    </a:moveTo>
                    <a:lnTo>
                      <a:pt x="9" y="15"/>
                    </a:lnTo>
                    <a:lnTo>
                      <a:pt x="0" y="0"/>
                    </a:lnTo>
                    <a:lnTo>
                      <a:pt x="371" y="4"/>
                    </a:lnTo>
                    <a:lnTo>
                      <a:pt x="371" y="15"/>
                    </a:lnTo>
                    <a:close/>
                  </a:path>
                </a:pathLst>
              </a:custGeom>
              <a:solidFill>
                <a:srgbClr val="7688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32" name="Freeform 68">
                <a:extLst>
                  <a:ext uri="{FF2B5EF4-FFF2-40B4-BE49-F238E27FC236}">
                    <a16:creationId xmlns:a16="http://schemas.microsoft.com/office/drawing/2014/main" id="{B50FC69D-B8C1-4A3A-84A6-BDF350D9E0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56713" y="5718176"/>
                <a:ext cx="588963" cy="23813"/>
              </a:xfrm>
              <a:custGeom>
                <a:avLst/>
                <a:gdLst>
                  <a:gd name="T0" fmla="*/ 371 w 371"/>
                  <a:gd name="T1" fmla="*/ 15 h 15"/>
                  <a:gd name="T2" fmla="*/ 9 w 371"/>
                  <a:gd name="T3" fmla="*/ 15 h 15"/>
                  <a:gd name="T4" fmla="*/ 0 w 371"/>
                  <a:gd name="T5" fmla="*/ 0 h 15"/>
                  <a:gd name="T6" fmla="*/ 371 w 371"/>
                  <a:gd name="T7" fmla="*/ 4 h 15"/>
                  <a:gd name="T8" fmla="*/ 371 w 371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1" h="15">
                    <a:moveTo>
                      <a:pt x="371" y="15"/>
                    </a:moveTo>
                    <a:lnTo>
                      <a:pt x="9" y="15"/>
                    </a:lnTo>
                    <a:lnTo>
                      <a:pt x="0" y="0"/>
                    </a:lnTo>
                    <a:lnTo>
                      <a:pt x="371" y="4"/>
                    </a:lnTo>
                    <a:lnTo>
                      <a:pt x="371" y="1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33" name="Freeform 69">
                <a:extLst>
                  <a:ext uri="{FF2B5EF4-FFF2-40B4-BE49-F238E27FC236}">
                    <a16:creationId xmlns:a16="http://schemas.microsoft.com/office/drawing/2014/main" id="{2494664C-8DA4-4471-A2D0-C9A4C27AE9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01126" y="5208589"/>
                <a:ext cx="863600" cy="519113"/>
              </a:xfrm>
              <a:custGeom>
                <a:avLst/>
                <a:gdLst>
                  <a:gd name="T0" fmla="*/ 131 w 515"/>
                  <a:gd name="T1" fmla="*/ 280 h 309"/>
                  <a:gd name="T2" fmla="*/ 172 w 515"/>
                  <a:gd name="T3" fmla="*/ 309 h 309"/>
                  <a:gd name="T4" fmla="*/ 495 w 515"/>
                  <a:gd name="T5" fmla="*/ 309 h 309"/>
                  <a:gd name="T6" fmla="*/ 508 w 515"/>
                  <a:gd name="T7" fmla="*/ 280 h 309"/>
                  <a:gd name="T8" fmla="*/ 384 w 515"/>
                  <a:gd name="T9" fmla="*/ 29 h 309"/>
                  <a:gd name="T10" fmla="*/ 343 w 515"/>
                  <a:gd name="T11" fmla="*/ 0 h 309"/>
                  <a:gd name="T12" fmla="*/ 20 w 515"/>
                  <a:gd name="T13" fmla="*/ 0 h 309"/>
                  <a:gd name="T14" fmla="*/ 8 w 515"/>
                  <a:gd name="T15" fmla="*/ 29 h 309"/>
                  <a:gd name="T16" fmla="*/ 131 w 515"/>
                  <a:gd name="T17" fmla="*/ 28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5" h="309">
                    <a:moveTo>
                      <a:pt x="131" y="280"/>
                    </a:moveTo>
                    <a:cubicBezTo>
                      <a:pt x="139" y="296"/>
                      <a:pt x="157" y="309"/>
                      <a:pt x="172" y="309"/>
                    </a:cubicBezTo>
                    <a:cubicBezTo>
                      <a:pt x="495" y="309"/>
                      <a:pt x="495" y="309"/>
                      <a:pt x="495" y="309"/>
                    </a:cubicBezTo>
                    <a:cubicBezTo>
                      <a:pt x="510" y="309"/>
                      <a:pt x="515" y="296"/>
                      <a:pt x="508" y="280"/>
                    </a:cubicBezTo>
                    <a:cubicBezTo>
                      <a:pt x="384" y="29"/>
                      <a:pt x="384" y="29"/>
                      <a:pt x="384" y="29"/>
                    </a:cubicBezTo>
                    <a:cubicBezTo>
                      <a:pt x="377" y="13"/>
                      <a:pt x="358" y="0"/>
                      <a:pt x="343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5" y="0"/>
                      <a:pt x="0" y="13"/>
                      <a:pt x="8" y="29"/>
                    </a:cubicBezTo>
                    <a:cubicBezTo>
                      <a:pt x="131" y="280"/>
                      <a:pt x="131" y="280"/>
                      <a:pt x="131" y="280"/>
                    </a:cubicBezTo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34" name="Freeform 70">
                <a:extLst>
                  <a:ext uri="{FF2B5EF4-FFF2-40B4-BE49-F238E27FC236}">
                    <a16:creationId xmlns:a16="http://schemas.microsoft.com/office/drawing/2014/main" id="{70F76AD7-7DC5-4B89-9D29-B8AB56B9F4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07476" y="5208589"/>
                <a:ext cx="855663" cy="515938"/>
              </a:xfrm>
              <a:custGeom>
                <a:avLst/>
                <a:gdLst>
                  <a:gd name="T0" fmla="*/ 496 w 510"/>
                  <a:gd name="T1" fmla="*/ 293 h 307"/>
                  <a:gd name="T2" fmla="*/ 372 w 510"/>
                  <a:gd name="T3" fmla="*/ 42 h 307"/>
                  <a:gd name="T4" fmla="*/ 331 w 510"/>
                  <a:gd name="T5" fmla="*/ 13 h 307"/>
                  <a:gd name="T6" fmla="*/ 8 w 510"/>
                  <a:gd name="T7" fmla="*/ 13 h 307"/>
                  <a:gd name="T8" fmla="*/ 0 w 510"/>
                  <a:gd name="T9" fmla="*/ 15 h 307"/>
                  <a:gd name="T10" fmla="*/ 16 w 510"/>
                  <a:gd name="T11" fmla="*/ 0 h 307"/>
                  <a:gd name="T12" fmla="*/ 339 w 510"/>
                  <a:gd name="T13" fmla="*/ 0 h 307"/>
                  <a:gd name="T14" fmla="*/ 380 w 510"/>
                  <a:gd name="T15" fmla="*/ 29 h 307"/>
                  <a:gd name="T16" fmla="*/ 504 w 510"/>
                  <a:gd name="T17" fmla="*/ 280 h 307"/>
                  <a:gd name="T18" fmla="*/ 499 w 510"/>
                  <a:gd name="T19" fmla="*/ 307 h 307"/>
                  <a:gd name="T20" fmla="*/ 496 w 510"/>
                  <a:gd name="T21" fmla="*/ 293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0" h="307">
                    <a:moveTo>
                      <a:pt x="496" y="293"/>
                    </a:moveTo>
                    <a:cubicBezTo>
                      <a:pt x="372" y="42"/>
                      <a:pt x="372" y="42"/>
                      <a:pt x="372" y="42"/>
                    </a:cubicBezTo>
                    <a:cubicBezTo>
                      <a:pt x="364" y="26"/>
                      <a:pt x="346" y="13"/>
                      <a:pt x="331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5" y="13"/>
                      <a:pt x="2" y="14"/>
                      <a:pt x="0" y="15"/>
                    </a:cubicBezTo>
                    <a:cubicBezTo>
                      <a:pt x="0" y="6"/>
                      <a:pt x="6" y="0"/>
                      <a:pt x="16" y="0"/>
                    </a:cubicBezTo>
                    <a:cubicBezTo>
                      <a:pt x="339" y="0"/>
                      <a:pt x="339" y="0"/>
                      <a:pt x="339" y="0"/>
                    </a:cubicBezTo>
                    <a:cubicBezTo>
                      <a:pt x="354" y="0"/>
                      <a:pt x="373" y="13"/>
                      <a:pt x="380" y="29"/>
                    </a:cubicBezTo>
                    <a:cubicBezTo>
                      <a:pt x="504" y="280"/>
                      <a:pt x="504" y="280"/>
                      <a:pt x="504" y="280"/>
                    </a:cubicBezTo>
                    <a:cubicBezTo>
                      <a:pt x="510" y="292"/>
                      <a:pt x="508" y="303"/>
                      <a:pt x="499" y="307"/>
                    </a:cubicBezTo>
                    <a:cubicBezTo>
                      <a:pt x="499" y="303"/>
                      <a:pt x="498" y="298"/>
                      <a:pt x="496" y="293"/>
                    </a:cubicBezTo>
                  </a:path>
                </a:pathLst>
              </a:custGeom>
              <a:solidFill>
                <a:srgbClr val="E6E6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35" name="Freeform 71">
                <a:extLst>
                  <a:ext uri="{FF2B5EF4-FFF2-40B4-BE49-F238E27FC236}">
                    <a16:creationId xmlns:a16="http://schemas.microsoft.com/office/drawing/2014/main" id="{08F6CEEC-3CEB-4519-968D-826BFBFBF57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220201" y="5208589"/>
                <a:ext cx="357188" cy="476250"/>
              </a:xfrm>
              <a:custGeom>
                <a:avLst/>
                <a:gdLst>
                  <a:gd name="T0" fmla="*/ 0 w 213"/>
                  <a:gd name="T1" fmla="*/ 280 h 283"/>
                  <a:gd name="T2" fmla="*/ 2 w 213"/>
                  <a:gd name="T3" fmla="*/ 283 h 283"/>
                  <a:gd name="T4" fmla="*/ 0 w 213"/>
                  <a:gd name="T5" fmla="*/ 280 h 283"/>
                  <a:gd name="T6" fmla="*/ 213 w 213"/>
                  <a:gd name="T7" fmla="*/ 0 h 283"/>
                  <a:gd name="T8" fmla="*/ 213 w 213"/>
                  <a:gd name="T9" fmla="*/ 0 h 283"/>
                  <a:gd name="T10" fmla="*/ 213 w 213"/>
                  <a:gd name="T11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3" h="283">
                    <a:moveTo>
                      <a:pt x="0" y="280"/>
                    </a:moveTo>
                    <a:cubicBezTo>
                      <a:pt x="1" y="281"/>
                      <a:pt x="1" y="282"/>
                      <a:pt x="2" y="283"/>
                    </a:cubicBezTo>
                    <a:cubicBezTo>
                      <a:pt x="1" y="282"/>
                      <a:pt x="1" y="281"/>
                      <a:pt x="0" y="280"/>
                    </a:cubicBezTo>
                    <a:moveTo>
                      <a:pt x="213" y="0"/>
                    </a:moveTo>
                    <a:cubicBezTo>
                      <a:pt x="213" y="0"/>
                      <a:pt x="213" y="0"/>
                      <a:pt x="213" y="0"/>
                    </a:cubicBezTo>
                    <a:cubicBezTo>
                      <a:pt x="213" y="0"/>
                      <a:pt x="213" y="0"/>
                      <a:pt x="213" y="0"/>
                    </a:cubicBezTo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36" name="Freeform 72">
                <a:extLst>
                  <a:ext uri="{FF2B5EF4-FFF2-40B4-BE49-F238E27FC236}">
                    <a16:creationId xmlns:a16="http://schemas.microsoft.com/office/drawing/2014/main" id="{0DBD7822-330B-4147-B88A-B6CAAD34D1A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007476" y="5208589"/>
                <a:ext cx="582613" cy="515938"/>
              </a:xfrm>
              <a:custGeom>
                <a:avLst/>
                <a:gdLst>
                  <a:gd name="T0" fmla="*/ 15 w 347"/>
                  <a:gd name="T1" fmla="*/ 0 h 307"/>
                  <a:gd name="T2" fmla="*/ 0 w 347"/>
                  <a:gd name="T3" fmla="*/ 15 h 307"/>
                  <a:gd name="T4" fmla="*/ 4 w 347"/>
                  <a:gd name="T5" fmla="*/ 29 h 307"/>
                  <a:gd name="T6" fmla="*/ 127 w 347"/>
                  <a:gd name="T7" fmla="*/ 280 h 307"/>
                  <a:gd name="T8" fmla="*/ 127 w 347"/>
                  <a:gd name="T9" fmla="*/ 280 h 307"/>
                  <a:gd name="T10" fmla="*/ 129 w 347"/>
                  <a:gd name="T11" fmla="*/ 283 h 307"/>
                  <a:gd name="T12" fmla="*/ 158 w 347"/>
                  <a:gd name="T13" fmla="*/ 307 h 307"/>
                  <a:gd name="T14" fmla="*/ 347 w 347"/>
                  <a:gd name="T15" fmla="*/ 18 h 307"/>
                  <a:gd name="T16" fmla="*/ 331 w 347"/>
                  <a:gd name="T17" fmla="*/ 13 h 307"/>
                  <a:gd name="T18" fmla="*/ 8 w 347"/>
                  <a:gd name="T19" fmla="*/ 13 h 307"/>
                  <a:gd name="T20" fmla="*/ 0 w 347"/>
                  <a:gd name="T21" fmla="*/ 15 h 307"/>
                  <a:gd name="T22" fmla="*/ 15 w 347"/>
                  <a:gd name="T23" fmla="*/ 0 h 307"/>
                  <a:gd name="T24" fmla="*/ 15 w 347"/>
                  <a:gd name="T25" fmla="*/ 0 h 307"/>
                  <a:gd name="T26" fmla="*/ 15 w 347"/>
                  <a:gd name="T27" fmla="*/ 0 h 307"/>
                  <a:gd name="T28" fmla="*/ 15 w 347"/>
                  <a:gd name="T29" fmla="*/ 0 h 307"/>
                  <a:gd name="T30" fmla="*/ 15 w 347"/>
                  <a:gd name="T31" fmla="*/ 0 h 307"/>
                  <a:gd name="T32" fmla="*/ 15 w 347"/>
                  <a:gd name="T33" fmla="*/ 0 h 307"/>
                  <a:gd name="T34" fmla="*/ 15 w 347"/>
                  <a:gd name="T35" fmla="*/ 0 h 307"/>
                  <a:gd name="T36" fmla="*/ 15 w 347"/>
                  <a:gd name="T37" fmla="*/ 0 h 307"/>
                  <a:gd name="T38" fmla="*/ 15 w 347"/>
                  <a:gd name="T39" fmla="*/ 0 h 307"/>
                  <a:gd name="T40" fmla="*/ 15 w 347"/>
                  <a:gd name="T41" fmla="*/ 0 h 307"/>
                  <a:gd name="T42" fmla="*/ 16 w 347"/>
                  <a:gd name="T43" fmla="*/ 0 h 307"/>
                  <a:gd name="T44" fmla="*/ 15 w 347"/>
                  <a:gd name="T45" fmla="*/ 0 h 307"/>
                  <a:gd name="T46" fmla="*/ 16 w 347"/>
                  <a:gd name="T47" fmla="*/ 0 h 307"/>
                  <a:gd name="T48" fmla="*/ 16 w 347"/>
                  <a:gd name="T49" fmla="*/ 0 h 307"/>
                  <a:gd name="T50" fmla="*/ 16 w 347"/>
                  <a:gd name="T51" fmla="*/ 0 h 307"/>
                  <a:gd name="T52" fmla="*/ 16 w 347"/>
                  <a:gd name="T53" fmla="*/ 0 h 307"/>
                  <a:gd name="T54" fmla="*/ 16 w 347"/>
                  <a:gd name="T55" fmla="*/ 0 h 307"/>
                  <a:gd name="T56" fmla="*/ 16 w 347"/>
                  <a:gd name="T57" fmla="*/ 0 h 307"/>
                  <a:gd name="T58" fmla="*/ 16 w 347"/>
                  <a:gd name="T59" fmla="*/ 0 h 307"/>
                  <a:gd name="T60" fmla="*/ 16 w 347"/>
                  <a:gd name="T61" fmla="*/ 0 h 307"/>
                  <a:gd name="T62" fmla="*/ 16 w 347"/>
                  <a:gd name="T63" fmla="*/ 0 h 307"/>
                  <a:gd name="T64" fmla="*/ 16 w 347"/>
                  <a:gd name="T65" fmla="*/ 0 h 307"/>
                  <a:gd name="T66" fmla="*/ 16 w 347"/>
                  <a:gd name="T67" fmla="*/ 0 h 307"/>
                  <a:gd name="T68" fmla="*/ 16 w 347"/>
                  <a:gd name="T69" fmla="*/ 0 h 307"/>
                  <a:gd name="T70" fmla="*/ 16 w 347"/>
                  <a:gd name="T71" fmla="*/ 0 h 307"/>
                  <a:gd name="T72" fmla="*/ 16 w 347"/>
                  <a:gd name="T73" fmla="*/ 0 h 307"/>
                  <a:gd name="T74" fmla="*/ 16 w 347"/>
                  <a:gd name="T75" fmla="*/ 0 h 307"/>
                  <a:gd name="T76" fmla="*/ 16 w 347"/>
                  <a:gd name="T77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47" h="307">
                    <a:moveTo>
                      <a:pt x="15" y="0"/>
                    </a:moveTo>
                    <a:cubicBezTo>
                      <a:pt x="5" y="0"/>
                      <a:pt x="0" y="6"/>
                      <a:pt x="0" y="15"/>
                    </a:cubicBezTo>
                    <a:cubicBezTo>
                      <a:pt x="0" y="19"/>
                      <a:pt x="1" y="24"/>
                      <a:pt x="4" y="29"/>
                    </a:cubicBezTo>
                    <a:cubicBezTo>
                      <a:pt x="127" y="280"/>
                      <a:pt x="127" y="280"/>
                      <a:pt x="127" y="280"/>
                    </a:cubicBezTo>
                    <a:cubicBezTo>
                      <a:pt x="127" y="280"/>
                      <a:pt x="127" y="280"/>
                      <a:pt x="127" y="280"/>
                    </a:cubicBezTo>
                    <a:cubicBezTo>
                      <a:pt x="128" y="281"/>
                      <a:pt x="128" y="282"/>
                      <a:pt x="129" y="283"/>
                    </a:cubicBezTo>
                    <a:cubicBezTo>
                      <a:pt x="136" y="294"/>
                      <a:pt x="147" y="303"/>
                      <a:pt x="158" y="307"/>
                    </a:cubicBezTo>
                    <a:cubicBezTo>
                      <a:pt x="347" y="18"/>
                      <a:pt x="347" y="18"/>
                      <a:pt x="347" y="18"/>
                    </a:cubicBezTo>
                    <a:cubicBezTo>
                      <a:pt x="342" y="15"/>
                      <a:pt x="336" y="13"/>
                      <a:pt x="331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5" y="13"/>
                      <a:pt x="2" y="14"/>
                      <a:pt x="0" y="15"/>
                    </a:cubicBezTo>
                    <a:cubicBezTo>
                      <a:pt x="0" y="6"/>
                      <a:pt x="6" y="0"/>
                      <a:pt x="15" y="0"/>
                    </a:cubicBezTo>
                    <a:moveTo>
                      <a:pt x="15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moveTo>
                      <a:pt x="15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moveTo>
                      <a:pt x="15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moveTo>
                      <a:pt x="16" y="0"/>
                    </a:moveTo>
                    <a:cubicBezTo>
                      <a:pt x="16" y="0"/>
                      <a:pt x="16" y="0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moveTo>
                      <a:pt x="16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moveTo>
                      <a:pt x="16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moveTo>
                      <a:pt x="16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moveTo>
                      <a:pt x="16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moveTo>
                      <a:pt x="16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37" name="Freeform 73">
                <a:extLst>
                  <a:ext uri="{FF2B5EF4-FFF2-40B4-BE49-F238E27FC236}">
                    <a16:creationId xmlns:a16="http://schemas.microsoft.com/office/drawing/2014/main" id="{DF03EC08-5E72-409E-9499-5F7074621E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07476" y="5208589"/>
                <a:ext cx="596900" cy="30163"/>
              </a:xfrm>
              <a:custGeom>
                <a:avLst/>
                <a:gdLst>
                  <a:gd name="T0" fmla="*/ 339 w 356"/>
                  <a:gd name="T1" fmla="*/ 0 h 18"/>
                  <a:gd name="T2" fmla="*/ 16 w 356"/>
                  <a:gd name="T3" fmla="*/ 0 h 18"/>
                  <a:gd name="T4" fmla="*/ 16 w 356"/>
                  <a:gd name="T5" fmla="*/ 0 h 18"/>
                  <a:gd name="T6" fmla="*/ 16 w 356"/>
                  <a:gd name="T7" fmla="*/ 0 h 18"/>
                  <a:gd name="T8" fmla="*/ 16 w 356"/>
                  <a:gd name="T9" fmla="*/ 0 h 18"/>
                  <a:gd name="T10" fmla="*/ 16 w 356"/>
                  <a:gd name="T11" fmla="*/ 0 h 18"/>
                  <a:gd name="T12" fmla="*/ 16 w 356"/>
                  <a:gd name="T13" fmla="*/ 0 h 18"/>
                  <a:gd name="T14" fmla="*/ 16 w 356"/>
                  <a:gd name="T15" fmla="*/ 0 h 18"/>
                  <a:gd name="T16" fmla="*/ 16 w 356"/>
                  <a:gd name="T17" fmla="*/ 0 h 18"/>
                  <a:gd name="T18" fmla="*/ 16 w 356"/>
                  <a:gd name="T19" fmla="*/ 0 h 18"/>
                  <a:gd name="T20" fmla="*/ 16 w 356"/>
                  <a:gd name="T21" fmla="*/ 0 h 18"/>
                  <a:gd name="T22" fmla="*/ 16 w 356"/>
                  <a:gd name="T23" fmla="*/ 0 h 18"/>
                  <a:gd name="T24" fmla="*/ 16 w 356"/>
                  <a:gd name="T25" fmla="*/ 0 h 18"/>
                  <a:gd name="T26" fmla="*/ 16 w 356"/>
                  <a:gd name="T27" fmla="*/ 0 h 18"/>
                  <a:gd name="T28" fmla="*/ 16 w 356"/>
                  <a:gd name="T29" fmla="*/ 0 h 18"/>
                  <a:gd name="T30" fmla="*/ 16 w 356"/>
                  <a:gd name="T31" fmla="*/ 0 h 18"/>
                  <a:gd name="T32" fmla="*/ 16 w 356"/>
                  <a:gd name="T33" fmla="*/ 0 h 18"/>
                  <a:gd name="T34" fmla="*/ 16 w 356"/>
                  <a:gd name="T35" fmla="*/ 0 h 18"/>
                  <a:gd name="T36" fmla="*/ 16 w 356"/>
                  <a:gd name="T37" fmla="*/ 0 h 18"/>
                  <a:gd name="T38" fmla="*/ 16 w 356"/>
                  <a:gd name="T39" fmla="*/ 0 h 18"/>
                  <a:gd name="T40" fmla="*/ 16 w 356"/>
                  <a:gd name="T41" fmla="*/ 0 h 18"/>
                  <a:gd name="T42" fmla="*/ 16 w 356"/>
                  <a:gd name="T43" fmla="*/ 0 h 18"/>
                  <a:gd name="T44" fmla="*/ 16 w 356"/>
                  <a:gd name="T45" fmla="*/ 0 h 18"/>
                  <a:gd name="T46" fmla="*/ 15 w 356"/>
                  <a:gd name="T47" fmla="*/ 0 h 18"/>
                  <a:gd name="T48" fmla="*/ 15 w 356"/>
                  <a:gd name="T49" fmla="*/ 0 h 18"/>
                  <a:gd name="T50" fmla="*/ 15 w 356"/>
                  <a:gd name="T51" fmla="*/ 0 h 18"/>
                  <a:gd name="T52" fmla="*/ 15 w 356"/>
                  <a:gd name="T53" fmla="*/ 0 h 18"/>
                  <a:gd name="T54" fmla="*/ 15 w 356"/>
                  <a:gd name="T55" fmla="*/ 0 h 18"/>
                  <a:gd name="T56" fmla="*/ 15 w 356"/>
                  <a:gd name="T57" fmla="*/ 0 h 18"/>
                  <a:gd name="T58" fmla="*/ 15 w 356"/>
                  <a:gd name="T59" fmla="*/ 0 h 18"/>
                  <a:gd name="T60" fmla="*/ 15 w 356"/>
                  <a:gd name="T61" fmla="*/ 0 h 18"/>
                  <a:gd name="T62" fmla="*/ 15 w 356"/>
                  <a:gd name="T63" fmla="*/ 0 h 18"/>
                  <a:gd name="T64" fmla="*/ 15 w 356"/>
                  <a:gd name="T65" fmla="*/ 0 h 18"/>
                  <a:gd name="T66" fmla="*/ 15 w 356"/>
                  <a:gd name="T67" fmla="*/ 0 h 18"/>
                  <a:gd name="T68" fmla="*/ 15 w 356"/>
                  <a:gd name="T69" fmla="*/ 0 h 18"/>
                  <a:gd name="T70" fmla="*/ 15 w 356"/>
                  <a:gd name="T71" fmla="*/ 0 h 18"/>
                  <a:gd name="T72" fmla="*/ 15 w 356"/>
                  <a:gd name="T73" fmla="*/ 0 h 18"/>
                  <a:gd name="T74" fmla="*/ 15 w 356"/>
                  <a:gd name="T75" fmla="*/ 0 h 18"/>
                  <a:gd name="T76" fmla="*/ 15 w 356"/>
                  <a:gd name="T77" fmla="*/ 0 h 18"/>
                  <a:gd name="T78" fmla="*/ 0 w 356"/>
                  <a:gd name="T79" fmla="*/ 15 h 18"/>
                  <a:gd name="T80" fmla="*/ 8 w 356"/>
                  <a:gd name="T81" fmla="*/ 13 h 18"/>
                  <a:gd name="T82" fmla="*/ 331 w 356"/>
                  <a:gd name="T83" fmla="*/ 13 h 18"/>
                  <a:gd name="T84" fmla="*/ 347 w 356"/>
                  <a:gd name="T85" fmla="*/ 18 h 18"/>
                  <a:gd name="T86" fmla="*/ 356 w 356"/>
                  <a:gd name="T87" fmla="*/ 4 h 18"/>
                  <a:gd name="T88" fmla="*/ 340 w 356"/>
                  <a:gd name="T89" fmla="*/ 0 h 18"/>
                  <a:gd name="T90" fmla="*/ 340 w 356"/>
                  <a:gd name="T91" fmla="*/ 0 h 18"/>
                  <a:gd name="T92" fmla="*/ 339 w 356"/>
                  <a:gd name="T93" fmla="*/ 0 h 18"/>
                  <a:gd name="T94" fmla="*/ 339 w 356"/>
                  <a:gd name="T9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56" h="18">
                    <a:moveTo>
                      <a:pt x="339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6" y="0"/>
                      <a:pt x="0" y="6"/>
                      <a:pt x="0" y="15"/>
                    </a:cubicBezTo>
                    <a:cubicBezTo>
                      <a:pt x="2" y="14"/>
                      <a:pt x="5" y="13"/>
                      <a:pt x="8" y="13"/>
                    </a:cubicBezTo>
                    <a:cubicBezTo>
                      <a:pt x="331" y="13"/>
                      <a:pt x="331" y="13"/>
                      <a:pt x="331" y="13"/>
                    </a:cubicBezTo>
                    <a:cubicBezTo>
                      <a:pt x="336" y="13"/>
                      <a:pt x="342" y="15"/>
                      <a:pt x="347" y="18"/>
                    </a:cubicBezTo>
                    <a:cubicBezTo>
                      <a:pt x="356" y="4"/>
                      <a:pt x="356" y="4"/>
                      <a:pt x="356" y="4"/>
                    </a:cubicBezTo>
                    <a:cubicBezTo>
                      <a:pt x="350" y="2"/>
                      <a:pt x="345" y="0"/>
                      <a:pt x="340" y="0"/>
                    </a:cubicBezTo>
                    <a:cubicBezTo>
                      <a:pt x="340" y="0"/>
                      <a:pt x="340" y="0"/>
                      <a:pt x="340" y="0"/>
                    </a:cubicBezTo>
                    <a:cubicBezTo>
                      <a:pt x="339" y="0"/>
                      <a:pt x="339" y="0"/>
                      <a:pt x="339" y="0"/>
                    </a:cubicBezTo>
                    <a:cubicBezTo>
                      <a:pt x="339" y="0"/>
                      <a:pt x="339" y="0"/>
                      <a:pt x="339" y="0"/>
                    </a:cubicBezTo>
                  </a:path>
                </a:pathLst>
              </a:custGeom>
              <a:solidFill>
                <a:srgbClr val="E8E8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38" name="Freeform 74">
                <a:extLst>
                  <a:ext uri="{FF2B5EF4-FFF2-40B4-BE49-F238E27FC236}">
                    <a16:creationId xmlns:a16="http://schemas.microsoft.com/office/drawing/2014/main" id="{D883644E-F9E3-4ADA-9A9E-2EFFF4C4A4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04413" y="4838701"/>
                <a:ext cx="349250" cy="703263"/>
              </a:xfrm>
              <a:custGeom>
                <a:avLst/>
                <a:gdLst>
                  <a:gd name="T0" fmla="*/ 0 w 208"/>
                  <a:gd name="T1" fmla="*/ 380 h 419"/>
                  <a:gd name="T2" fmla="*/ 109 w 208"/>
                  <a:gd name="T3" fmla="*/ 211 h 419"/>
                  <a:gd name="T4" fmla="*/ 134 w 208"/>
                  <a:gd name="T5" fmla="*/ 3 h 419"/>
                  <a:gd name="T6" fmla="*/ 183 w 208"/>
                  <a:gd name="T7" fmla="*/ 234 h 419"/>
                  <a:gd name="T8" fmla="*/ 51 w 208"/>
                  <a:gd name="T9" fmla="*/ 419 h 419"/>
                  <a:gd name="T10" fmla="*/ 0 w 208"/>
                  <a:gd name="T11" fmla="*/ 380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8" h="419">
                    <a:moveTo>
                      <a:pt x="0" y="380"/>
                    </a:moveTo>
                    <a:cubicBezTo>
                      <a:pt x="0" y="380"/>
                      <a:pt x="79" y="294"/>
                      <a:pt x="109" y="211"/>
                    </a:cubicBezTo>
                    <a:cubicBezTo>
                      <a:pt x="143" y="116"/>
                      <a:pt x="76" y="6"/>
                      <a:pt x="134" y="3"/>
                    </a:cubicBezTo>
                    <a:cubicBezTo>
                      <a:pt x="192" y="0"/>
                      <a:pt x="208" y="154"/>
                      <a:pt x="183" y="234"/>
                    </a:cubicBezTo>
                    <a:cubicBezTo>
                      <a:pt x="157" y="313"/>
                      <a:pt x="51" y="419"/>
                      <a:pt x="51" y="419"/>
                    </a:cubicBezTo>
                    <a:lnTo>
                      <a:pt x="0" y="380"/>
                    </a:lnTo>
                    <a:close/>
                  </a:path>
                </a:pathLst>
              </a:custGeom>
              <a:solidFill>
                <a:srgbClr val="2580B7">
                  <a:lumMod val="20000"/>
                  <a:lumOff val="8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39" name="Freeform 75">
                <a:extLst>
                  <a:ext uri="{FF2B5EF4-FFF2-40B4-BE49-F238E27FC236}">
                    <a16:creationId xmlns:a16="http://schemas.microsoft.com/office/drawing/2014/main" id="{72A4A2D1-DE83-461C-9FC5-A6E48CA31D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96463" y="5484814"/>
                <a:ext cx="185738" cy="152400"/>
              </a:xfrm>
              <a:custGeom>
                <a:avLst/>
                <a:gdLst>
                  <a:gd name="T0" fmla="*/ 111 w 111"/>
                  <a:gd name="T1" fmla="*/ 30 h 91"/>
                  <a:gd name="T2" fmla="*/ 61 w 111"/>
                  <a:gd name="T3" fmla="*/ 85 h 91"/>
                  <a:gd name="T4" fmla="*/ 56 w 111"/>
                  <a:gd name="T5" fmla="*/ 79 h 91"/>
                  <a:gd name="T6" fmla="*/ 69 w 111"/>
                  <a:gd name="T7" fmla="*/ 65 h 91"/>
                  <a:gd name="T8" fmla="*/ 46 w 111"/>
                  <a:gd name="T9" fmla="*/ 81 h 91"/>
                  <a:gd name="T10" fmla="*/ 40 w 111"/>
                  <a:gd name="T11" fmla="*/ 74 h 91"/>
                  <a:gd name="T12" fmla="*/ 60 w 111"/>
                  <a:gd name="T13" fmla="*/ 56 h 91"/>
                  <a:gd name="T14" fmla="*/ 30 w 111"/>
                  <a:gd name="T15" fmla="*/ 77 h 91"/>
                  <a:gd name="T16" fmla="*/ 25 w 111"/>
                  <a:gd name="T17" fmla="*/ 69 h 91"/>
                  <a:gd name="T18" fmla="*/ 51 w 111"/>
                  <a:gd name="T19" fmla="*/ 48 h 91"/>
                  <a:gd name="T20" fmla="*/ 23 w 111"/>
                  <a:gd name="T21" fmla="*/ 66 h 91"/>
                  <a:gd name="T22" fmla="*/ 18 w 111"/>
                  <a:gd name="T23" fmla="*/ 56 h 91"/>
                  <a:gd name="T24" fmla="*/ 39 w 111"/>
                  <a:gd name="T25" fmla="*/ 42 h 91"/>
                  <a:gd name="T26" fmla="*/ 19 w 111"/>
                  <a:gd name="T27" fmla="*/ 46 h 91"/>
                  <a:gd name="T28" fmla="*/ 13 w 111"/>
                  <a:gd name="T29" fmla="*/ 33 h 91"/>
                  <a:gd name="T30" fmla="*/ 77 w 111"/>
                  <a:gd name="T31" fmla="*/ 4 h 91"/>
                  <a:gd name="T32" fmla="*/ 111 w 111"/>
                  <a:gd name="T33" fmla="*/ 3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1" h="91">
                    <a:moveTo>
                      <a:pt x="111" y="30"/>
                    </a:moveTo>
                    <a:cubicBezTo>
                      <a:pt x="111" y="30"/>
                      <a:pt x="95" y="69"/>
                      <a:pt x="61" y="85"/>
                    </a:cubicBezTo>
                    <a:cubicBezTo>
                      <a:pt x="51" y="91"/>
                      <a:pt x="50" y="84"/>
                      <a:pt x="56" y="79"/>
                    </a:cubicBezTo>
                    <a:cubicBezTo>
                      <a:pt x="61" y="73"/>
                      <a:pt x="68" y="65"/>
                      <a:pt x="69" y="65"/>
                    </a:cubicBezTo>
                    <a:cubicBezTo>
                      <a:pt x="69" y="64"/>
                      <a:pt x="52" y="76"/>
                      <a:pt x="46" y="81"/>
                    </a:cubicBezTo>
                    <a:cubicBezTo>
                      <a:pt x="40" y="86"/>
                      <a:pt x="33" y="80"/>
                      <a:pt x="40" y="74"/>
                    </a:cubicBezTo>
                    <a:cubicBezTo>
                      <a:pt x="47" y="68"/>
                      <a:pt x="60" y="56"/>
                      <a:pt x="60" y="56"/>
                    </a:cubicBezTo>
                    <a:cubicBezTo>
                      <a:pt x="60" y="56"/>
                      <a:pt x="36" y="74"/>
                      <a:pt x="30" y="77"/>
                    </a:cubicBezTo>
                    <a:cubicBezTo>
                      <a:pt x="23" y="81"/>
                      <a:pt x="17" y="75"/>
                      <a:pt x="25" y="69"/>
                    </a:cubicBezTo>
                    <a:cubicBezTo>
                      <a:pt x="32" y="63"/>
                      <a:pt x="51" y="48"/>
                      <a:pt x="51" y="48"/>
                    </a:cubicBezTo>
                    <a:cubicBezTo>
                      <a:pt x="51" y="48"/>
                      <a:pt x="32" y="63"/>
                      <a:pt x="23" y="66"/>
                    </a:cubicBezTo>
                    <a:cubicBezTo>
                      <a:pt x="15" y="69"/>
                      <a:pt x="11" y="62"/>
                      <a:pt x="18" y="56"/>
                    </a:cubicBezTo>
                    <a:cubicBezTo>
                      <a:pt x="25" y="51"/>
                      <a:pt x="39" y="42"/>
                      <a:pt x="39" y="42"/>
                    </a:cubicBezTo>
                    <a:cubicBezTo>
                      <a:pt x="39" y="42"/>
                      <a:pt x="29" y="41"/>
                      <a:pt x="19" y="46"/>
                    </a:cubicBezTo>
                    <a:cubicBezTo>
                      <a:pt x="9" y="51"/>
                      <a:pt x="0" y="44"/>
                      <a:pt x="13" y="33"/>
                    </a:cubicBezTo>
                    <a:cubicBezTo>
                      <a:pt x="21" y="27"/>
                      <a:pt x="52" y="0"/>
                      <a:pt x="77" y="4"/>
                    </a:cubicBezTo>
                    <a:cubicBezTo>
                      <a:pt x="100" y="20"/>
                      <a:pt x="111" y="30"/>
                      <a:pt x="111" y="30"/>
                    </a:cubicBezTo>
                    <a:close/>
                  </a:path>
                </a:pathLst>
              </a:custGeom>
              <a:solidFill>
                <a:srgbClr val="F9BB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40" name="Freeform 76">
                <a:extLst>
                  <a:ext uri="{FF2B5EF4-FFF2-40B4-BE49-F238E27FC236}">
                    <a16:creationId xmlns:a16="http://schemas.microsoft.com/office/drawing/2014/main" id="{9D20117F-82AD-44B8-85E5-0D531F5223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55163" y="4073526"/>
                <a:ext cx="571500" cy="573088"/>
              </a:xfrm>
              <a:custGeom>
                <a:avLst/>
                <a:gdLst>
                  <a:gd name="T0" fmla="*/ 203 w 341"/>
                  <a:gd name="T1" fmla="*/ 326 h 341"/>
                  <a:gd name="T2" fmla="*/ 81 w 341"/>
                  <a:gd name="T3" fmla="*/ 272 h 341"/>
                  <a:gd name="T4" fmla="*/ 0 w 341"/>
                  <a:gd name="T5" fmla="*/ 48 h 341"/>
                  <a:gd name="T6" fmla="*/ 172 w 341"/>
                  <a:gd name="T7" fmla="*/ 0 h 341"/>
                  <a:gd name="T8" fmla="*/ 301 w 341"/>
                  <a:gd name="T9" fmla="*/ 54 h 341"/>
                  <a:gd name="T10" fmla="*/ 203 w 341"/>
                  <a:gd name="T11" fmla="*/ 326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1" h="341">
                    <a:moveTo>
                      <a:pt x="203" y="326"/>
                    </a:moveTo>
                    <a:cubicBezTo>
                      <a:pt x="203" y="326"/>
                      <a:pt x="118" y="341"/>
                      <a:pt x="81" y="272"/>
                    </a:cubicBezTo>
                    <a:cubicBezTo>
                      <a:pt x="43" y="204"/>
                      <a:pt x="0" y="48"/>
                      <a:pt x="0" y="48"/>
                    </a:cubicBezTo>
                    <a:cubicBezTo>
                      <a:pt x="0" y="48"/>
                      <a:pt x="101" y="45"/>
                      <a:pt x="172" y="0"/>
                    </a:cubicBezTo>
                    <a:cubicBezTo>
                      <a:pt x="259" y="48"/>
                      <a:pt x="301" y="54"/>
                      <a:pt x="301" y="54"/>
                    </a:cubicBezTo>
                    <a:cubicBezTo>
                      <a:pt x="301" y="54"/>
                      <a:pt x="341" y="297"/>
                      <a:pt x="203" y="326"/>
                    </a:cubicBezTo>
                  </a:path>
                </a:pathLst>
              </a:custGeom>
              <a:solidFill>
                <a:srgbClr val="FED1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41" name="Freeform 77">
                <a:extLst>
                  <a:ext uri="{FF2B5EF4-FFF2-40B4-BE49-F238E27FC236}">
                    <a16:creationId xmlns:a16="http://schemas.microsoft.com/office/drawing/2014/main" id="{83560674-8FA6-4951-9F22-68BFEB807BC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555163" y="4127501"/>
                <a:ext cx="163513" cy="26988"/>
              </a:xfrm>
              <a:custGeom>
                <a:avLst/>
                <a:gdLst>
                  <a:gd name="T0" fmla="*/ 98 w 98"/>
                  <a:gd name="T1" fmla="*/ 0 h 16"/>
                  <a:gd name="T2" fmla="*/ 0 w 98"/>
                  <a:gd name="T3" fmla="*/ 16 h 16"/>
                  <a:gd name="T4" fmla="*/ 98 w 98"/>
                  <a:gd name="T5" fmla="*/ 0 h 16"/>
                  <a:gd name="T6" fmla="*/ 98 w 98"/>
                  <a:gd name="T7" fmla="*/ 0 h 16"/>
                  <a:gd name="T8" fmla="*/ 98 w 98"/>
                  <a:gd name="T9" fmla="*/ 0 h 16"/>
                  <a:gd name="T10" fmla="*/ 98 w 98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8" h="16">
                    <a:moveTo>
                      <a:pt x="98" y="0"/>
                    </a:moveTo>
                    <a:cubicBezTo>
                      <a:pt x="47" y="14"/>
                      <a:pt x="0" y="16"/>
                      <a:pt x="0" y="16"/>
                    </a:cubicBezTo>
                    <a:cubicBezTo>
                      <a:pt x="0" y="16"/>
                      <a:pt x="47" y="14"/>
                      <a:pt x="98" y="0"/>
                    </a:cubicBezTo>
                    <a:moveTo>
                      <a:pt x="98" y="0"/>
                    </a:moveTo>
                    <a:cubicBezTo>
                      <a:pt x="98" y="0"/>
                      <a:pt x="98" y="0"/>
                      <a:pt x="98" y="0"/>
                    </a:cubicBezTo>
                    <a:cubicBezTo>
                      <a:pt x="98" y="0"/>
                      <a:pt x="98" y="0"/>
                      <a:pt x="98" y="0"/>
                    </a:cubicBezTo>
                  </a:path>
                </a:pathLst>
              </a:custGeom>
              <a:solidFill>
                <a:srgbClr val="FFEA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42" name="Freeform 78">
                <a:extLst>
                  <a:ext uri="{FF2B5EF4-FFF2-40B4-BE49-F238E27FC236}">
                    <a16:creationId xmlns:a16="http://schemas.microsoft.com/office/drawing/2014/main" id="{4C64C2F2-4677-4C91-B84D-7E2424398A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55163" y="4119564"/>
                <a:ext cx="296863" cy="503238"/>
              </a:xfrm>
              <a:custGeom>
                <a:avLst/>
                <a:gdLst>
                  <a:gd name="T0" fmla="*/ 115 w 177"/>
                  <a:gd name="T1" fmla="*/ 0 h 300"/>
                  <a:gd name="T2" fmla="*/ 98 w 177"/>
                  <a:gd name="T3" fmla="*/ 5 h 300"/>
                  <a:gd name="T4" fmla="*/ 98 w 177"/>
                  <a:gd name="T5" fmla="*/ 5 h 300"/>
                  <a:gd name="T6" fmla="*/ 98 w 177"/>
                  <a:gd name="T7" fmla="*/ 5 h 300"/>
                  <a:gd name="T8" fmla="*/ 0 w 177"/>
                  <a:gd name="T9" fmla="*/ 21 h 300"/>
                  <a:gd name="T10" fmla="*/ 0 w 177"/>
                  <a:gd name="T11" fmla="*/ 21 h 300"/>
                  <a:gd name="T12" fmla="*/ 0 w 177"/>
                  <a:gd name="T13" fmla="*/ 21 h 300"/>
                  <a:gd name="T14" fmla="*/ 81 w 177"/>
                  <a:gd name="T15" fmla="*/ 245 h 300"/>
                  <a:gd name="T16" fmla="*/ 177 w 177"/>
                  <a:gd name="T17" fmla="*/ 300 h 300"/>
                  <a:gd name="T18" fmla="*/ 137 w 177"/>
                  <a:gd name="T19" fmla="*/ 238 h 300"/>
                  <a:gd name="T20" fmla="*/ 130 w 177"/>
                  <a:gd name="T21" fmla="*/ 107 h 300"/>
                  <a:gd name="T22" fmla="*/ 130 w 177"/>
                  <a:gd name="T23" fmla="*/ 38 h 300"/>
                  <a:gd name="T24" fmla="*/ 115 w 177"/>
                  <a:gd name="T25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7" h="300">
                    <a:moveTo>
                      <a:pt x="115" y="0"/>
                    </a:moveTo>
                    <a:cubicBezTo>
                      <a:pt x="110" y="1"/>
                      <a:pt x="104" y="3"/>
                      <a:pt x="98" y="5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47" y="19"/>
                      <a:pt x="0" y="21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1"/>
                      <a:pt x="43" y="177"/>
                      <a:pt x="81" y="245"/>
                    </a:cubicBezTo>
                    <a:cubicBezTo>
                      <a:pt x="105" y="290"/>
                      <a:pt x="149" y="299"/>
                      <a:pt x="177" y="300"/>
                    </a:cubicBezTo>
                    <a:cubicBezTo>
                      <a:pt x="152" y="293"/>
                      <a:pt x="150" y="271"/>
                      <a:pt x="137" y="238"/>
                    </a:cubicBezTo>
                    <a:cubicBezTo>
                      <a:pt x="123" y="205"/>
                      <a:pt x="130" y="152"/>
                      <a:pt x="130" y="107"/>
                    </a:cubicBezTo>
                    <a:cubicBezTo>
                      <a:pt x="131" y="62"/>
                      <a:pt x="130" y="38"/>
                      <a:pt x="130" y="38"/>
                    </a:cubicBezTo>
                    <a:cubicBezTo>
                      <a:pt x="130" y="38"/>
                      <a:pt x="124" y="21"/>
                      <a:pt x="115" y="0"/>
                    </a:cubicBezTo>
                  </a:path>
                </a:pathLst>
              </a:custGeom>
              <a:solidFill>
                <a:srgbClr val="FEC0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43" name="Freeform 79">
                <a:extLst>
                  <a:ext uri="{FF2B5EF4-FFF2-40B4-BE49-F238E27FC236}">
                    <a16:creationId xmlns:a16="http://schemas.microsoft.com/office/drawing/2014/main" id="{804D1528-0965-40E7-B126-DF20B096FD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31338" y="3849689"/>
                <a:ext cx="693738" cy="538163"/>
              </a:xfrm>
              <a:custGeom>
                <a:avLst/>
                <a:gdLst>
                  <a:gd name="T0" fmla="*/ 376 w 413"/>
                  <a:gd name="T1" fmla="*/ 321 h 321"/>
                  <a:gd name="T2" fmla="*/ 405 w 413"/>
                  <a:gd name="T3" fmla="*/ 151 h 321"/>
                  <a:gd name="T4" fmla="*/ 209 w 413"/>
                  <a:gd name="T5" fmla="*/ 39 h 321"/>
                  <a:gd name="T6" fmla="*/ 0 w 413"/>
                  <a:gd name="T7" fmla="*/ 74 h 321"/>
                  <a:gd name="T8" fmla="*/ 81 w 413"/>
                  <a:gd name="T9" fmla="*/ 211 h 321"/>
                  <a:gd name="T10" fmla="*/ 290 w 413"/>
                  <a:gd name="T11" fmla="*/ 177 h 321"/>
                  <a:gd name="T12" fmla="*/ 346 w 413"/>
                  <a:gd name="T13" fmla="*/ 277 h 321"/>
                  <a:gd name="T14" fmla="*/ 343 w 413"/>
                  <a:gd name="T15" fmla="*/ 183 h 321"/>
                  <a:gd name="T16" fmla="*/ 376 w 413"/>
                  <a:gd name="T17" fmla="*/ 321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3" h="321">
                    <a:moveTo>
                      <a:pt x="376" y="321"/>
                    </a:moveTo>
                    <a:cubicBezTo>
                      <a:pt x="376" y="321"/>
                      <a:pt x="413" y="233"/>
                      <a:pt x="405" y="151"/>
                    </a:cubicBezTo>
                    <a:cubicBezTo>
                      <a:pt x="397" y="70"/>
                      <a:pt x="294" y="0"/>
                      <a:pt x="209" y="39"/>
                    </a:cubicBezTo>
                    <a:cubicBezTo>
                      <a:pt x="90" y="93"/>
                      <a:pt x="0" y="74"/>
                      <a:pt x="0" y="74"/>
                    </a:cubicBezTo>
                    <a:cubicBezTo>
                      <a:pt x="0" y="74"/>
                      <a:pt x="32" y="197"/>
                      <a:pt x="81" y="211"/>
                    </a:cubicBezTo>
                    <a:cubicBezTo>
                      <a:pt x="234" y="252"/>
                      <a:pt x="290" y="177"/>
                      <a:pt x="290" y="177"/>
                    </a:cubicBezTo>
                    <a:cubicBezTo>
                      <a:pt x="290" y="177"/>
                      <a:pt x="312" y="244"/>
                      <a:pt x="346" y="277"/>
                    </a:cubicBezTo>
                    <a:cubicBezTo>
                      <a:pt x="362" y="225"/>
                      <a:pt x="343" y="183"/>
                      <a:pt x="343" y="183"/>
                    </a:cubicBezTo>
                    <a:cubicBezTo>
                      <a:pt x="343" y="183"/>
                      <a:pt x="388" y="289"/>
                      <a:pt x="376" y="321"/>
                    </a:cubicBezTo>
                    <a:close/>
                  </a:path>
                </a:pathLst>
              </a:custGeom>
              <a:solidFill>
                <a:srgbClr val="44546A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44" name="Freeform 80">
                <a:extLst>
                  <a:ext uri="{FF2B5EF4-FFF2-40B4-BE49-F238E27FC236}">
                    <a16:creationId xmlns:a16="http://schemas.microsoft.com/office/drawing/2014/main" id="{3A287645-AFF9-4BBF-B1AE-EDAC2A1A8C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26613" y="4500564"/>
                <a:ext cx="146050" cy="84138"/>
              </a:xfrm>
              <a:custGeom>
                <a:avLst/>
                <a:gdLst>
                  <a:gd name="T0" fmla="*/ 0 w 87"/>
                  <a:gd name="T1" fmla="*/ 0 h 50"/>
                  <a:gd name="T2" fmla="*/ 87 w 87"/>
                  <a:gd name="T3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87" h="50">
                    <a:moveTo>
                      <a:pt x="0" y="0"/>
                    </a:moveTo>
                    <a:cubicBezTo>
                      <a:pt x="0" y="0"/>
                      <a:pt x="46" y="50"/>
                      <a:pt x="87" y="0"/>
                    </a:cubicBezTo>
                  </a:path>
                </a:pathLst>
              </a:custGeom>
              <a:solidFill>
                <a:srgbClr val="FED1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45" name="Freeform 81">
                <a:extLst>
                  <a:ext uri="{FF2B5EF4-FFF2-40B4-BE49-F238E27FC236}">
                    <a16:creationId xmlns:a16="http://schemas.microsoft.com/office/drawing/2014/main" id="{4DEF38A3-F66A-4EA6-B9B7-88A9AD4E74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23438" y="4497389"/>
                <a:ext cx="152400" cy="42863"/>
              </a:xfrm>
              <a:custGeom>
                <a:avLst/>
                <a:gdLst>
                  <a:gd name="T0" fmla="*/ 0 w 90"/>
                  <a:gd name="T1" fmla="*/ 3 h 26"/>
                  <a:gd name="T2" fmla="*/ 14 w 90"/>
                  <a:gd name="T3" fmla="*/ 15 h 26"/>
                  <a:gd name="T4" fmla="*/ 48 w 90"/>
                  <a:gd name="T5" fmla="*/ 26 h 26"/>
                  <a:gd name="T6" fmla="*/ 90 w 90"/>
                  <a:gd name="T7" fmla="*/ 3 h 26"/>
                  <a:gd name="T8" fmla="*/ 87 w 90"/>
                  <a:gd name="T9" fmla="*/ 1 h 26"/>
                  <a:gd name="T10" fmla="*/ 48 w 90"/>
                  <a:gd name="T11" fmla="*/ 22 h 26"/>
                  <a:gd name="T12" fmla="*/ 16 w 90"/>
                  <a:gd name="T13" fmla="*/ 11 h 26"/>
                  <a:gd name="T14" fmla="*/ 6 w 90"/>
                  <a:gd name="T15" fmla="*/ 4 h 26"/>
                  <a:gd name="T16" fmla="*/ 3 w 90"/>
                  <a:gd name="T17" fmla="*/ 1 h 26"/>
                  <a:gd name="T18" fmla="*/ 3 w 90"/>
                  <a:gd name="T19" fmla="*/ 1 h 26"/>
                  <a:gd name="T20" fmla="*/ 3 w 90"/>
                  <a:gd name="T21" fmla="*/ 0 h 26"/>
                  <a:gd name="T22" fmla="*/ 0 w 90"/>
                  <a:gd name="T23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0" h="26">
                    <a:moveTo>
                      <a:pt x="0" y="3"/>
                    </a:moveTo>
                    <a:cubicBezTo>
                      <a:pt x="0" y="3"/>
                      <a:pt x="5" y="9"/>
                      <a:pt x="14" y="15"/>
                    </a:cubicBezTo>
                    <a:cubicBezTo>
                      <a:pt x="22" y="20"/>
                      <a:pt x="34" y="26"/>
                      <a:pt x="48" y="26"/>
                    </a:cubicBezTo>
                    <a:cubicBezTo>
                      <a:pt x="61" y="26"/>
                      <a:pt x="76" y="20"/>
                      <a:pt x="90" y="3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73" y="17"/>
                      <a:pt x="60" y="22"/>
                      <a:pt x="48" y="22"/>
                    </a:cubicBezTo>
                    <a:cubicBezTo>
                      <a:pt x="35" y="22"/>
                      <a:pt x="24" y="17"/>
                      <a:pt x="16" y="11"/>
                    </a:cubicBezTo>
                    <a:cubicBezTo>
                      <a:pt x="12" y="9"/>
                      <a:pt x="8" y="6"/>
                      <a:pt x="6" y="4"/>
                    </a:cubicBezTo>
                    <a:cubicBezTo>
                      <a:pt x="5" y="3"/>
                      <a:pt x="4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46" name="Freeform 82">
                <a:extLst>
                  <a:ext uri="{FF2B5EF4-FFF2-40B4-BE49-F238E27FC236}">
                    <a16:creationId xmlns:a16="http://schemas.microsoft.com/office/drawing/2014/main" id="{F78510ED-18AC-4E0D-A4F9-5D5F15BB5F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01213" y="4314826"/>
                <a:ext cx="74613" cy="165100"/>
              </a:xfrm>
              <a:custGeom>
                <a:avLst/>
                <a:gdLst>
                  <a:gd name="T0" fmla="*/ 45 w 45"/>
                  <a:gd name="T1" fmla="*/ 99 h 99"/>
                  <a:gd name="T2" fmla="*/ 20 w 45"/>
                  <a:gd name="T3" fmla="*/ 63 h 99"/>
                  <a:gd name="T4" fmla="*/ 43 w 45"/>
                  <a:gd name="T5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" h="99">
                    <a:moveTo>
                      <a:pt x="45" y="99"/>
                    </a:moveTo>
                    <a:cubicBezTo>
                      <a:pt x="30" y="99"/>
                      <a:pt x="0" y="85"/>
                      <a:pt x="20" y="63"/>
                    </a:cubicBezTo>
                    <a:cubicBezTo>
                      <a:pt x="38" y="42"/>
                      <a:pt x="43" y="0"/>
                      <a:pt x="43" y="0"/>
                    </a:cubicBezTo>
                  </a:path>
                </a:pathLst>
              </a:custGeom>
              <a:solidFill>
                <a:srgbClr val="FED1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47" name="Freeform 83">
                <a:extLst>
                  <a:ext uri="{FF2B5EF4-FFF2-40B4-BE49-F238E27FC236}">
                    <a16:creationId xmlns:a16="http://schemas.microsoft.com/office/drawing/2014/main" id="{0C05ECEE-90EE-4E4A-BD45-56D2D20251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18676" y="4314826"/>
                <a:ext cx="57150" cy="168275"/>
              </a:xfrm>
              <a:custGeom>
                <a:avLst/>
                <a:gdLst>
                  <a:gd name="T0" fmla="*/ 34 w 34"/>
                  <a:gd name="T1" fmla="*/ 97 h 101"/>
                  <a:gd name="T2" fmla="*/ 15 w 34"/>
                  <a:gd name="T3" fmla="*/ 92 h 101"/>
                  <a:gd name="T4" fmla="*/ 7 w 34"/>
                  <a:gd name="T5" fmla="*/ 85 h 101"/>
                  <a:gd name="T6" fmla="*/ 4 w 34"/>
                  <a:gd name="T7" fmla="*/ 77 h 101"/>
                  <a:gd name="T8" fmla="*/ 11 w 34"/>
                  <a:gd name="T9" fmla="*/ 64 h 101"/>
                  <a:gd name="T10" fmla="*/ 29 w 34"/>
                  <a:gd name="T11" fmla="*/ 24 h 101"/>
                  <a:gd name="T12" fmla="*/ 34 w 34"/>
                  <a:gd name="T13" fmla="*/ 1 h 101"/>
                  <a:gd name="T14" fmla="*/ 30 w 34"/>
                  <a:gd name="T15" fmla="*/ 0 h 101"/>
                  <a:gd name="T16" fmla="*/ 30 w 34"/>
                  <a:gd name="T17" fmla="*/ 2 h 101"/>
                  <a:gd name="T18" fmla="*/ 24 w 34"/>
                  <a:gd name="T19" fmla="*/ 28 h 101"/>
                  <a:gd name="T20" fmla="*/ 8 w 34"/>
                  <a:gd name="T21" fmla="*/ 61 h 101"/>
                  <a:gd name="T22" fmla="*/ 0 w 34"/>
                  <a:gd name="T23" fmla="*/ 77 h 101"/>
                  <a:gd name="T24" fmla="*/ 4 w 34"/>
                  <a:gd name="T25" fmla="*/ 87 h 101"/>
                  <a:gd name="T26" fmla="*/ 18 w 34"/>
                  <a:gd name="T27" fmla="*/ 98 h 101"/>
                  <a:gd name="T28" fmla="*/ 34 w 34"/>
                  <a:gd name="T29" fmla="*/ 101 h 101"/>
                  <a:gd name="T30" fmla="*/ 34 w 34"/>
                  <a:gd name="T31" fmla="*/ 9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4" h="101">
                    <a:moveTo>
                      <a:pt x="34" y="97"/>
                    </a:moveTo>
                    <a:cubicBezTo>
                      <a:pt x="28" y="97"/>
                      <a:pt x="21" y="95"/>
                      <a:pt x="15" y="92"/>
                    </a:cubicBezTo>
                    <a:cubicBezTo>
                      <a:pt x="12" y="90"/>
                      <a:pt x="9" y="87"/>
                      <a:pt x="7" y="85"/>
                    </a:cubicBezTo>
                    <a:cubicBezTo>
                      <a:pt x="6" y="83"/>
                      <a:pt x="4" y="80"/>
                      <a:pt x="4" y="77"/>
                    </a:cubicBezTo>
                    <a:cubicBezTo>
                      <a:pt x="4" y="73"/>
                      <a:pt x="6" y="69"/>
                      <a:pt x="11" y="64"/>
                    </a:cubicBezTo>
                    <a:cubicBezTo>
                      <a:pt x="20" y="53"/>
                      <a:pt x="26" y="38"/>
                      <a:pt x="29" y="24"/>
                    </a:cubicBezTo>
                    <a:cubicBezTo>
                      <a:pt x="33" y="11"/>
                      <a:pt x="34" y="1"/>
                      <a:pt x="34" y="1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30" y="1"/>
                      <a:pt x="30" y="2"/>
                    </a:cubicBezTo>
                    <a:cubicBezTo>
                      <a:pt x="29" y="6"/>
                      <a:pt x="28" y="17"/>
                      <a:pt x="24" y="28"/>
                    </a:cubicBezTo>
                    <a:cubicBezTo>
                      <a:pt x="21" y="40"/>
                      <a:pt x="15" y="53"/>
                      <a:pt x="8" y="61"/>
                    </a:cubicBezTo>
                    <a:cubicBezTo>
                      <a:pt x="3" y="67"/>
                      <a:pt x="0" y="72"/>
                      <a:pt x="0" y="77"/>
                    </a:cubicBezTo>
                    <a:cubicBezTo>
                      <a:pt x="0" y="81"/>
                      <a:pt x="2" y="84"/>
                      <a:pt x="4" y="87"/>
                    </a:cubicBezTo>
                    <a:cubicBezTo>
                      <a:pt x="7" y="92"/>
                      <a:pt x="13" y="95"/>
                      <a:pt x="18" y="98"/>
                    </a:cubicBezTo>
                    <a:cubicBezTo>
                      <a:pt x="23" y="100"/>
                      <a:pt x="29" y="101"/>
                      <a:pt x="34" y="101"/>
                    </a:cubicBezTo>
                    <a:lnTo>
                      <a:pt x="34" y="97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48" name="Freeform 84">
                <a:extLst>
                  <a:ext uri="{FF2B5EF4-FFF2-40B4-BE49-F238E27FC236}">
                    <a16:creationId xmlns:a16="http://schemas.microsoft.com/office/drawing/2014/main" id="{DF7940B4-ACE5-4BA0-B9B4-29F1F822BA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31338" y="3849689"/>
                <a:ext cx="712788" cy="538163"/>
              </a:xfrm>
              <a:custGeom>
                <a:avLst/>
                <a:gdLst>
                  <a:gd name="T0" fmla="*/ 245 w 424"/>
                  <a:gd name="T1" fmla="*/ 114 h 321"/>
                  <a:gd name="T2" fmla="*/ 23 w 424"/>
                  <a:gd name="T3" fmla="*/ 139 h 321"/>
                  <a:gd name="T4" fmla="*/ 0 w 424"/>
                  <a:gd name="T5" fmla="*/ 74 h 321"/>
                  <a:gd name="T6" fmla="*/ 209 w 424"/>
                  <a:gd name="T7" fmla="*/ 39 h 321"/>
                  <a:gd name="T8" fmla="*/ 405 w 424"/>
                  <a:gd name="T9" fmla="*/ 151 h 321"/>
                  <a:gd name="T10" fmla="*/ 376 w 424"/>
                  <a:gd name="T11" fmla="*/ 321 h 321"/>
                  <a:gd name="T12" fmla="*/ 378 w 424"/>
                  <a:gd name="T13" fmla="*/ 299 h 321"/>
                  <a:gd name="T14" fmla="*/ 245 w 424"/>
                  <a:gd name="T15" fmla="*/ 114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4" h="321">
                    <a:moveTo>
                      <a:pt x="245" y="114"/>
                    </a:moveTo>
                    <a:cubicBezTo>
                      <a:pt x="128" y="194"/>
                      <a:pt x="31" y="144"/>
                      <a:pt x="23" y="139"/>
                    </a:cubicBezTo>
                    <a:cubicBezTo>
                      <a:pt x="8" y="106"/>
                      <a:pt x="0" y="74"/>
                      <a:pt x="0" y="74"/>
                    </a:cubicBezTo>
                    <a:cubicBezTo>
                      <a:pt x="0" y="74"/>
                      <a:pt x="90" y="93"/>
                      <a:pt x="209" y="39"/>
                    </a:cubicBezTo>
                    <a:cubicBezTo>
                      <a:pt x="294" y="0"/>
                      <a:pt x="397" y="70"/>
                      <a:pt x="405" y="151"/>
                    </a:cubicBezTo>
                    <a:cubicBezTo>
                      <a:pt x="413" y="233"/>
                      <a:pt x="376" y="321"/>
                      <a:pt x="376" y="321"/>
                    </a:cubicBezTo>
                    <a:cubicBezTo>
                      <a:pt x="377" y="318"/>
                      <a:pt x="377" y="304"/>
                      <a:pt x="378" y="299"/>
                    </a:cubicBezTo>
                    <a:cubicBezTo>
                      <a:pt x="424" y="35"/>
                      <a:pt x="258" y="105"/>
                      <a:pt x="245" y="114"/>
                    </a:cubicBezTo>
                    <a:close/>
                  </a:path>
                </a:pathLst>
              </a:custGeom>
              <a:solidFill>
                <a:srgbClr val="4454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49" name="Oval 85">
                <a:extLst>
                  <a:ext uri="{FF2B5EF4-FFF2-40B4-BE49-F238E27FC236}">
                    <a16:creationId xmlns:a16="http://schemas.microsoft.com/office/drawing/2014/main" id="{52F4C6A4-2388-4580-8B32-D6C349C0CE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56763" y="4294189"/>
                <a:ext cx="61913" cy="619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50" name="Oval 86">
                <a:extLst>
                  <a:ext uri="{FF2B5EF4-FFF2-40B4-BE49-F238E27FC236}">
                    <a16:creationId xmlns:a16="http://schemas.microsoft.com/office/drawing/2014/main" id="{BEF873A5-0CA6-453C-9445-25129F112B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71051" y="4306889"/>
                <a:ext cx="46038" cy="46038"/>
              </a:xfrm>
              <a:prstGeom prst="ellipse">
                <a:avLst/>
              </a:prstGeom>
              <a:solidFill>
                <a:srgbClr val="88A4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51" name="Oval 87">
                <a:extLst>
                  <a:ext uri="{FF2B5EF4-FFF2-40B4-BE49-F238E27FC236}">
                    <a16:creationId xmlns:a16="http://schemas.microsoft.com/office/drawing/2014/main" id="{40C468FB-26AB-484E-8C13-544B26E364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80576" y="4321176"/>
                <a:ext cx="26988" cy="25400"/>
              </a:xfrm>
              <a:prstGeom prst="ellipse">
                <a:avLst/>
              </a:prstGeom>
              <a:solidFill>
                <a:srgbClr val="0B13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52" name="Oval 88">
                <a:extLst>
                  <a:ext uri="{FF2B5EF4-FFF2-40B4-BE49-F238E27FC236}">
                    <a16:creationId xmlns:a16="http://schemas.microsoft.com/office/drawing/2014/main" id="{09C6651B-F2C7-4970-9ABE-A646732133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2501" y="4294189"/>
                <a:ext cx="61913" cy="619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53" name="Oval 89">
                <a:extLst>
                  <a:ext uri="{FF2B5EF4-FFF2-40B4-BE49-F238E27FC236}">
                    <a16:creationId xmlns:a16="http://schemas.microsoft.com/office/drawing/2014/main" id="{56B296AF-E316-41FC-A54D-BF36FC41B1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4088" y="4306889"/>
                <a:ext cx="46038" cy="46038"/>
              </a:xfrm>
              <a:prstGeom prst="ellipse">
                <a:avLst/>
              </a:prstGeom>
              <a:solidFill>
                <a:srgbClr val="88A4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54" name="Oval 90">
                <a:extLst>
                  <a:ext uri="{FF2B5EF4-FFF2-40B4-BE49-F238E27FC236}">
                    <a16:creationId xmlns:a16="http://schemas.microsoft.com/office/drawing/2014/main" id="{97202FAE-C312-45A5-8ACA-C9322EE68A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53613" y="4321176"/>
                <a:ext cx="26988" cy="25400"/>
              </a:xfrm>
              <a:prstGeom prst="ellipse">
                <a:avLst/>
              </a:prstGeom>
              <a:solidFill>
                <a:srgbClr val="0B13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sp>
          <p:nvSpPr>
            <p:cNvPr id="455" name="Freeform 202">
              <a:extLst>
                <a:ext uri="{FF2B5EF4-FFF2-40B4-BE49-F238E27FC236}">
                  <a16:creationId xmlns:a16="http://schemas.microsoft.com/office/drawing/2014/main" id="{471E2172-939E-4A31-B0E7-549B52866A37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3392931" y="2327091"/>
              <a:ext cx="231775" cy="285751"/>
            </a:xfrm>
            <a:custGeom>
              <a:avLst/>
              <a:gdLst>
                <a:gd name="connsiteX0" fmla="*/ 0 w 231775"/>
                <a:gd name="connsiteY0" fmla="*/ 261938 h 285751"/>
                <a:gd name="connsiteX1" fmla="*/ 231775 w 231775"/>
                <a:gd name="connsiteY1" fmla="*/ 261938 h 285751"/>
                <a:gd name="connsiteX2" fmla="*/ 231775 w 231775"/>
                <a:gd name="connsiteY2" fmla="*/ 285751 h 285751"/>
                <a:gd name="connsiteX3" fmla="*/ 0 w 231775"/>
                <a:gd name="connsiteY3" fmla="*/ 285751 h 285751"/>
                <a:gd name="connsiteX4" fmla="*/ 71438 w 231775"/>
                <a:gd name="connsiteY4" fmla="*/ 0 h 285751"/>
                <a:gd name="connsiteX5" fmla="*/ 158751 w 231775"/>
                <a:gd name="connsiteY5" fmla="*/ 0 h 285751"/>
                <a:gd name="connsiteX6" fmla="*/ 158751 w 231775"/>
                <a:gd name="connsiteY6" fmla="*/ 128588 h 285751"/>
                <a:gd name="connsiteX7" fmla="*/ 217488 w 231775"/>
                <a:gd name="connsiteY7" fmla="*/ 128588 h 285751"/>
                <a:gd name="connsiteX8" fmla="*/ 115888 w 231775"/>
                <a:gd name="connsiteY8" fmla="*/ 231775 h 285751"/>
                <a:gd name="connsiteX9" fmla="*/ 12700 w 231775"/>
                <a:gd name="connsiteY9" fmla="*/ 128588 h 285751"/>
                <a:gd name="connsiteX10" fmla="*/ 71438 w 231775"/>
                <a:gd name="connsiteY10" fmla="*/ 128588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1775" h="285751">
                  <a:moveTo>
                    <a:pt x="0" y="261938"/>
                  </a:moveTo>
                  <a:lnTo>
                    <a:pt x="231775" y="261938"/>
                  </a:lnTo>
                  <a:lnTo>
                    <a:pt x="231775" y="285751"/>
                  </a:lnTo>
                  <a:lnTo>
                    <a:pt x="0" y="285751"/>
                  </a:lnTo>
                  <a:close/>
                  <a:moveTo>
                    <a:pt x="71438" y="0"/>
                  </a:moveTo>
                  <a:lnTo>
                    <a:pt x="158751" y="0"/>
                  </a:lnTo>
                  <a:lnTo>
                    <a:pt x="158751" y="128588"/>
                  </a:lnTo>
                  <a:lnTo>
                    <a:pt x="217488" y="128588"/>
                  </a:lnTo>
                  <a:lnTo>
                    <a:pt x="115888" y="231775"/>
                  </a:lnTo>
                  <a:lnTo>
                    <a:pt x="12700" y="128588"/>
                  </a:lnTo>
                  <a:lnTo>
                    <a:pt x="71438" y="128588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456" name="Freeform 100">
              <a:extLst>
                <a:ext uri="{FF2B5EF4-FFF2-40B4-BE49-F238E27FC236}">
                  <a16:creationId xmlns:a16="http://schemas.microsoft.com/office/drawing/2014/main" id="{D2E77EF8-3F24-4C15-B7B7-ACFBF743B16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 flipH="1">
              <a:off x="1577845" y="2519179"/>
              <a:ext cx="336550" cy="222250"/>
            </a:xfrm>
            <a:custGeom>
              <a:avLst/>
              <a:gdLst>
                <a:gd name="T0" fmla="*/ 192 w 200"/>
                <a:gd name="T1" fmla="*/ 0 h 132"/>
                <a:gd name="T2" fmla="*/ 8 w 200"/>
                <a:gd name="T3" fmla="*/ 0 h 132"/>
                <a:gd name="T4" fmla="*/ 0 w 200"/>
                <a:gd name="T5" fmla="*/ 10 h 132"/>
                <a:gd name="T6" fmla="*/ 0 w 200"/>
                <a:gd name="T7" fmla="*/ 122 h 132"/>
                <a:gd name="T8" fmla="*/ 8 w 200"/>
                <a:gd name="T9" fmla="*/ 132 h 132"/>
                <a:gd name="T10" fmla="*/ 192 w 200"/>
                <a:gd name="T11" fmla="*/ 132 h 132"/>
                <a:gd name="T12" fmla="*/ 200 w 200"/>
                <a:gd name="T13" fmla="*/ 122 h 132"/>
                <a:gd name="T14" fmla="*/ 200 w 200"/>
                <a:gd name="T15" fmla="*/ 10 h 132"/>
                <a:gd name="T16" fmla="*/ 192 w 200"/>
                <a:gd name="T17" fmla="*/ 0 h 132"/>
                <a:gd name="T18" fmla="*/ 100 w 200"/>
                <a:gd name="T19" fmla="*/ 76 h 132"/>
                <a:gd name="T20" fmla="*/ 5 w 200"/>
                <a:gd name="T21" fmla="*/ 4 h 132"/>
                <a:gd name="T22" fmla="*/ 100 w 200"/>
                <a:gd name="T23" fmla="*/ 60 h 132"/>
                <a:gd name="T24" fmla="*/ 194 w 200"/>
                <a:gd name="T25" fmla="*/ 5 h 132"/>
                <a:gd name="T26" fmla="*/ 100 w 200"/>
                <a:gd name="T27" fmla="*/ 7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0" h="132">
                  <a:moveTo>
                    <a:pt x="192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8"/>
                    <a:pt x="4" y="132"/>
                    <a:pt x="8" y="132"/>
                  </a:cubicBezTo>
                  <a:cubicBezTo>
                    <a:pt x="192" y="132"/>
                    <a:pt x="192" y="132"/>
                    <a:pt x="192" y="132"/>
                  </a:cubicBezTo>
                  <a:cubicBezTo>
                    <a:pt x="196" y="132"/>
                    <a:pt x="200" y="128"/>
                    <a:pt x="200" y="122"/>
                  </a:cubicBezTo>
                  <a:cubicBezTo>
                    <a:pt x="200" y="10"/>
                    <a:pt x="200" y="10"/>
                    <a:pt x="200" y="10"/>
                  </a:cubicBezTo>
                  <a:cubicBezTo>
                    <a:pt x="200" y="5"/>
                    <a:pt x="196" y="0"/>
                    <a:pt x="192" y="0"/>
                  </a:cubicBezTo>
                  <a:close/>
                  <a:moveTo>
                    <a:pt x="100" y="76"/>
                  </a:moveTo>
                  <a:cubicBezTo>
                    <a:pt x="100" y="76"/>
                    <a:pt x="12" y="10"/>
                    <a:pt x="5" y="4"/>
                  </a:cubicBezTo>
                  <a:cubicBezTo>
                    <a:pt x="12" y="9"/>
                    <a:pt x="100" y="60"/>
                    <a:pt x="100" y="60"/>
                  </a:cubicBezTo>
                  <a:cubicBezTo>
                    <a:pt x="100" y="60"/>
                    <a:pt x="186" y="9"/>
                    <a:pt x="194" y="5"/>
                  </a:cubicBezTo>
                  <a:cubicBezTo>
                    <a:pt x="187" y="11"/>
                    <a:pt x="100" y="76"/>
                    <a:pt x="100" y="7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457" name="Freeform 203">
              <a:extLst>
                <a:ext uri="{FF2B5EF4-FFF2-40B4-BE49-F238E27FC236}">
                  <a16:creationId xmlns:a16="http://schemas.microsoft.com/office/drawing/2014/main" id="{BBCDF96C-018D-439F-9CA3-8D2649BBC55F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3331018" y="3535178"/>
              <a:ext cx="409575" cy="236538"/>
            </a:xfrm>
            <a:custGeom>
              <a:avLst/>
              <a:gdLst>
                <a:gd name="connsiteX0" fmla="*/ 335567 w 409575"/>
                <a:gd name="connsiteY0" fmla="*/ 4762 h 236538"/>
                <a:gd name="connsiteX1" fmla="*/ 343977 w 409575"/>
                <a:gd name="connsiteY1" fmla="*/ 4762 h 236538"/>
                <a:gd name="connsiteX2" fmla="*/ 370889 w 409575"/>
                <a:gd name="connsiteY2" fmla="*/ 18217 h 236538"/>
                <a:gd name="connsiteX3" fmla="*/ 379299 w 409575"/>
                <a:gd name="connsiteY3" fmla="*/ 43444 h 236538"/>
                <a:gd name="connsiteX4" fmla="*/ 377617 w 409575"/>
                <a:gd name="connsiteY4" fmla="*/ 61944 h 236538"/>
                <a:gd name="connsiteX5" fmla="*/ 377617 w 409575"/>
                <a:gd name="connsiteY5" fmla="*/ 63626 h 236538"/>
                <a:gd name="connsiteX6" fmla="*/ 377617 w 409575"/>
                <a:gd name="connsiteY6" fmla="*/ 75398 h 236538"/>
                <a:gd name="connsiteX7" fmla="*/ 370889 w 409575"/>
                <a:gd name="connsiteY7" fmla="*/ 92216 h 236538"/>
                <a:gd name="connsiteX8" fmla="*/ 367525 w 409575"/>
                <a:gd name="connsiteY8" fmla="*/ 107353 h 236538"/>
                <a:gd name="connsiteX9" fmla="*/ 364161 w 409575"/>
                <a:gd name="connsiteY9" fmla="*/ 119125 h 236538"/>
                <a:gd name="connsiteX10" fmla="*/ 364161 w 409575"/>
                <a:gd name="connsiteY10" fmla="*/ 124171 h 236538"/>
                <a:gd name="connsiteX11" fmla="*/ 409575 w 409575"/>
                <a:gd name="connsiteY11" fmla="*/ 139307 h 236538"/>
                <a:gd name="connsiteX12" fmla="*/ 409575 w 409575"/>
                <a:gd name="connsiteY12" fmla="*/ 174625 h 236538"/>
                <a:gd name="connsiteX13" fmla="*/ 268287 w 409575"/>
                <a:gd name="connsiteY13" fmla="*/ 174625 h 236538"/>
                <a:gd name="connsiteX14" fmla="*/ 268287 w 409575"/>
                <a:gd name="connsiteY14" fmla="*/ 139307 h 236538"/>
                <a:gd name="connsiteX15" fmla="*/ 312019 w 409575"/>
                <a:gd name="connsiteY15" fmla="*/ 124171 h 236538"/>
                <a:gd name="connsiteX16" fmla="*/ 313701 w 409575"/>
                <a:gd name="connsiteY16" fmla="*/ 119125 h 236538"/>
                <a:gd name="connsiteX17" fmla="*/ 312019 w 409575"/>
                <a:gd name="connsiteY17" fmla="*/ 107353 h 236538"/>
                <a:gd name="connsiteX18" fmla="*/ 306973 w 409575"/>
                <a:gd name="connsiteY18" fmla="*/ 92216 h 236538"/>
                <a:gd name="connsiteX19" fmla="*/ 300245 w 409575"/>
                <a:gd name="connsiteY19" fmla="*/ 75398 h 236538"/>
                <a:gd name="connsiteX20" fmla="*/ 300245 w 409575"/>
                <a:gd name="connsiteY20" fmla="*/ 63626 h 236538"/>
                <a:gd name="connsiteX21" fmla="*/ 301927 w 409575"/>
                <a:gd name="connsiteY21" fmla="*/ 61944 h 236538"/>
                <a:gd name="connsiteX22" fmla="*/ 300245 w 409575"/>
                <a:gd name="connsiteY22" fmla="*/ 43444 h 236538"/>
                <a:gd name="connsiteX23" fmla="*/ 306973 w 409575"/>
                <a:gd name="connsiteY23" fmla="*/ 18217 h 236538"/>
                <a:gd name="connsiteX24" fmla="*/ 335567 w 409575"/>
                <a:gd name="connsiteY24" fmla="*/ 4762 h 236538"/>
                <a:gd name="connsiteX25" fmla="*/ 198195 w 409575"/>
                <a:gd name="connsiteY25" fmla="*/ 0 h 236538"/>
                <a:gd name="connsiteX26" fmla="*/ 209873 w 409575"/>
                <a:gd name="connsiteY26" fmla="*/ 0 h 236538"/>
                <a:gd name="connsiteX27" fmla="*/ 249910 w 409575"/>
                <a:gd name="connsiteY27" fmla="*/ 18453 h 236538"/>
                <a:gd name="connsiteX28" fmla="*/ 259919 w 409575"/>
                <a:gd name="connsiteY28" fmla="*/ 53683 h 236538"/>
                <a:gd name="connsiteX29" fmla="*/ 258251 w 409575"/>
                <a:gd name="connsiteY29" fmla="*/ 78846 h 236538"/>
                <a:gd name="connsiteX30" fmla="*/ 258251 w 409575"/>
                <a:gd name="connsiteY30" fmla="*/ 80524 h 236538"/>
                <a:gd name="connsiteX31" fmla="*/ 258251 w 409575"/>
                <a:gd name="connsiteY31" fmla="*/ 98977 h 236538"/>
                <a:gd name="connsiteX32" fmla="*/ 249910 w 409575"/>
                <a:gd name="connsiteY32" fmla="*/ 120785 h 236538"/>
                <a:gd name="connsiteX33" fmla="*/ 243237 w 409575"/>
                <a:gd name="connsiteY33" fmla="*/ 142594 h 236538"/>
                <a:gd name="connsiteX34" fmla="*/ 238232 w 409575"/>
                <a:gd name="connsiteY34" fmla="*/ 159370 h 236538"/>
                <a:gd name="connsiteX35" fmla="*/ 239901 w 409575"/>
                <a:gd name="connsiteY35" fmla="*/ 166080 h 236538"/>
                <a:gd name="connsiteX36" fmla="*/ 301625 w 409575"/>
                <a:gd name="connsiteY36" fmla="*/ 187888 h 236538"/>
                <a:gd name="connsiteX37" fmla="*/ 301625 w 409575"/>
                <a:gd name="connsiteY37" fmla="*/ 236538 h 236538"/>
                <a:gd name="connsiteX38" fmla="*/ 104775 w 409575"/>
                <a:gd name="connsiteY38" fmla="*/ 236538 h 236538"/>
                <a:gd name="connsiteX39" fmla="*/ 104775 w 409575"/>
                <a:gd name="connsiteY39" fmla="*/ 187888 h 236538"/>
                <a:gd name="connsiteX40" fmla="*/ 106443 w 409575"/>
                <a:gd name="connsiteY40" fmla="*/ 187888 h 236538"/>
                <a:gd name="connsiteX41" fmla="*/ 133343 w 409575"/>
                <a:gd name="connsiteY41" fmla="*/ 176984 h 236538"/>
                <a:gd name="connsiteX42" fmla="*/ 140516 w 409575"/>
                <a:gd name="connsiteY42" fmla="*/ 174625 h 236538"/>
                <a:gd name="connsiteX43" fmla="*/ 139080 w 409575"/>
                <a:gd name="connsiteY43" fmla="*/ 174625 h 236538"/>
                <a:gd name="connsiteX44" fmla="*/ 0 w 409575"/>
                <a:gd name="connsiteY44" fmla="*/ 174625 h 236538"/>
                <a:gd name="connsiteX45" fmla="*/ 0 w 409575"/>
                <a:gd name="connsiteY45" fmla="*/ 139307 h 236538"/>
                <a:gd name="connsiteX46" fmla="*/ 1682 w 409575"/>
                <a:gd name="connsiteY46" fmla="*/ 139307 h 236538"/>
                <a:gd name="connsiteX47" fmla="*/ 45414 w 409575"/>
                <a:gd name="connsiteY47" fmla="*/ 124171 h 236538"/>
                <a:gd name="connsiteX48" fmla="*/ 47096 w 409575"/>
                <a:gd name="connsiteY48" fmla="*/ 119125 h 236538"/>
                <a:gd name="connsiteX49" fmla="*/ 43732 w 409575"/>
                <a:gd name="connsiteY49" fmla="*/ 107353 h 236538"/>
                <a:gd name="connsiteX50" fmla="*/ 40368 w 409575"/>
                <a:gd name="connsiteY50" fmla="*/ 92216 h 236538"/>
                <a:gd name="connsiteX51" fmla="*/ 33640 w 409575"/>
                <a:gd name="connsiteY51" fmla="*/ 75398 h 236538"/>
                <a:gd name="connsiteX52" fmla="*/ 33640 w 409575"/>
                <a:gd name="connsiteY52" fmla="*/ 63626 h 236538"/>
                <a:gd name="connsiteX53" fmla="*/ 33640 w 409575"/>
                <a:gd name="connsiteY53" fmla="*/ 61944 h 236538"/>
                <a:gd name="connsiteX54" fmla="*/ 31958 w 409575"/>
                <a:gd name="connsiteY54" fmla="*/ 43444 h 236538"/>
                <a:gd name="connsiteX55" fmla="*/ 40368 w 409575"/>
                <a:gd name="connsiteY55" fmla="*/ 18217 h 236538"/>
                <a:gd name="connsiteX56" fmla="*/ 67280 w 409575"/>
                <a:gd name="connsiteY56" fmla="*/ 4762 h 236538"/>
                <a:gd name="connsiteX57" fmla="*/ 75690 w 409575"/>
                <a:gd name="connsiteY57" fmla="*/ 4762 h 236538"/>
                <a:gd name="connsiteX58" fmla="*/ 104284 w 409575"/>
                <a:gd name="connsiteY58" fmla="*/ 18217 h 236538"/>
                <a:gd name="connsiteX59" fmla="*/ 111012 w 409575"/>
                <a:gd name="connsiteY59" fmla="*/ 43444 h 236538"/>
                <a:gd name="connsiteX60" fmla="*/ 109330 w 409575"/>
                <a:gd name="connsiteY60" fmla="*/ 61944 h 236538"/>
                <a:gd name="connsiteX61" fmla="*/ 111012 w 409575"/>
                <a:gd name="connsiteY61" fmla="*/ 63626 h 236538"/>
                <a:gd name="connsiteX62" fmla="*/ 111012 w 409575"/>
                <a:gd name="connsiteY62" fmla="*/ 75398 h 236538"/>
                <a:gd name="connsiteX63" fmla="*/ 104284 w 409575"/>
                <a:gd name="connsiteY63" fmla="*/ 92216 h 236538"/>
                <a:gd name="connsiteX64" fmla="*/ 99238 w 409575"/>
                <a:gd name="connsiteY64" fmla="*/ 107353 h 236538"/>
                <a:gd name="connsiteX65" fmla="*/ 95874 w 409575"/>
                <a:gd name="connsiteY65" fmla="*/ 119125 h 236538"/>
                <a:gd name="connsiteX66" fmla="*/ 97556 w 409575"/>
                <a:gd name="connsiteY66" fmla="*/ 124171 h 236538"/>
                <a:gd name="connsiteX67" fmla="*/ 141288 w 409575"/>
                <a:gd name="connsiteY67" fmla="*/ 139307 h 236538"/>
                <a:gd name="connsiteX68" fmla="*/ 141288 w 409575"/>
                <a:gd name="connsiteY68" fmla="*/ 174371 h 236538"/>
                <a:gd name="connsiteX69" fmla="*/ 166499 w 409575"/>
                <a:gd name="connsiteY69" fmla="*/ 166080 h 236538"/>
                <a:gd name="connsiteX70" fmla="*/ 168167 w 409575"/>
                <a:gd name="connsiteY70" fmla="*/ 159370 h 236538"/>
                <a:gd name="connsiteX71" fmla="*/ 166499 w 409575"/>
                <a:gd name="connsiteY71" fmla="*/ 142594 h 236538"/>
                <a:gd name="connsiteX72" fmla="*/ 159826 w 409575"/>
                <a:gd name="connsiteY72" fmla="*/ 120785 h 236538"/>
                <a:gd name="connsiteX73" fmla="*/ 151485 w 409575"/>
                <a:gd name="connsiteY73" fmla="*/ 98977 h 236538"/>
                <a:gd name="connsiteX74" fmla="*/ 151485 w 409575"/>
                <a:gd name="connsiteY74" fmla="*/ 80524 h 236538"/>
                <a:gd name="connsiteX75" fmla="*/ 151485 w 409575"/>
                <a:gd name="connsiteY75" fmla="*/ 78846 h 236538"/>
                <a:gd name="connsiteX76" fmla="*/ 149817 w 409575"/>
                <a:gd name="connsiteY76" fmla="*/ 53683 h 236538"/>
                <a:gd name="connsiteX77" fmla="*/ 159826 w 409575"/>
                <a:gd name="connsiteY77" fmla="*/ 18453 h 236538"/>
                <a:gd name="connsiteX78" fmla="*/ 198195 w 409575"/>
                <a:gd name="connsiteY78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409575" h="236538">
                  <a:moveTo>
                    <a:pt x="335567" y="4762"/>
                  </a:moveTo>
                  <a:cubicBezTo>
                    <a:pt x="335567" y="4762"/>
                    <a:pt x="335567" y="4762"/>
                    <a:pt x="343977" y="4762"/>
                  </a:cubicBezTo>
                  <a:cubicBezTo>
                    <a:pt x="359115" y="6444"/>
                    <a:pt x="367525" y="13171"/>
                    <a:pt x="370889" y="18217"/>
                  </a:cubicBezTo>
                  <a:cubicBezTo>
                    <a:pt x="379299" y="26626"/>
                    <a:pt x="379299" y="38398"/>
                    <a:pt x="379299" y="43444"/>
                  </a:cubicBezTo>
                  <a:cubicBezTo>
                    <a:pt x="377617" y="50171"/>
                    <a:pt x="377617" y="60262"/>
                    <a:pt x="377617" y="61944"/>
                  </a:cubicBezTo>
                  <a:cubicBezTo>
                    <a:pt x="377617" y="61944"/>
                    <a:pt x="377617" y="61944"/>
                    <a:pt x="377617" y="63626"/>
                  </a:cubicBezTo>
                  <a:cubicBezTo>
                    <a:pt x="379299" y="65307"/>
                    <a:pt x="379299" y="68671"/>
                    <a:pt x="377617" y="75398"/>
                  </a:cubicBezTo>
                  <a:cubicBezTo>
                    <a:pt x="375935" y="85489"/>
                    <a:pt x="372571" y="88853"/>
                    <a:pt x="370889" y="92216"/>
                  </a:cubicBezTo>
                  <a:cubicBezTo>
                    <a:pt x="370889" y="97262"/>
                    <a:pt x="369207" y="103989"/>
                    <a:pt x="367525" y="107353"/>
                  </a:cubicBezTo>
                  <a:cubicBezTo>
                    <a:pt x="365843" y="110716"/>
                    <a:pt x="364161" y="114080"/>
                    <a:pt x="364161" y="119125"/>
                  </a:cubicBezTo>
                  <a:cubicBezTo>
                    <a:pt x="364161" y="122489"/>
                    <a:pt x="364161" y="122489"/>
                    <a:pt x="364161" y="124171"/>
                  </a:cubicBezTo>
                  <a:cubicBezTo>
                    <a:pt x="377617" y="127534"/>
                    <a:pt x="399483" y="134262"/>
                    <a:pt x="409575" y="139307"/>
                  </a:cubicBezTo>
                  <a:lnTo>
                    <a:pt x="409575" y="174625"/>
                  </a:lnTo>
                  <a:cubicBezTo>
                    <a:pt x="409575" y="174625"/>
                    <a:pt x="409575" y="174625"/>
                    <a:pt x="268287" y="174625"/>
                  </a:cubicBezTo>
                  <a:cubicBezTo>
                    <a:pt x="268287" y="174625"/>
                    <a:pt x="268287" y="174625"/>
                    <a:pt x="268287" y="139307"/>
                  </a:cubicBezTo>
                  <a:cubicBezTo>
                    <a:pt x="276697" y="135943"/>
                    <a:pt x="298563" y="127534"/>
                    <a:pt x="312019" y="124171"/>
                  </a:cubicBezTo>
                  <a:cubicBezTo>
                    <a:pt x="313701" y="124171"/>
                    <a:pt x="313701" y="124171"/>
                    <a:pt x="313701" y="119125"/>
                  </a:cubicBezTo>
                  <a:cubicBezTo>
                    <a:pt x="313701" y="114080"/>
                    <a:pt x="313701" y="109034"/>
                    <a:pt x="312019" y="107353"/>
                  </a:cubicBezTo>
                  <a:cubicBezTo>
                    <a:pt x="310337" y="103989"/>
                    <a:pt x="308655" y="97262"/>
                    <a:pt x="306973" y="92216"/>
                  </a:cubicBezTo>
                  <a:cubicBezTo>
                    <a:pt x="305291" y="88853"/>
                    <a:pt x="301927" y="85489"/>
                    <a:pt x="300245" y="75398"/>
                  </a:cubicBezTo>
                  <a:cubicBezTo>
                    <a:pt x="298563" y="68671"/>
                    <a:pt x="300245" y="65307"/>
                    <a:pt x="300245" y="63626"/>
                  </a:cubicBezTo>
                  <a:cubicBezTo>
                    <a:pt x="300245" y="63626"/>
                    <a:pt x="300245" y="63626"/>
                    <a:pt x="301927" y="61944"/>
                  </a:cubicBezTo>
                  <a:cubicBezTo>
                    <a:pt x="301927" y="60262"/>
                    <a:pt x="301927" y="50171"/>
                    <a:pt x="300245" y="43444"/>
                  </a:cubicBezTo>
                  <a:cubicBezTo>
                    <a:pt x="298563" y="38398"/>
                    <a:pt x="300245" y="26626"/>
                    <a:pt x="306973" y="18217"/>
                  </a:cubicBezTo>
                  <a:cubicBezTo>
                    <a:pt x="312019" y="13171"/>
                    <a:pt x="320429" y="6444"/>
                    <a:pt x="335567" y="4762"/>
                  </a:cubicBezTo>
                  <a:close/>
                  <a:moveTo>
                    <a:pt x="198195" y="0"/>
                  </a:moveTo>
                  <a:cubicBezTo>
                    <a:pt x="198195" y="0"/>
                    <a:pt x="198195" y="0"/>
                    <a:pt x="209873" y="0"/>
                  </a:cubicBezTo>
                  <a:cubicBezTo>
                    <a:pt x="231559" y="1677"/>
                    <a:pt x="243237" y="10066"/>
                    <a:pt x="249910" y="18453"/>
                  </a:cubicBezTo>
                  <a:cubicBezTo>
                    <a:pt x="259919" y="30196"/>
                    <a:pt x="261587" y="45295"/>
                    <a:pt x="259919" y="53683"/>
                  </a:cubicBezTo>
                  <a:cubicBezTo>
                    <a:pt x="258251" y="63748"/>
                    <a:pt x="256583" y="77169"/>
                    <a:pt x="258251" y="78846"/>
                  </a:cubicBezTo>
                  <a:cubicBezTo>
                    <a:pt x="258251" y="78846"/>
                    <a:pt x="258251" y="78846"/>
                    <a:pt x="258251" y="80524"/>
                  </a:cubicBezTo>
                  <a:cubicBezTo>
                    <a:pt x="259919" y="83879"/>
                    <a:pt x="259919" y="88912"/>
                    <a:pt x="258251" y="98977"/>
                  </a:cubicBezTo>
                  <a:cubicBezTo>
                    <a:pt x="256583" y="112398"/>
                    <a:pt x="251578" y="117430"/>
                    <a:pt x="249910" y="120785"/>
                  </a:cubicBezTo>
                  <a:cubicBezTo>
                    <a:pt x="248242" y="129173"/>
                    <a:pt x="244905" y="137561"/>
                    <a:pt x="243237" y="142594"/>
                  </a:cubicBezTo>
                  <a:cubicBezTo>
                    <a:pt x="241569" y="147627"/>
                    <a:pt x="238232" y="152659"/>
                    <a:pt x="238232" y="159370"/>
                  </a:cubicBezTo>
                  <a:cubicBezTo>
                    <a:pt x="238232" y="166080"/>
                    <a:pt x="238232" y="166080"/>
                    <a:pt x="239901" y="166080"/>
                  </a:cubicBezTo>
                  <a:cubicBezTo>
                    <a:pt x="259919" y="171113"/>
                    <a:pt x="289948" y="181178"/>
                    <a:pt x="301625" y="187888"/>
                  </a:cubicBezTo>
                  <a:lnTo>
                    <a:pt x="301625" y="236538"/>
                  </a:lnTo>
                  <a:cubicBezTo>
                    <a:pt x="301625" y="236538"/>
                    <a:pt x="301625" y="236538"/>
                    <a:pt x="104775" y="236538"/>
                  </a:cubicBezTo>
                  <a:cubicBezTo>
                    <a:pt x="104775" y="236538"/>
                    <a:pt x="104775" y="236538"/>
                    <a:pt x="104775" y="187888"/>
                  </a:cubicBezTo>
                  <a:cubicBezTo>
                    <a:pt x="104775" y="187888"/>
                    <a:pt x="104775" y="187888"/>
                    <a:pt x="106443" y="187888"/>
                  </a:cubicBezTo>
                  <a:cubicBezTo>
                    <a:pt x="111448" y="185372"/>
                    <a:pt x="121874" y="181178"/>
                    <a:pt x="133343" y="176984"/>
                  </a:cubicBezTo>
                  <a:lnTo>
                    <a:pt x="140516" y="174625"/>
                  </a:lnTo>
                  <a:lnTo>
                    <a:pt x="139080" y="174625"/>
                  </a:lnTo>
                  <a:cubicBezTo>
                    <a:pt x="132457" y="174625"/>
                    <a:pt x="105966" y="174625"/>
                    <a:pt x="0" y="174625"/>
                  </a:cubicBezTo>
                  <a:cubicBezTo>
                    <a:pt x="0" y="174625"/>
                    <a:pt x="0" y="174625"/>
                    <a:pt x="0" y="139307"/>
                  </a:cubicBezTo>
                  <a:cubicBezTo>
                    <a:pt x="0" y="139307"/>
                    <a:pt x="0" y="139307"/>
                    <a:pt x="1682" y="139307"/>
                  </a:cubicBezTo>
                  <a:cubicBezTo>
                    <a:pt x="8410" y="135943"/>
                    <a:pt x="31958" y="127534"/>
                    <a:pt x="45414" y="124171"/>
                  </a:cubicBezTo>
                  <a:cubicBezTo>
                    <a:pt x="45414" y="124171"/>
                    <a:pt x="47096" y="124171"/>
                    <a:pt x="47096" y="119125"/>
                  </a:cubicBezTo>
                  <a:cubicBezTo>
                    <a:pt x="47096" y="114080"/>
                    <a:pt x="45414" y="109034"/>
                    <a:pt x="43732" y="107353"/>
                  </a:cubicBezTo>
                  <a:cubicBezTo>
                    <a:pt x="42050" y="103989"/>
                    <a:pt x="40368" y="97262"/>
                    <a:pt x="40368" y="92216"/>
                  </a:cubicBezTo>
                  <a:cubicBezTo>
                    <a:pt x="38686" y="88853"/>
                    <a:pt x="35322" y="85489"/>
                    <a:pt x="33640" y="75398"/>
                  </a:cubicBezTo>
                  <a:cubicBezTo>
                    <a:pt x="31958" y="68671"/>
                    <a:pt x="31958" y="65307"/>
                    <a:pt x="33640" y="63626"/>
                  </a:cubicBezTo>
                  <a:cubicBezTo>
                    <a:pt x="33640" y="63626"/>
                    <a:pt x="33640" y="63626"/>
                    <a:pt x="33640" y="61944"/>
                  </a:cubicBezTo>
                  <a:cubicBezTo>
                    <a:pt x="33640" y="60262"/>
                    <a:pt x="33640" y="50171"/>
                    <a:pt x="31958" y="43444"/>
                  </a:cubicBezTo>
                  <a:cubicBezTo>
                    <a:pt x="31958" y="38398"/>
                    <a:pt x="31958" y="26626"/>
                    <a:pt x="40368" y="18217"/>
                  </a:cubicBezTo>
                  <a:cubicBezTo>
                    <a:pt x="43732" y="13171"/>
                    <a:pt x="52142" y="6444"/>
                    <a:pt x="67280" y="4762"/>
                  </a:cubicBezTo>
                  <a:cubicBezTo>
                    <a:pt x="67280" y="4762"/>
                    <a:pt x="67280" y="4762"/>
                    <a:pt x="75690" y="4762"/>
                  </a:cubicBezTo>
                  <a:cubicBezTo>
                    <a:pt x="90828" y="6444"/>
                    <a:pt x="99238" y="13171"/>
                    <a:pt x="104284" y="18217"/>
                  </a:cubicBezTo>
                  <a:cubicBezTo>
                    <a:pt x="111012" y="26626"/>
                    <a:pt x="112694" y="38398"/>
                    <a:pt x="111012" y="43444"/>
                  </a:cubicBezTo>
                  <a:cubicBezTo>
                    <a:pt x="109330" y="50171"/>
                    <a:pt x="109330" y="60262"/>
                    <a:pt x="109330" y="61944"/>
                  </a:cubicBezTo>
                  <a:cubicBezTo>
                    <a:pt x="109330" y="61944"/>
                    <a:pt x="109330" y="61944"/>
                    <a:pt x="111012" y="63626"/>
                  </a:cubicBezTo>
                  <a:cubicBezTo>
                    <a:pt x="111012" y="65307"/>
                    <a:pt x="112694" y="68671"/>
                    <a:pt x="111012" y="75398"/>
                  </a:cubicBezTo>
                  <a:cubicBezTo>
                    <a:pt x="109330" y="85489"/>
                    <a:pt x="105966" y="88853"/>
                    <a:pt x="104284" y="92216"/>
                  </a:cubicBezTo>
                  <a:cubicBezTo>
                    <a:pt x="102602" y="97262"/>
                    <a:pt x="100920" y="103989"/>
                    <a:pt x="99238" y="107353"/>
                  </a:cubicBezTo>
                  <a:cubicBezTo>
                    <a:pt x="97556" y="110716"/>
                    <a:pt x="95874" y="114080"/>
                    <a:pt x="95874" y="119125"/>
                  </a:cubicBezTo>
                  <a:cubicBezTo>
                    <a:pt x="95874" y="122489"/>
                    <a:pt x="95874" y="122489"/>
                    <a:pt x="97556" y="124171"/>
                  </a:cubicBezTo>
                  <a:cubicBezTo>
                    <a:pt x="111012" y="127534"/>
                    <a:pt x="132878" y="134262"/>
                    <a:pt x="141288" y="139307"/>
                  </a:cubicBezTo>
                  <a:lnTo>
                    <a:pt x="141288" y="174371"/>
                  </a:lnTo>
                  <a:lnTo>
                    <a:pt x="166499" y="166080"/>
                  </a:lnTo>
                  <a:cubicBezTo>
                    <a:pt x="168167" y="166080"/>
                    <a:pt x="168167" y="166080"/>
                    <a:pt x="168167" y="159370"/>
                  </a:cubicBezTo>
                  <a:cubicBezTo>
                    <a:pt x="168167" y="150982"/>
                    <a:pt x="168167" y="145949"/>
                    <a:pt x="166499" y="142594"/>
                  </a:cubicBezTo>
                  <a:cubicBezTo>
                    <a:pt x="164831" y="137561"/>
                    <a:pt x="161494" y="129173"/>
                    <a:pt x="159826" y="120785"/>
                  </a:cubicBezTo>
                  <a:cubicBezTo>
                    <a:pt x="158158" y="117430"/>
                    <a:pt x="153153" y="112398"/>
                    <a:pt x="151485" y="98977"/>
                  </a:cubicBezTo>
                  <a:cubicBezTo>
                    <a:pt x="148148" y="88912"/>
                    <a:pt x="149817" y="83879"/>
                    <a:pt x="151485" y="80524"/>
                  </a:cubicBezTo>
                  <a:cubicBezTo>
                    <a:pt x="151485" y="80524"/>
                    <a:pt x="151485" y="80524"/>
                    <a:pt x="151485" y="78846"/>
                  </a:cubicBezTo>
                  <a:cubicBezTo>
                    <a:pt x="151485" y="77169"/>
                    <a:pt x="151485" y="63748"/>
                    <a:pt x="149817" y="53683"/>
                  </a:cubicBezTo>
                  <a:cubicBezTo>
                    <a:pt x="148148" y="45295"/>
                    <a:pt x="149817" y="30196"/>
                    <a:pt x="159826" y="18453"/>
                  </a:cubicBezTo>
                  <a:cubicBezTo>
                    <a:pt x="166499" y="10066"/>
                    <a:pt x="178176" y="1677"/>
                    <a:pt x="198195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grpSp>
          <p:nvGrpSpPr>
            <p:cNvPr id="458" name="Group 457">
              <a:extLst>
                <a:ext uri="{FF2B5EF4-FFF2-40B4-BE49-F238E27FC236}">
                  <a16:creationId xmlns:a16="http://schemas.microsoft.com/office/drawing/2014/main" id="{055591CA-4764-4AE1-836E-90ADC90BB911}"/>
                </a:ext>
              </a:extLst>
            </p:cNvPr>
            <p:cNvGrpSpPr>
              <a:grpSpLocks noChangeAspect="1"/>
            </p:cNvGrpSpPr>
            <p:nvPr/>
          </p:nvGrpSpPr>
          <p:grpSpPr>
            <a:xfrm flipH="1">
              <a:off x="1025395" y="1576204"/>
              <a:ext cx="334962" cy="269875"/>
              <a:chOff x="10471151" y="1957389"/>
              <a:chExt cx="334962" cy="269875"/>
            </a:xfrm>
            <a:solidFill>
              <a:sysClr val="window" lastClr="FFFFFF"/>
            </a:solidFill>
          </p:grpSpPr>
          <p:sp>
            <p:nvSpPr>
              <p:cNvPr id="459" name="Freeform 122">
                <a:extLst>
                  <a:ext uri="{FF2B5EF4-FFF2-40B4-BE49-F238E27FC236}">
                    <a16:creationId xmlns:a16="http://schemas.microsoft.com/office/drawing/2014/main" id="{8BA88FB7-723F-4C9D-9773-9DADD0CB50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71151" y="2020889"/>
                <a:ext cx="239713" cy="206375"/>
              </a:xfrm>
              <a:custGeom>
                <a:avLst/>
                <a:gdLst>
                  <a:gd name="T0" fmla="*/ 16 w 151"/>
                  <a:gd name="T1" fmla="*/ 130 h 130"/>
                  <a:gd name="T2" fmla="*/ 43 w 151"/>
                  <a:gd name="T3" fmla="*/ 101 h 130"/>
                  <a:gd name="T4" fmla="*/ 151 w 151"/>
                  <a:gd name="T5" fmla="*/ 101 h 130"/>
                  <a:gd name="T6" fmla="*/ 151 w 151"/>
                  <a:gd name="T7" fmla="*/ 71 h 130"/>
                  <a:gd name="T8" fmla="*/ 53 w 151"/>
                  <a:gd name="T9" fmla="*/ 71 h 130"/>
                  <a:gd name="T10" fmla="*/ 48 w 151"/>
                  <a:gd name="T11" fmla="*/ 71 h 130"/>
                  <a:gd name="T12" fmla="*/ 48 w 151"/>
                  <a:gd name="T13" fmla="*/ 65 h 130"/>
                  <a:gd name="T14" fmla="*/ 48 w 151"/>
                  <a:gd name="T15" fmla="*/ 0 h 130"/>
                  <a:gd name="T16" fmla="*/ 0 w 151"/>
                  <a:gd name="T17" fmla="*/ 0 h 130"/>
                  <a:gd name="T18" fmla="*/ 0 w 151"/>
                  <a:gd name="T19" fmla="*/ 101 h 130"/>
                  <a:gd name="T20" fmla="*/ 16 w 151"/>
                  <a:gd name="T21" fmla="*/ 101 h 130"/>
                  <a:gd name="T22" fmla="*/ 16 w 151"/>
                  <a:gd name="T23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1" h="130">
                    <a:moveTo>
                      <a:pt x="16" y="130"/>
                    </a:moveTo>
                    <a:lnTo>
                      <a:pt x="43" y="101"/>
                    </a:lnTo>
                    <a:lnTo>
                      <a:pt x="151" y="101"/>
                    </a:lnTo>
                    <a:lnTo>
                      <a:pt x="151" y="71"/>
                    </a:lnTo>
                    <a:lnTo>
                      <a:pt x="53" y="71"/>
                    </a:lnTo>
                    <a:lnTo>
                      <a:pt x="48" y="71"/>
                    </a:lnTo>
                    <a:lnTo>
                      <a:pt x="48" y="65"/>
                    </a:lnTo>
                    <a:lnTo>
                      <a:pt x="48" y="0"/>
                    </a:lnTo>
                    <a:lnTo>
                      <a:pt x="0" y="0"/>
                    </a:lnTo>
                    <a:lnTo>
                      <a:pt x="0" y="101"/>
                    </a:lnTo>
                    <a:lnTo>
                      <a:pt x="16" y="101"/>
                    </a:lnTo>
                    <a:lnTo>
                      <a:pt x="16" y="1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60" name="Freeform 123">
                <a:extLst>
                  <a:ext uri="{FF2B5EF4-FFF2-40B4-BE49-F238E27FC236}">
                    <a16:creationId xmlns:a16="http://schemas.microsoft.com/office/drawing/2014/main" id="{F579CF80-728A-438F-BE46-0421C2971C9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555288" y="1957389"/>
                <a:ext cx="250825" cy="214313"/>
              </a:xfrm>
              <a:custGeom>
                <a:avLst/>
                <a:gdLst>
                  <a:gd name="T0" fmla="*/ 107 w 149"/>
                  <a:gd name="T1" fmla="*/ 100 h 128"/>
                  <a:gd name="T2" fmla="*/ 133 w 149"/>
                  <a:gd name="T3" fmla="*/ 128 h 128"/>
                  <a:gd name="T4" fmla="*/ 133 w 149"/>
                  <a:gd name="T5" fmla="*/ 100 h 128"/>
                  <a:gd name="T6" fmla="*/ 149 w 149"/>
                  <a:gd name="T7" fmla="*/ 100 h 128"/>
                  <a:gd name="T8" fmla="*/ 149 w 149"/>
                  <a:gd name="T9" fmla="*/ 0 h 128"/>
                  <a:gd name="T10" fmla="*/ 0 w 149"/>
                  <a:gd name="T11" fmla="*/ 0 h 128"/>
                  <a:gd name="T12" fmla="*/ 0 w 149"/>
                  <a:gd name="T13" fmla="*/ 38 h 128"/>
                  <a:gd name="T14" fmla="*/ 0 w 149"/>
                  <a:gd name="T15" fmla="*/ 100 h 128"/>
                  <a:gd name="T16" fmla="*/ 93 w 149"/>
                  <a:gd name="T17" fmla="*/ 100 h 128"/>
                  <a:gd name="T18" fmla="*/ 107 w 149"/>
                  <a:gd name="T19" fmla="*/ 100 h 128"/>
                  <a:gd name="T20" fmla="*/ 124 w 149"/>
                  <a:gd name="T21" fmla="*/ 40 h 128"/>
                  <a:gd name="T22" fmla="*/ 136 w 149"/>
                  <a:gd name="T23" fmla="*/ 51 h 128"/>
                  <a:gd name="T24" fmla="*/ 124 w 149"/>
                  <a:gd name="T25" fmla="*/ 62 h 128"/>
                  <a:gd name="T26" fmla="*/ 113 w 149"/>
                  <a:gd name="T27" fmla="*/ 51 h 128"/>
                  <a:gd name="T28" fmla="*/ 124 w 149"/>
                  <a:gd name="T29" fmla="*/ 40 h 128"/>
                  <a:gd name="T30" fmla="*/ 29 w 149"/>
                  <a:gd name="T31" fmla="*/ 62 h 128"/>
                  <a:gd name="T32" fmla="*/ 18 w 149"/>
                  <a:gd name="T33" fmla="*/ 51 h 128"/>
                  <a:gd name="T34" fmla="*/ 29 w 149"/>
                  <a:gd name="T35" fmla="*/ 40 h 128"/>
                  <a:gd name="T36" fmla="*/ 41 w 149"/>
                  <a:gd name="T37" fmla="*/ 51 h 128"/>
                  <a:gd name="T38" fmla="*/ 29 w 149"/>
                  <a:gd name="T39" fmla="*/ 62 h 128"/>
                  <a:gd name="T40" fmla="*/ 61 w 149"/>
                  <a:gd name="T41" fmla="*/ 62 h 128"/>
                  <a:gd name="T42" fmla="*/ 50 w 149"/>
                  <a:gd name="T43" fmla="*/ 51 h 128"/>
                  <a:gd name="T44" fmla="*/ 61 w 149"/>
                  <a:gd name="T45" fmla="*/ 40 h 128"/>
                  <a:gd name="T46" fmla="*/ 72 w 149"/>
                  <a:gd name="T47" fmla="*/ 51 h 128"/>
                  <a:gd name="T48" fmla="*/ 61 w 149"/>
                  <a:gd name="T49" fmla="*/ 62 h 128"/>
                  <a:gd name="T50" fmla="*/ 93 w 149"/>
                  <a:gd name="T51" fmla="*/ 62 h 128"/>
                  <a:gd name="T52" fmla="*/ 81 w 149"/>
                  <a:gd name="T53" fmla="*/ 51 h 128"/>
                  <a:gd name="T54" fmla="*/ 93 w 149"/>
                  <a:gd name="T55" fmla="*/ 40 h 128"/>
                  <a:gd name="T56" fmla="*/ 93 w 149"/>
                  <a:gd name="T57" fmla="*/ 40 h 128"/>
                  <a:gd name="T58" fmla="*/ 104 w 149"/>
                  <a:gd name="T59" fmla="*/ 51 h 128"/>
                  <a:gd name="T60" fmla="*/ 93 w 149"/>
                  <a:gd name="T61" fmla="*/ 62 h 128"/>
                  <a:gd name="T62" fmla="*/ 93 w 149"/>
                  <a:gd name="T63" fmla="*/ 6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9" h="128">
                    <a:moveTo>
                      <a:pt x="107" y="100"/>
                    </a:moveTo>
                    <a:cubicBezTo>
                      <a:pt x="133" y="128"/>
                      <a:pt x="133" y="128"/>
                      <a:pt x="133" y="128"/>
                    </a:cubicBezTo>
                    <a:cubicBezTo>
                      <a:pt x="133" y="100"/>
                      <a:pt x="133" y="100"/>
                      <a:pt x="133" y="100"/>
                    </a:cubicBezTo>
                    <a:cubicBezTo>
                      <a:pt x="149" y="100"/>
                      <a:pt x="149" y="100"/>
                      <a:pt x="149" y="10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93" y="100"/>
                      <a:pt x="93" y="100"/>
                      <a:pt x="93" y="100"/>
                    </a:cubicBezTo>
                    <a:lnTo>
                      <a:pt x="107" y="100"/>
                    </a:lnTo>
                    <a:close/>
                    <a:moveTo>
                      <a:pt x="124" y="40"/>
                    </a:moveTo>
                    <a:cubicBezTo>
                      <a:pt x="131" y="40"/>
                      <a:pt x="136" y="45"/>
                      <a:pt x="136" y="51"/>
                    </a:cubicBezTo>
                    <a:cubicBezTo>
                      <a:pt x="136" y="57"/>
                      <a:pt x="131" y="62"/>
                      <a:pt x="124" y="62"/>
                    </a:cubicBezTo>
                    <a:cubicBezTo>
                      <a:pt x="118" y="62"/>
                      <a:pt x="113" y="57"/>
                      <a:pt x="113" y="51"/>
                    </a:cubicBezTo>
                    <a:cubicBezTo>
                      <a:pt x="113" y="45"/>
                      <a:pt x="118" y="40"/>
                      <a:pt x="124" y="40"/>
                    </a:cubicBezTo>
                    <a:moveTo>
                      <a:pt x="29" y="62"/>
                    </a:moveTo>
                    <a:cubicBezTo>
                      <a:pt x="23" y="62"/>
                      <a:pt x="18" y="57"/>
                      <a:pt x="18" y="51"/>
                    </a:cubicBezTo>
                    <a:cubicBezTo>
                      <a:pt x="18" y="45"/>
                      <a:pt x="23" y="40"/>
                      <a:pt x="29" y="40"/>
                    </a:cubicBezTo>
                    <a:cubicBezTo>
                      <a:pt x="36" y="40"/>
                      <a:pt x="41" y="45"/>
                      <a:pt x="41" y="51"/>
                    </a:cubicBezTo>
                    <a:cubicBezTo>
                      <a:pt x="41" y="57"/>
                      <a:pt x="36" y="62"/>
                      <a:pt x="29" y="62"/>
                    </a:cubicBezTo>
                    <a:moveTo>
                      <a:pt x="61" y="62"/>
                    </a:moveTo>
                    <a:cubicBezTo>
                      <a:pt x="55" y="62"/>
                      <a:pt x="50" y="57"/>
                      <a:pt x="50" y="51"/>
                    </a:cubicBezTo>
                    <a:cubicBezTo>
                      <a:pt x="50" y="45"/>
                      <a:pt x="55" y="40"/>
                      <a:pt x="61" y="40"/>
                    </a:cubicBezTo>
                    <a:cubicBezTo>
                      <a:pt x="67" y="40"/>
                      <a:pt x="72" y="45"/>
                      <a:pt x="72" y="51"/>
                    </a:cubicBezTo>
                    <a:cubicBezTo>
                      <a:pt x="72" y="57"/>
                      <a:pt x="67" y="62"/>
                      <a:pt x="61" y="62"/>
                    </a:cubicBezTo>
                    <a:moveTo>
                      <a:pt x="93" y="62"/>
                    </a:moveTo>
                    <a:cubicBezTo>
                      <a:pt x="86" y="62"/>
                      <a:pt x="81" y="57"/>
                      <a:pt x="81" y="51"/>
                    </a:cubicBezTo>
                    <a:cubicBezTo>
                      <a:pt x="81" y="45"/>
                      <a:pt x="86" y="40"/>
                      <a:pt x="93" y="40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9" y="40"/>
                      <a:pt x="104" y="45"/>
                      <a:pt x="104" y="51"/>
                    </a:cubicBezTo>
                    <a:cubicBezTo>
                      <a:pt x="104" y="57"/>
                      <a:pt x="99" y="62"/>
                      <a:pt x="93" y="62"/>
                    </a:cubicBezTo>
                    <a:cubicBezTo>
                      <a:pt x="93" y="62"/>
                      <a:pt x="93" y="62"/>
                      <a:pt x="93" y="6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sp>
          <p:nvSpPr>
            <p:cNvPr id="461" name="Freeform 125">
              <a:extLst>
                <a:ext uri="{FF2B5EF4-FFF2-40B4-BE49-F238E27FC236}">
                  <a16:creationId xmlns:a16="http://schemas.microsoft.com/office/drawing/2014/main" id="{9160E07D-0242-4014-B828-8E0262B0178E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585657" y="2814454"/>
              <a:ext cx="412750" cy="320675"/>
            </a:xfrm>
            <a:custGeom>
              <a:avLst/>
              <a:gdLst>
                <a:gd name="T0" fmla="*/ 246 w 246"/>
                <a:gd name="T1" fmla="*/ 140 h 191"/>
                <a:gd name="T2" fmla="*/ 227 w 246"/>
                <a:gd name="T3" fmla="*/ 104 h 191"/>
                <a:gd name="T4" fmla="*/ 123 w 246"/>
                <a:gd name="T5" fmla="*/ 0 h 191"/>
                <a:gd name="T6" fmla="*/ 19 w 246"/>
                <a:gd name="T7" fmla="*/ 104 h 191"/>
                <a:gd name="T8" fmla="*/ 0 w 246"/>
                <a:gd name="T9" fmla="*/ 140 h 191"/>
                <a:gd name="T10" fmla="*/ 43 w 246"/>
                <a:gd name="T11" fmla="*/ 185 h 191"/>
                <a:gd name="T12" fmla="*/ 50 w 246"/>
                <a:gd name="T13" fmla="*/ 191 h 191"/>
                <a:gd name="T14" fmla="*/ 68 w 246"/>
                <a:gd name="T15" fmla="*/ 191 h 191"/>
                <a:gd name="T16" fmla="*/ 75 w 246"/>
                <a:gd name="T17" fmla="*/ 185 h 191"/>
                <a:gd name="T18" fmla="*/ 75 w 246"/>
                <a:gd name="T19" fmla="*/ 96 h 191"/>
                <a:gd name="T20" fmla="*/ 68 w 246"/>
                <a:gd name="T21" fmla="*/ 89 h 191"/>
                <a:gd name="T22" fmla="*/ 50 w 246"/>
                <a:gd name="T23" fmla="*/ 89 h 191"/>
                <a:gd name="T24" fmla="*/ 43 w 246"/>
                <a:gd name="T25" fmla="*/ 96 h 191"/>
                <a:gd name="T26" fmla="*/ 36 w 246"/>
                <a:gd name="T27" fmla="*/ 97 h 191"/>
                <a:gd name="T28" fmla="*/ 123 w 246"/>
                <a:gd name="T29" fmla="*/ 17 h 191"/>
                <a:gd name="T30" fmla="*/ 210 w 246"/>
                <a:gd name="T31" fmla="*/ 97 h 191"/>
                <a:gd name="T32" fmla="*/ 203 w 246"/>
                <a:gd name="T33" fmla="*/ 96 h 191"/>
                <a:gd name="T34" fmla="*/ 197 w 246"/>
                <a:gd name="T35" fmla="*/ 89 h 191"/>
                <a:gd name="T36" fmla="*/ 178 w 246"/>
                <a:gd name="T37" fmla="*/ 89 h 191"/>
                <a:gd name="T38" fmla="*/ 172 w 246"/>
                <a:gd name="T39" fmla="*/ 96 h 191"/>
                <a:gd name="T40" fmla="*/ 172 w 246"/>
                <a:gd name="T41" fmla="*/ 185 h 191"/>
                <a:gd name="T42" fmla="*/ 178 w 246"/>
                <a:gd name="T43" fmla="*/ 191 h 191"/>
                <a:gd name="T44" fmla="*/ 197 w 246"/>
                <a:gd name="T45" fmla="*/ 191 h 191"/>
                <a:gd name="T46" fmla="*/ 203 w 246"/>
                <a:gd name="T47" fmla="*/ 185 h 191"/>
                <a:gd name="T48" fmla="*/ 217 w 246"/>
                <a:gd name="T49" fmla="*/ 182 h 191"/>
                <a:gd name="T50" fmla="*/ 226 w 246"/>
                <a:gd name="T51" fmla="*/ 178 h 191"/>
                <a:gd name="T52" fmla="*/ 246 w 246"/>
                <a:gd name="T53" fmla="*/ 14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6" h="191">
                  <a:moveTo>
                    <a:pt x="246" y="140"/>
                  </a:moveTo>
                  <a:cubicBezTo>
                    <a:pt x="246" y="125"/>
                    <a:pt x="239" y="112"/>
                    <a:pt x="227" y="104"/>
                  </a:cubicBezTo>
                  <a:cubicBezTo>
                    <a:pt x="227" y="47"/>
                    <a:pt x="180" y="0"/>
                    <a:pt x="123" y="0"/>
                  </a:cubicBezTo>
                  <a:cubicBezTo>
                    <a:pt x="66" y="0"/>
                    <a:pt x="20" y="47"/>
                    <a:pt x="19" y="104"/>
                  </a:cubicBezTo>
                  <a:cubicBezTo>
                    <a:pt x="8" y="112"/>
                    <a:pt x="0" y="125"/>
                    <a:pt x="0" y="140"/>
                  </a:cubicBezTo>
                  <a:cubicBezTo>
                    <a:pt x="0" y="164"/>
                    <a:pt x="19" y="184"/>
                    <a:pt x="43" y="185"/>
                  </a:cubicBezTo>
                  <a:cubicBezTo>
                    <a:pt x="43" y="188"/>
                    <a:pt x="46" y="191"/>
                    <a:pt x="50" y="191"/>
                  </a:cubicBezTo>
                  <a:cubicBezTo>
                    <a:pt x="68" y="191"/>
                    <a:pt x="68" y="191"/>
                    <a:pt x="68" y="191"/>
                  </a:cubicBezTo>
                  <a:cubicBezTo>
                    <a:pt x="72" y="191"/>
                    <a:pt x="75" y="188"/>
                    <a:pt x="75" y="185"/>
                  </a:cubicBezTo>
                  <a:cubicBezTo>
                    <a:pt x="75" y="96"/>
                    <a:pt x="75" y="96"/>
                    <a:pt x="75" y="96"/>
                  </a:cubicBezTo>
                  <a:cubicBezTo>
                    <a:pt x="75" y="92"/>
                    <a:pt x="72" y="89"/>
                    <a:pt x="68" y="89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46" y="89"/>
                    <a:pt x="43" y="92"/>
                    <a:pt x="43" y="96"/>
                  </a:cubicBezTo>
                  <a:cubicBezTo>
                    <a:pt x="41" y="96"/>
                    <a:pt x="39" y="96"/>
                    <a:pt x="36" y="97"/>
                  </a:cubicBezTo>
                  <a:cubicBezTo>
                    <a:pt x="41" y="52"/>
                    <a:pt x="78" y="17"/>
                    <a:pt x="123" y="17"/>
                  </a:cubicBezTo>
                  <a:cubicBezTo>
                    <a:pt x="169" y="17"/>
                    <a:pt x="206" y="52"/>
                    <a:pt x="210" y="97"/>
                  </a:cubicBezTo>
                  <a:cubicBezTo>
                    <a:pt x="208" y="96"/>
                    <a:pt x="206" y="96"/>
                    <a:pt x="203" y="96"/>
                  </a:cubicBezTo>
                  <a:cubicBezTo>
                    <a:pt x="203" y="92"/>
                    <a:pt x="201" y="89"/>
                    <a:pt x="197" y="89"/>
                  </a:cubicBezTo>
                  <a:cubicBezTo>
                    <a:pt x="178" y="89"/>
                    <a:pt x="178" y="89"/>
                    <a:pt x="178" y="89"/>
                  </a:cubicBezTo>
                  <a:cubicBezTo>
                    <a:pt x="175" y="89"/>
                    <a:pt x="172" y="92"/>
                    <a:pt x="172" y="96"/>
                  </a:cubicBezTo>
                  <a:cubicBezTo>
                    <a:pt x="172" y="185"/>
                    <a:pt x="172" y="185"/>
                    <a:pt x="172" y="185"/>
                  </a:cubicBezTo>
                  <a:cubicBezTo>
                    <a:pt x="172" y="188"/>
                    <a:pt x="175" y="191"/>
                    <a:pt x="178" y="191"/>
                  </a:cubicBezTo>
                  <a:cubicBezTo>
                    <a:pt x="197" y="191"/>
                    <a:pt x="197" y="191"/>
                    <a:pt x="197" y="191"/>
                  </a:cubicBezTo>
                  <a:cubicBezTo>
                    <a:pt x="201" y="191"/>
                    <a:pt x="203" y="188"/>
                    <a:pt x="203" y="185"/>
                  </a:cubicBezTo>
                  <a:cubicBezTo>
                    <a:pt x="208" y="185"/>
                    <a:pt x="213" y="184"/>
                    <a:pt x="217" y="182"/>
                  </a:cubicBezTo>
                  <a:cubicBezTo>
                    <a:pt x="226" y="178"/>
                    <a:pt x="226" y="178"/>
                    <a:pt x="226" y="178"/>
                  </a:cubicBezTo>
                  <a:cubicBezTo>
                    <a:pt x="238" y="170"/>
                    <a:pt x="246" y="156"/>
                    <a:pt x="246" y="140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463" name="Freeform 139">
              <a:extLst>
                <a:ext uri="{FF2B5EF4-FFF2-40B4-BE49-F238E27FC236}">
                  <a16:creationId xmlns:a16="http://schemas.microsoft.com/office/drawing/2014/main" id="{8DF62301-9654-45CD-9989-A0796905A57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288281" y="3022416"/>
              <a:ext cx="317500" cy="314325"/>
            </a:xfrm>
            <a:custGeom>
              <a:avLst/>
              <a:gdLst>
                <a:gd name="T0" fmla="*/ 132 w 189"/>
                <a:gd name="T1" fmla="*/ 96 h 187"/>
                <a:gd name="T2" fmla="*/ 140 w 189"/>
                <a:gd name="T3" fmla="*/ 57 h 187"/>
                <a:gd name="T4" fmla="*/ 142 w 189"/>
                <a:gd name="T5" fmla="*/ 51 h 187"/>
                <a:gd name="T6" fmla="*/ 135 w 189"/>
                <a:gd name="T7" fmla="*/ 51 h 187"/>
                <a:gd name="T8" fmla="*/ 125 w 189"/>
                <a:gd name="T9" fmla="*/ 50 h 187"/>
                <a:gd name="T10" fmla="*/ 64 w 189"/>
                <a:gd name="T11" fmla="*/ 67 h 187"/>
                <a:gd name="T12" fmla="*/ 46 w 189"/>
                <a:gd name="T13" fmla="*/ 112 h 187"/>
                <a:gd name="T14" fmla="*/ 80 w 189"/>
                <a:gd name="T15" fmla="*/ 141 h 187"/>
                <a:gd name="T16" fmla="*/ 109 w 189"/>
                <a:gd name="T17" fmla="*/ 132 h 187"/>
                <a:gd name="T18" fmla="*/ 135 w 189"/>
                <a:gd name="T19" fmla="*/ 141 h 187"/>
                <a:gd name="T20" fmla="*/ 177 w 189"/>
                <a:gd name="T21" fmla="*/ 118 h 187"/>
                <a:gd name="T22" fmla="*/ 189 w 189"/>
                <a:gd name="T23" fmla="*/ 77 h 187"/>
                <a:gd name="T24" fmla="*/ 159 w 189"/>
                <a:gd name="T25" fmla="*/ 17 h 187"/>
                <a:gd name="T26" fmla="*/ 102 w 189"/>
                <a:gd name="T27" fmla="*/ 0 h 187"/>
                <a:gd name="T28" fmla="*/ 26 w 189"/>
                <a:gd name="T29" fmla="*/ 35 h 187"/>
                <a:gd name="T30" fmla="*/ 0 w 189"/>
                <a:gd name="T31" fmla="*/ 108 h 187"/>
                <a:gd name="T32" fmla="*/ 29 w 189"/>
                <a:gd name="T33" fmla="*/ 168 h 187"/>
                <a:gd name="T34" fmla="*/ 88 w 189"/>
                <a:gd name="T35" fmla="*/ 187 h 187"/>
                <a:gd name="T36" fmla="*/ 169 w 189"/>
                <a:gd name="T37" fmla="*/ 167 h 187"/>
                <a:gd name="T38" fmla="*/ 173 w 189"/>
                <a:gd name="T39" fmla="*/ 164 h 187"/>
                <a:gd name="T40" fmla="*/ 171 w 189"/>
                <a:gd name="T41" fmla="*/ 159 h 187"/>
                <a:gd name="T42" fmla="*/ 163 w 189"/>
                <a:gd name="T43" fmla="*/ 143 h 187"/>
                <a:gd name="T44" fmla="*/ 161 w 189"/>
                <a:gd name="T45" fmla="*/ 138 h 187"/>
                <a:gd name="T46" fmla="*/ 156 w 189"/>
                <a:gd name="T47" fmla="*/ 141 h 187"/>
                <a:gd name="T48" fmla="*/ 90 w 189"/>
                <a:gd name="T49" fmla="*/ 160 h 187"/>
                <a:gd name="T50" fmla="*/ 49 w 189"/>
                <a:gd name="T51" fmla="*/ 146 h 187"/>
                <a:gd name="T52" fmla="*/ 33 w 189"/>
                <a:gd name="T53" fmla="*/ 108 h 187"/>
                <a:gd name="T54" fmla="*/ 101 w 189"/>
                <a:gd name="T55" fmla="*/ 27 h 187"/>
                <a:gd name="T56" fmla="*/ 141 w 189"/>
                <a:gd name="T57" fmla="*/ 41 h 187"/>
                <a:gd name="T58" fmla="*/ 156 w 189"/>
                <a:gd name="T59" fmla="*/ 78 h 187"/>
                <a:gd name="T60" fmla="*/ 151 w 189"/>
                <a:gd name="T61" fmla="*/ 101 h 187"/>
                <a:gd name="T62" fmla="*/ 136 w 189"/>
                <a:gd name="T63" fmla="*/ 114 h 187"/>
                <a:gd name="T64" fmla="*/ 130 w 189"/>
                <a:gd name="T65" fmla="*/ 109 h 187"/>
                <a:gd name="T66" fmla="*/ 132 w 189"/>
                <a:gd name="T67" fmla="*/ 98 h 187"/>
                <a:gd name="T68" fmla="*/ 132 w 189"/>
                <a:gd name="T69" fmla="*/ 96 h 187"/>
                <a:gd name="T70" fmla="*/ 103 w 189"/>
                <a:gd name="T71" fmla="*/ 79 h 187"/>
                <a:gd name="T72" fmla="*/ 82 w 189"/>
                <a:gd name="T73" fmla="*/ 114 h 187"/>
                <a:gd name="T74" fmla="*/ 79 w 189"/>
                <a:gd name="T75" fmla="*/ 111 h 187"/>
                <a:gd name="T76" fmla="*/ 92 w 189"/>
                <a:gd name="T77" fmla="*/ 84 h 187"/>
                <a:gd name="T78" fmla="*/ 103 w 189"/>
                <a:gd name="T79" fmla="*/ 79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9" h="187">
                  <a:moveTo>
                    <a:pt x="132" y="96"/>
                  </a:moveTo>
                  <a:cubicBezTo>
                    <a:pt x="140" y="57"/>
                    <a:pt x="140" y="57"/>
                    <a:pt x="140" y="57"/>
                  </a:cubicBezTo>
                  <a:cubicBezTo>
                    <a:pt x="142" y="51"/>
                    <a:pt x="142" y="51"/>
                    <a:pt x="142" y="51"/>
                  </a:cubicBezTo>
                  <a:cubicBezTo>
                    <a:pt x="135" y="51"/>
                    <a:pt x="135" y="51"/>
                    <a:pt x="135" y="51"/>
                  </a:cubicBezTo>
                  <a:cubicBezTo>
                    <a:pt x="132" y="51"/>
                    <a:pt x="128" y="50"/>
                    <a:pt x="125" y="50"/>
                  </a:cubicBezTo>
                  <a:cubicBezTo>
                    <a:pt x="88" y="50"/>
                    <a:pt x="74" y="57"/>
                    <a:pt x="64" y="67"/>
                  </a:cubicBezTo>
                  <a:cubicBezTo>
                    <a:pt x="54" y="79"/>
                    <a:pt x="46" y="97"/>
                    <a:pt x="46" y="112"/>
                  </a:cubicBezTo>
                  <a:cubicBezTo>
                    <a:pt x="46" y="129"/>
                    <a:pt x="60" y="141"/>
                    <a:pt x="80" y="141"/>
                  </a:cubicBezTo>
                  <a:cubicBezTo>
                    <a:pt x="93" y="141"/>
                    <a:pt x="100" y="137"/>
                    <a:pt x="109" y="132"/>
                  </a:cubicBezTo>
                  <a:cubicBezTo>
                    <a:pt x="116" y="138"/>
                    <a:pt x="122" y="141"/>
                    <a:pt x="135" y="141"/>
                  </a:cubicBezTo>
                  <a:cubicBezTo>
                    <a:pt x="153" y="141"/>
                    <a:pt x="167" y="133"/>
                    <a:pt x="177" y="118"/>
                  </a:cubicBezTo>
                  <a:cubicBezTo>
                    <a:pt x="184" y="106"/>
                    <a:pt x="189" y="91"/>
                    <a:pt x="189" y="77"/>
                  </a:cubicBezTo>
                  <a:cubicBezTo>
                    <a:pt x="189" y="46"/>
                    <a:pt x="172" y="27"/>
                    <a:pt x="159" y="17"/>
                  </a:cubicBezTo>
                  <a:cubicBezTo>
                    <a:pt x="143" y="6"/>
                    <a:pt x="122" y="0"/>
                    <a:pt x="102" y="0"/>
                  </a:cubicBezTo>
                  <a:cubicBezTo>
                    <a:pt x="63" y="0"/>
                    <a:pt x="39" y="19"/>
                    <a:pt x="26" y="35"/>
                  </a:cubicBezTo>
                  <a:cubicBezTo>
                    <a:pt x="10" y="55"/>
                    <a:pt x="0" y="81"/>
                    <a:pt x="0" y="108"/>
                  </a:cubicBezTo>
                  <a:cubicBezTo>
                    <a:pt x="0" y="133"/>
                    <a:pt x="10" y="154"/>
                    <a:pt x="29" y="168"/>
                  </a:cubicBezTo>
                  <a:cubicBezTo>
                    <a:pt x="45" y="180"/>
                    <a:pt x="66" y="187"/>
                    <a:pt x="88" y="187"/>
                  </a:cubicBezTo>
                  <a:cubicBezTo>
                    <a:pt x="116" y="187"/>
                    <a:pt x="144" y="180"/>
                    <a:pt x="169" y="167"/>
                  </a:cubicBezTo>
                  <a:cubicBezTo>
                    <a:pt x="173" y="164"/>
                    <a:pt x="173" y="164"/>
                    <a:pt x="173" y="164"/>
                  </a:cubicBezTo>
                  <a:cubicBezTo>
                    <a:pt x="171" y="159"/>
                    <a:pt x="171" y="159"/>
                    <a:pt x="171" y="159"/>
                  </a:cubicBezTo>
                  <a:cubicBezTo>
                    <a:pt x="163" y="143"/>
                    <a:pt x="163" y="143"/>
                    <a:pt x="163" y="143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37" y="151"/>
                    <a:pt x="116" y="160"/>
                    <a:pt x="90" y="160"/>
                  </a:cubicBezTo>
                  <a:cubicBezTo>
                    <a:pt x="73" y="160"/>
                    <a:pt x="58" y="155"/>
                    <a:pt x="49" y="146"/>
                  </a:cubicBezTo>
                  <a:cubicBezTo>
                    <a:pt x="39" y="137"/>
                    <a:pt x="33" y="124"/>
                    <a:pt x="33" y="108"/>
                  </a:cubicBezTo>
                  <a:cubicBezTo>
                    <a:pt x="33" y="55"/>
                    <a:pt x="67" y="27"/>
                    <a:pt x="101" y="27"/>
                  </a:cubicBezTo>
                  <a:cubicBezTo>
                    <a:pt x="117" y="27"/>
                    <a:pt x="131" y="32"/>
                    <a:pt x="141" y="41"/>
                  </a:cubicBezTo>
                  <a:cubicBezTo>
                    <a:pt x="151" y="50"/>
                    <a:pt x="156" y="63"/>
                    <a:pt x="156" y="78"/>
                  </a:cubicBezTo>
                  <a:cubicBezTo>
                    <a:pt x="156" y="84"/>
                    <a:pt x="154" y="93"/>
                    <a:pt x="151" y="101"/>
                  </a:cubicBezTo>
                  <a:cubicBezTo>
                    <a:pt x="147" y="109"/>
                    <a:pt x="142" y="114"/>
                    <a:pt x="136" y="114"/>
                  </a:cubicBezTo>
                  <a:cubicBezTo>
                    <a:pt x="132" y="114"/>
                    <a:pt x="130" y="112"/>
                    <a:pt x="130" y="109"/>
                  </a:cubicBezTo>
                  <a:cubicBezTo>
                    <a:pt x="130" y="107"/>
                    <a:pt x="131" y="101"/>
                    <a:pt x="132" y="98"/>
                  </a:cubicBezTo>
                  <a:cubicBezTo>
                    <a:pt x="132" y="97"/>
                    <a:pt x="132" y="97"/>
                    <a:pt x="132" y="96"/>
                  </a:cubicBezTo>
                  <a:moveTo>
                    <a:pt x="103" y="79"/>
                  </a:moveTo>
                  <a:cubicBezTo>
                    <a:pt x="97" y="108"/>
                    <a:pt x="88" y="114"/>
                    <a:pt x="82" y="114"/>
                  </a:cubicBezTo>
                  <a:cubicBezTo>
                    <a:pt x="81" y="114"/>
                    <a:pt x="79" y="114"/>
                    <a:pt x="79" y="111"/>
                  </a:cubicBezTo>
                  <a:cubicBezTo>
                    <a:pt x="79" y="103"/>
                    <a:pt x="85" y="91"/>
                    <a:pt x="92" y="84"/>
                  </a:cubicBezTo>
                  <a:cubicBezTo>
                    <a:pt x="94" y="81"/>
                    <a:pt x="99" y="80"/>
                    <a:pt x="103" y="79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465" name="Freeform 43">
              <a:extLst>
                <a:ext uri="{FF2B5EF4-FFF2-40B4-BE49-F238E27FC236}">
                  <a16:creationId xmlns:a16="http://schemas.microsoft.com/office/drawing/2014/main" id="{2DD8B7D0-E3D4-4D06-80B9-51FE7BAB2F3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778884" y="1403132"/>
              <a:ext cx="279609" cy="334419"/>
            </a:xfrm>
            <a:custGeom>
              <a:avLst/>
              <a:gdLst>
                <a:gd name="T0" fmla="*/ 74 w 148"/>
                <a:gd name="T1" fmla="*/ 177 h 177"/>
                <a:gd name="T2" fmla="*/ 71 w 148"/>
                <a:gd name="T3" fmla="*/ 176 h 177"/>
                <a:gd name="T4" fmla="*/ 0 w 148"/>
                <a:gd name="T5" fmla="*/ 76 h 177"/>
                <a:gd name="T6" fmla="*/ 0 w 148"/>
                <a:gd name="T7" fmla="*/ 13 h 177"/>
                <a:gd name="T8" fmla="*/ 74 w 148"/>
                <a:gd name="T9" fmla="*/ 0 h 177"/>
                <a:gd name="T10" fmla="*/ 148 w 148"/>
                <a:gd name="T11" fmla="*/ 13 h 177"/>
                <a:gd name="T12" fmla="*/ 148 w 148"/>
                <a:gd name="T13" fmla="*/ 76 h 177"/>
                <a:gd name="T14" fmla="*/ 77 w 148"/>
                <a:gd name="T15" fmla="*/ 176 h 177"/>
                <a:gd name="T16" fmla="*/ 74 w 148"/>
                <a:gd name="T17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" h="177">
                  <a:moveTo>
                    <a:pt x="74" y="177"/>
                  </a:moveTo>
                  <a:cubicBezTo>
                    <a:pt x="71" y="176"/>
                    <a:pt x="71" y="176"/>
                    <a:pt x="71" y="176"/>
                  </a:cubicBezTo>
                  <a:cubicBezTo>
                    <a:pt x="29" y="161"/>
                    <a:pt x="0" y="121"/>
                    <a:pt x="0" y="7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48" y="13"/>
                    <a:pt x="148" y="13"/>
                    <a:pt x="148" y="13"/>
                  </a:cubicBezTo>
                  <a:cubicBezTo>
                    <a:pt x="148" y="76"/>
                    <a:pt x="148" y="76"/>
                    <a:pt x="148" y="76"/>
                  </a:cubicBezTo>
                  <a:cubicBezTo>
                    <a:pt x="148" y="121"/>
                    <a:pt x="120" y="161"/>
                    <a:pt x="77" y="176"/>
                  </a:cubicBezTo>
                  <a:lnTo>
                    <a:pt x="74" y="1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304800" y="1268104"/>
            <a:ext cx="17299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</a:rPr>
              <a:t>Compliance</a:t>
            </a:r>
            <a:endParaRPr lang="en-IN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1293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Graphical user interface&#10;&#10;Description automatically generated">
            <a:extLst>
              <a:ext uri="{FF2B5EF4-FFF2-40B4-BE49-F238E27FC236}">
                <a16:creationId xmlns:a16="http://schemas.microsoft.com/office/drawing/2014/main" id="{44B1A48B-F2F8-4F26-8DF2-331A3839CCC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" t="-5" r="37999" b="5"/>
          <a:stretch/>
        </p:blipFill>
        <p:spPr>
          <a:xfrm>
            <a:off x="6629400" y="0"/>
            <a:ext cx="5562600" cy="6554956"/>
          </a:xfrm>
        </p:spPr>
      </p:pic>
      <p:sp>
        <p:nvSpPr>
          <p:cNvPr id="15" name="Flowchart: Off-page Connector 14">
            <a:extLst>
              <a:ext uri="{FF2B5EF4-FFF2-40B4-BE49-F238E27FC236}">
                <a16:creationId xmlns:a16="http://schemas.microsoft.com/office/drawing/2014/main" id="{59855B7D-F372-4763-8215-F791ECD46750}"/>
              </a:ext>
            </a:extLst>
          </p:cNvPr>
          <p:cNvSpPr/>
          <p:nvPr/>
        </p:nvSpPr>
        <p:spPr>
          <a:xfrm rot="16200000">
            <a:off x="2514471" y="1497122"/>
            <a:ext cx="2514859" cy="7543801"/>
          </a:xfrm>
          <a:prstGeom prst="flowChartOffpageConnector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2" name="Flowchart: Off-page Connector 11">
            <a:extLst>
              <a:ext uri="{FF2B5EF4-FFF2-40B4-BE49-F238E27FC236}">
                <a16:creationId xmlns:a16="http://schemas.microsoft.com/office/drawing/2014/main" id="{6517CF93-E743-4DFF-9CD0-8D430EE5B1BC}"/>
              </a:ext>
            </a:extLst>
          </p:cNvPr>
          <p:cNvSpPr/>
          <p:nvPr/>
        </p:nvSpPr>
        <p:spPr>
          <a:xfrm rot="16200000">
            <a:off x="2362203" y="-1153965"/>
            <a:ext cx="2819398" cy="7543802"/>
          </a:xfrm>
          <a:prstGeom prst="flowChartOffpageConnector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CDB7CB4-555F-48E0-8E21-B664D7AEDFD5}"/>
              </a:ext>
            </a:extLst>
          </p:cNvPr>
          <p:cNvSpPr txBox="1">
            <a:spLocks/>
          </p:cNvSpPr>
          <p:nvPr/>
        </p:nvSpPr>
        <p:spPr>
          <a:xfrm>
            <a:off x="212287" y="60811"/>
            <a:ext cx="6917592" cy="110799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Elements of Cloud Security (Cont’d)</a:t>
            </a:r>
            <a:endParaRPr kumimoji="0" lang="en-IN" sz="33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sp>
        <p:nvSpPr>
          <p:cNvPr id="7" name="Прямоугольник 121">
            <a:extLst>
              <a:ext uri="{FF2B5EF4-FFF2-40B4-BE49-F238E27FC236}">
                <a16:creationId xmlns:a16="http://schemas.microsoft.com/office/drawing/2014/main" id="{855B2D4A-8DF3-4F44-967E-777906C8B3F3}"/>
              </a:ext>
            </a:extLst>
          </p:cNvPr>
          <p:cNvSpPr/>
          <p:nvPr/>
        </p:nvSpPr>
        <p:spPr>
          <a:xfrm>
            <a:off x="187656" y="1766222"/>
            <a:ext cx="6485023" cy="218521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In a cloud, data are stored on internet-connected servers in 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data centers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and it is the responsibility of data centers to secure the data</a:t>
            </a:r>
          </a:p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The data storage security techniques includes local data encryption, key management, strong password management, periodic security assessment of data security controls, cloud data backup, etc.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758690-B9B6-40A1-A2FB-613BAEC39718}"/>
              </a:ext>
            </a:extLst>
          </p:cNvPr>
          <p:cNvSpPr/>
          <p:nvPr/>
        </p:nvSpPr>
        <p:spPr>
          <a:xfrm>
            <a:off x="187657" y="1366112"/>
            <a:ext cx="3276600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</a:rPr>
              <a:t>Data Storage Security</a:t>
            </a:r>
          </a:p>
        </p:txBody>
      </p:sp>
      <p:sp>
        <p:nvSpPr>
          <p:cNvPr id="9" name="Text Box 19">
            <a:extLst>
              <a:ext uri="{FF2B5EF4-FFF2-40B4-BE49-F238E27FC236}">
                <a16:creationId xmlns:a16="http://schemas.microsoft.com/office/drawing/2014/main" id="{C2E9537E-8595-439D-9183-69358E2630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656" y="4541779"/>
            <a:ext cx="6332623" cy="1908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Monitoring is required to manage 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cloud-based services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applications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and 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infrastructure</a:t>
            </a:r>
          </a:p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Activity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monitoring should observe the 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activities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like </a:t>
            </a:r>
            <a:r>
              <a:rPr kumimoji="0" lang="en-IN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data replication, data file name changes, data file classification changes, data ownership changes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to monitor unauthorized data access, etc.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F539058-E686-4249-8225-1F2837805B93}"/>
              </a:ext>
            </a:extLst>
          </p:cNvPr>
          <p:cNvSpPr/>
          <p:nvPr/>
        </p:nvSpPr>
        <p:spPr>
          <a:xfrm>
            <a:off x="187657" y="4141669"/>
            <a:ext cx="3542940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</a:rPr>
              <a:t>Monitoring</a:t>
            </a:r>
          </a:p>
        </p:txBody>
      </p:sp>
    </p:spTree>
    <p:extLst>
      <p:ext uri="{BB962C8B-B14F-4D97-AF65-F5344CB8AC3E}">
        <p14:creationId xmlns:p14="http://schemas.microsoft.com/office/powerpoint/2010/main" val="41637065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>
            <a:extLst>
              <a:ext uri="{FF2B5EF4-FFF2-40B4-BE49-F238E27FC236}">
                <a16:creationId xmlns:a16="http://schemas.microsoft.com/office/drawing/2014/main" id="{988D77DE-2BFA-4F91-BF38-32793F2D8CE9}"/>
              </a:ext>
            </a:extLst>
          </p:cNvPr>
          <p:cNvSpPr>
            <a:spLocks noChangeAspect="1"/>
          </p:cNvSpPr>
          <p:nvPr/>
        </p:nvSpPr>
        <p:spPr bwMode="auto">
          <a:xfrm>
            <a:off x="4055500" y="898358"/>
            <a:ext cx="4081000" cy="2348113"/>
          </a:xfrm>
          <a:custGeom>
            <a:avLst/>
            <a:gdLst>
              <a:gd name="T0" fmla="*/ 640 w 752"/>
              <a:gd name="T1" fmla="*/ 176 h 433"/>
              <a:gd name="T2" fmla="*/ 616 w 752"/>
              <a:gd name="T3" fmla="*/ 178 h 433"/>
              <a:gd name="T4" fmla="*/ 517 w 752"/>
              <a:gd name="T5" fmla="*/ 90 h 433"/>
              <a:gd name="T6" fmla="*/ 486 w 752"/>
              <a:gd name="T7" fmla="*/ 95 h 433"/>
              <a:gd name="T8" fmla="*/ 357 w 752"/>
              <a:gd name="T9" fmla="*/ 0 h 433"/>
              <a:gd name="T10" fmla="*/ 227 w 752"/>
              <a:gd name="T11" fmla="*/ 99 h 433"/>
              <a:gd name="T12" fmla="*/ 206 w 752"/>
              <a:gd name="T13" fmla="*/ 97 h 433"/>
              <a:gd name="T14" fmla="*/ 107 w 752"/>
              <a:gd name="T15" fmla="*/ 192 h 433"/>
              <a:gd name="T16" fmla="*/ 106 w 752"/>
              <a:gd name="T17" fmla="*/ 192 h 433"/>
              <a:gd name="T18" fmla="*/ 0 w 752"/>
              <a:gd name="T19" fmla="*/ 298 h 433"/>
              <a:gd name="T20" fmla="*/ 106 w 752"/>
              <a:gd name="T21" fmla="*/ 404 h 433"/>
              <a:gd name="T22" fmla="*/ 158 w 752"/>
              <a:gd name="T23" fmla="*/ 391 h 433"/>
              <a:gd name="T24" fmla="*/ 252 w 752"/>
              <a:gd name="T25" fmla="*/ 430 h 433"/>
              <a:gd name="T26" fmla="*/ 325 w 752"/>
              <a:gd name="T27" fmla="*/ 408 h 433"/>
              <a:gd name="T28" fmla="*/ 387 w 752"/>
              <a:gd name="T29" fmla="*/ 430 h 433"/>
              <a:gd name="T30" fmla="*/ 443 w 752"/>
              <a:gd name="T31" fmla="*/ 412 h 433"/>
              <a:gd name="T32" fmla="*/ 514 w 752"/>
              <a:gd name="T33" fmla="*/ 433 h 433"/>
              <a:gd name="T34" fmla="*/ 609 w 752"/>
              <a:gd name="T35" fmla="*/ 395 h 433"/>
              <a:gd name="T36" fmla="*/ 640 w 752"/>
              <a:gd name="T37" fmla="*/ 399 h 433"/>
              <a:gd name="T38" fmla="*/ 752 w 752"/>
              <a:gd name="T39" fmla="*/ 287 h 433"/>
              <a:gd name="T40" fmla="*/ 640 w 752"/>
              <a:gd name="T41" fmla="*/ 176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752" h="433">
                <a:moveTo>
                  <a:pt x="640" y="176"/>
                </a:moveTo>
                <a:cubicBezTo>
                  <a:pt x="632" y="176"/>
                  <a:pt x="624" y="176"/>
                  <a:pt x="616" y="178"/>
                </a:cubicBezTo>
                <a:cubicBezTo>
                  <a:pt x="610" y="129"/>
                  <a:pt x="568" y="90"/>
                  <a:pt x="517" y="90"/>
                </a:cubicBezTo>
                <a:cubicBezTo>
                  <a:pt x="506" y="90"/>
                  <a:pt x="496" y="92"/>
                  <a:pt x="486" y="95"/>
                </a:cubicBezTo>
                <a:cubicBezTo>
                  <a:pt x="469" y="40"/>
                  <a:pt x="418" y="0"/>
                  <a:pt x="357" y="0"/>
                </a:cubicBezTo>
                <a:cubicBezTo>
                  <a:pt x="294" y="0"/>
                  <a:pt x="242" y="42"/>
                  <a:pt x="227" y="99"/>
                </a:cubicBezTo>
                <a:cubicBezTo>
                  <a:pt x="220" y="98"/>
                  <a:pt x="213" y="97"/>
                  <a:pt x="206" y="97"/>
                </a:cubicBezTo>
                <a:cubicBezTo>
                  <a:pt x="152" y="97"/>
                  <a:pt x="109" y="139"/>
                  <a:pt x="107" y="192"/>
                </a:cubicBezTo>
                <a:cubicBezTo>
                  <a:pt x="106" y="192"/>
                  <a:pt x="106" y="192"/>
                  <a:pt x="106" y="192"/>
                </a:cubicBezTo>
                <a:cubicBezTo>
                  <a:pt x="48" y="192"/>
                  <a:pt x="0" y="240"/>
                  <a:pt x="0" y="298"/>
                </a:cubicBezTo>
                <a:cubicBezTo>
                  <a:pt x="0" y="357"/>
                  <a:pt x="48" y="404"/>
                  <a:pt x="106" y="404"/>
                </a:cubicBezTo>
                <a:cubicBezTo>
                  <a:pt x="125" y="404"/>
                  <a:pt x="143" y="399"/>
                  <a:pt x="158" y="391"/>
                </a:cubicBezTo>
                <a:cubicBezTo>
                  <a:pt x="182" y="415"/>
                  <a:pt x="215" y="430"/>
                  <a:pt x="252" y="430"/>
                </a:cubicBezTo>
                <a:cubicBezTo>
                  <a:pt x="279" y="430"/>
                  <a:pt x="304" y="422"/>
                  <a:pt x="325" y="408"/>
                </a:cubicBezTo>
                <a:cubicBezTo>
                  <a:pt x="342" y="421"/>
                  <a:pt x="364" y="430"/>
                  <a:pt x="387" y="430"/>
                </a:cubicBezTo>
                <a:cubicBezTo>
                  <a:pt x="408" y="430"/>
                  <a:pt x="427" y="423"/>
                  <a:pt x="443" y="412"/>
                </a:cubicBezTo>
                <a:cubicBezTo>
                  <a:pt x="464" y="425"/>
                  <a:pt x="488" y="433"/>
                  <a:pt x="514" y="433"/>
                </a:cubicBezTo>
                <a:cubicBezTo>
                  <a:pt x="551" y="433"/>
                  <a:pt x="584" y="418"/>
                  <a:pt x="609" y="395"/>
                </a:cubicBezTo>
                <a:cubicBezTo>
                  <a:pt x="619" y="398"/>
                  <a:pt x="629" y="399"/>
                  <a:pt x="640" y="399"/>
                </a:cubicBezTo>
                <a:cubicBezTo>
                  <a:pt x="701" y="399"/>
                  <a:pt x="752" y="349"/>
                  <a:pt x="752" y="287"/>
                </a:cubicBezTo>
                <a:cubicBezTo>
                  <a:pt x="752" y="226"/>
                  <a:pt x="701" y="176"/>
                  <a:pt x="640" y="176"/>
                </a:cubicBezTo>
                <a:close/>
              </a:path>
            </a:pathLst>
          </a:custGeom>
          <a:solidFill>
            <a:sysClr val="window" lastClr="FFFFFF">
              <a:lumMod val="95000"/>
            </a:sys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/>
            </a:endParaRPr>
          </a:p>
        </p:txBody>
      </p:sp>
      <p:sp>
        <p:nvSpPr>
          <p:cNvPr id="3" name="Freeform 19">
            <a:extLst>
              <a:ext uri="{FF2B5EF4-FFF2-40B4-BE49-F238E27FC236}">
                <a16:creationId xmlns:a16="http://schemas.microsoft.com/office/drawing/2014/main" id="{49A68CE3-F9E4-4C59-BA63-B6FE15A915F4}"/>
              </a:ext>
            </a:extLst>
          </p:cNvPr>
          <p:cNvSpPr>
            <a:spLocks noEditPoints="1"/>
          </p:cNvSpPr>
          <p:nvPr/>
        </p:nvSpPr>
        <p:spPr bwMode="auto">
          <a:xfrm>
            <a:off x="4050623" y="2110807"/>
            <a:ext cx="1963191" cy="4456331"/>
          </a:xfrm>
          <a:custGeom>
            <a:avLst/>
            <a:gdLst>
              <a:gd name="T0" fmla="*/ 908 w 6953"/>
              <a:gd name="T1" fmla="*/ 908 w 6953"/>
              <a:gd name="T2" fmla="*/ 908 w 6953"/>
              <a:gd name="T3" fmla="*/ 908 w 6953"/>
              <a:gd name="T4" fmla="*/ 908 w 6953"/>
              <a:gd name="T5" fmla="*/ 908 w 6953"/>
              <a:gd name="T6" fmla="*/ 908 w 6953"/>
              <a:gd name="T7" fmla="*/ 908 w 6953"/>
              <a:gd name="T8" fmla="*/ 908 w 6953"/>
              <a:gd name="T9" fmla="*/ 908 w 6953"/>
              <a:gd name="T10" fmla="*/ 908 w 6953"/>
              <a:gd name="T11" fmla="*/ 908 w 6953"/>
              <a:gd name="T12" fmla="*/ 908 w 6953"/>
              <a:gd name="T13" fmla="*/ 908 w 6953"/>
              <a:gd name="T14" fmla="*/ 908 w 6953"/>
              <a:gd name="T15" fmla="*/ 908 w 6953"/>
              <a:gd name="T16" fmla="*/ 908 w 6953"/>
              <a:gd name="T17" fmla="*/ 908 w 6953"/>
              <a:gd name="T18" fmla="*/ 908 w 6953"/>
              <a:gd name="T19" fmla="*/ 908 w 6953"/>
              <a:gd name="T20" fmla="*/ 908 w 6953"/>
              <a:gd name="T21" fmla="*/ 908 w 6953"/>
              <a:gd name="T22" fmla="*/ 908 w 6953"/>
              <a:gd name="T23" fmla="*/ 908 w 6953"/>
              <a:gd name="T24" fmla="*/ 908 w 6953"/>
              <a:gd name="T25" fmla="*/ 908 w 6953"/>
              <a:gd name="T26" fmla="*/ 908 w 6953"/>
              <a:gd name="T27" fmla="*/ 908 w 6953"/>
              <a:gd name="T28" fmla="*/ 908 w 6953"/>
              <a:gd name="T29" fmla="*/ 908 w 6953"/>
              <a:gd name="T30" fmla="*/ 908 w 6953"/>
              <a:gd name="T31" fmla="*/ 908 w 6953"/>
              <a:gd name="T32" fmla="*/ 908 w 6953"/>
              <a:gd name="T33" fmla="*/ 908 w 6953"/>
              <a:gd name="T34" fmla="*/ 908 w 6953"/>
              <a:gd name="T35" fmla="*/ 908 w 6953"/>
              <a:gd name="T36" fmla="*/ 908 w 6953"/>
              <a:gd name="T37" fmla="*/ 908 w 6953"/>
              <a:gd name="T38" fmla="*/ 908 w 6953"/>
              <a:gd name="T39" fmla="*/ 908 w 6953"/>
              <a:gd name="T40" fmla="*/ 908 w 6953"/>
              <a:gd name="T41" fmla="*/ 908 w 6953"/>
              <a:gd name="T42" fmla="*/ 908 w 6953"/>
              <a:gd name="T43" fmla="*/ 908 w 6953"/>
              <a:gd name="T44" fmla="*/ 908 w 6953"/>
              <a:gd name="T45" fmla="*/ 908 w 6953"/>
              <a:gd name="T46" fmla="*/ 908 w 6953"/>
              <a:gd name="T47" fmla="*/ 908 w 6953"/>
              <a:gd name="T48" fmla="*/ 908 w 6953"/>
              <a:gd name="T49" fmla="*/ 908 w 6953"/>
              <a:gd name="T50" fmla="*/ 908 w 6953"/>
              <a:gd name="T51" fmla="*/ 908 w 6953"/>
              <a:gd name="T52" fmla="*/ 908 w 6953"/>
              <a:gd name="T53" fmla="*/ 908 w 6953"/>
              <a:gd name="T54" fmla="*/ 908 w 6953"/>
              <a:gd name="T55" fmla="*/ 908 w 6953"/>
              <a:gd name="T56" fmla="*/ 908 w 6953"/>
              <a:gd name="T57" fmla="*/ 908 w 6953"/>
              <a:gd name="T58" fmla="*/ 908 w 6953"/>
              <a:gd name="T59" fmla="*/ 908 w 6953"/>
              <a:gd name="T60" fmla="*/ 908 w 6953"/>
              <a:gd name="T61" fmla="*/ 908 w 6953"/>
              <a:gd name="T62" fmla="*/ 908 w 6953"/>
              <a:gd name="T63" fmla="*/ 908 w 6953"/>
              <a:gd name="T64" fmla="*/ 908 w 6953"/>
              <a:gd name="T65" fmla="*/ 908 w 6953"/>
              <a:gd name="T66" fmla="*/ 908 w 6953"/>
              <a:gd name="T67" fmla="*/ 908 w 6953"/>
              <a:gd name="T68" fmla="*/ 908 w 6953"/>
              <a:gd name="T69" fmla="*/ 908 w 6953"/>
              <a:gd name="T70" fmla="*/ 908 w 6953"/>
              <a:gd name="T71" fmla="*/ 908 w 6953"/>
              <a:gd name="T72" fmla="*/ 908 w 6953"/>
              <a:gd name="T73" fmla="*/ 908 w 6953"/>
              <a:gd name="T74" fmla="*/ 908 w 6953"/>
              <a:gd name="T75" fmla="*/ 908 w 6953"/>
              <a:gd name="T76" fmla="*/ 908 w 6953"/>
              <a:gd name="T77" fmla="*/ 908 w 6953"/>
              <a:gd name="T78" fmla="*/ 908 w 6953"/>
              <a:gd name="T79" fmla="*/ 908 w 6953"/>
              <a:gd name="T80" fmla="*/ 908 w 6953"/>
              <a:gd name="T81" fmla="*/ 908 w 6953"/>
              <a:gd name="T82" fmla="*/ 908 w 6953"/>
              <a:gd name="T83" fmla="*/ 908 w 6953"/>
              <a:gd name="T84" fmla="*/ 908 w 6953"/>
              <a:gd name="T85" fmla="*/ 908 w 6953"/>
              <a:gd name="T86" fmla="*/ 908 w 6953"/>
              <a:gd name="T87" fmla="*/ 908 w 6953"/>
              <a:gd name="T88" fmla="*/ 908 w 6953"/>
              <a:gd name="T89" fmla="*/ 908 w 6953"/>
              <a:gd name="T90" fmla="*/ 908 w 6953"/>
              <a:gd name="T91" fmla="*/ 908 w 6953"/>
              <a:gd name="T92" fmla="*/ 908 w 6953"/>
              <a:gd name="T93" fmla="*/ 908 w 6953"/>
              <a:gd name="T94" fmla="*/ 908 w 6953"/>
              <a:gd name="T95" fmla="*/ 908 w 6953"/>
              <a:gd name="T96" fmla="*/ 908 w 6953"/>
              <a:gd name="T97" fmla="*/ 908 w 6953"/>
              <a:gd name="T98" fmla="*/ 908 w 6953"/>
              <a:gd name="T99" fmla="*/ 908 w 6953"/>
              <a:gd name="T100" fmla="*/ 908 w 6953"/>
              <a:gd name="T101" fmla="*/ 908 w 6953"/>
              <a:gd name="T102" fmla="*/ 908 w 6953"/>
              <a:gd name="T103" fmla="*/ 908 w 6953"/>
              <a:gd name="T104" fmla="*/ 908 w 6953"/>
              <a:gd name="T105" fmla="*/ 908 w 6953"/>
              <a:gd name="T106" fmla="*/ 908 w 6953"/>
              <a:gd name="T107" fmla="*/ 908 w 6953"/>
              <a:gd name="T108" fmla="*/ 908 w 6953"/>
              <a:gd name="T109" fmla="*/ 908 w 6953"/>
              <a:gd name="T110" fmla="*/ 908 w 6953"/>
              <a:gd name="T111" fmla="*/ 908 w 6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65" h="2339">
                <a:moveTo>
                  <a:pt x="930" y="109"/>
                </a:moveTo>
                <a:lnTo>
                  <a:pt x="947" y="109"/>
                </a:lnTo>
                <a:lnTo>
                  <a:pt x="965" y="111"/>
                </a:lnTo>
                <a:lnTo>
                  <a:pt x="982" y="112"/>
                </a:lnTo>
                <a:lnTo>
                  <a:pt x="998" y="115"/>
                </a:lnTo>
                <a:lnTo>
                  <a:pt x="1013" y="120"/>
                </a:lnTo>
                <a:lnTo>
                  <a:pt x="1029" y="124"/>
                </a:lnTo>
                <a:lnTo>
                  <a:pt x="1045" y="130"/>
                </a:lnTo>
                <a:lnTo>
                  <a:pt x="1061" y="135"/>
                </a:lnTo>
                <a:lnTo>
                  <a:pt x="1075" y="143"/>
                </a:lnTo>
                <a:lnTo>
                  <a:pt x="1090" y="150"/>
                </a:lnTo>
                <a:lnTo>
                  <a:pt x="1104" y="157"/>
                </a:lnTo>
                <a:lnTo>
                  <a:pt x="1117" y="166"/>
                </a:lnTo>
                <a:lnTo>
                  <a:pt x="1130" y="176"/>
                </a:lnTo>
                <a:lnTo>
                  <a:pt x="1143" y="186"/>
                </a:lnTo>
                <a:lnTo>
                  <a:pt x="1156" y="196"/>
                </a:lnTo>
                <a:lnTo>
                  <a:pt x="1168" y="207"/>
                </a:lnTo>
                <a:lnTo>
                  <a:pt x="1178" y="219"/>
                </a:lnTo>
                <a:lnTo>
                  <a:pt x="1189" y="230"/>
                </a:lnTo>
                <a:lnTo>
                  <a:pt x="1199" y="243"/>
                </a:lnTo>
                <a:lnTo>
                  <a:pt x="1208" y="256"/>
                </a:lnTo>
                <a:lnTo>
                  <a:pt x="1217" y="270"/>
                </a:lnTo>
                <a:lnTo>
                  <a:pt x="1225" y="283"/>
                </a:lnTo>
                <a:lnTo>
                  <a:pt x="1232" y="298"/>
                </a:lnTo>
                <a:lnTo>
                  <a:pt x="1238" y="314"/>
                </a:lnTo>
                <a:lnTo>
                  <a:pt x="1245" y="328"/>
                </a:lnTo>
                <a:lnTo>
                  <a:pt x="1250" y="344"/>
                </a:lnTo>
                <a:lnTo>
                  <a:pt x="1254" y="360"/>
                </a:lnTo>
                <a:lnTo>
                  <a:pt x="1258" y="375"/>
                </a:lnTo>
                <a:lnTo>
                  <a:pt x="1261" y="393"/>
                </a:lnTo>
                <a:lnTo>
                  <a:pt x="1264" y="410"/>
                </a:lnTo>
                <a:lnTo>
                  <a:pt x="1264" y="426"/>
                </a:lnTo>
                <a:lnTo>
                  <a:pt x="1265" y="443"/>
                </a:lnTo>
                <a:lnTo>
                  <a:pt x="1265" y="443"/>
                </a:lnTo>
                <a:lnTo>
                  <a:pt x="1265" y="443"/>
                </a:lnTo>
                <a:lnTo>
                  <a:pt x="1265" y="443"/>
                </a:lnTo>
                <a:lnTo>
                  <a:pt x="1265" y="443"/>
                </a:lnTo>
                <a:lnTo>
                  <a:pt x="1265" y="2339"/>
                </a:lnTo>
                <a:lnTo>
                  <a:pt x="930" y="2339"/>
                </a:lnTo>
                <a:lnTo>
                  <a:pt x="930" y="554"/>
                </a:lnTo>
                <a:lnTo>
                  <a:pt x="930" y="542"/>
                </a:lnTo>
                <a:lnTo>
                  <a:pt x="927" y="531"/>
                </a:lnTo>
                <a:lnTo>
                  <a:pt x="926" y="521"/>
                </a:lnTo>
                <a:lnTo>
                  <a:pt x="921" y="511"/>
                </a:lnTo>
                <a:lnTo>
                  <a:pt x="917" y="501"/>
                </a:lnTo>
                <a:lnTo>
                  <a:pt x="911" y="492"/>
                </a:lnTo>
                <a:lnTo>
                  <a:pt x="905" y="483"/>
                </a:lnTo>
                <a:lnTo>
                  <a:pt x="898" y="476"/>
                </a:lnTo>
                <a:lnTo>
                  <a:pt x="890" y="469"/>
                </a:lnTo>
                <a:lnTo>
                  <a:pt x="881" y="462"/>
                </a:lnTo>
                <a:lnTo>
                  <a:pt x="872" y="457"/>
                </a:lnTo>
                <a:lnTo>
                  <a:pt x="862" y="452"/>
                </a:lnTo>
                <a:lnTo>
                  <a:pt x="852" y="449"/>
                </a:lnTo>
                <a:lnTo>
                  <a:pt x="842" y="446"/>
                </a:lnTo>
                <a:lnTo>
                  <a:pt x="832" y="444"/>
                </a:lnTo>
                <a:lnTo>
                  <a:pt x="821" y="443"/>
                </a:lnTo>
                <a:lnTo>
                  <a:pt x="472" y="443"/>
                </a:lnTo>
                <a:lnTo>
                  <a:pt x="472" y="108"/>
                </a:lnTo>
                <a:lnTo>
                  <a:pt x="930" y="108"/>
                </a:lnTo>
                <a:lnTo>
                  <a:pt x="930" y="109"/>
                </a:lnTo>
                <a:close/>
                <a:moveTo>
                  <a:pt x="371" y="542"/>
                </a:moveTo>
                <a:lnTo>
                  <a:pt x="31" y="332"/>
                </a:lnTo>
                <a:lnTo>
                  <a:pt x="24" y="328"/>
                </a:lnTo>
                <a:lnTo>
                  <a:pt x="17" y="322"/>
                </a:lnTo>
                <a:lnTo>
                  <a:pt x="13" y="315"/>
                </a:lnTo>
                <a:lnTo>
                  <a:pt x="8" y="308"/>
                </a:lnTo>
                <a:lnTo>
                  <a:pt x="4" y="301"/>
                </a:lnTo>
                <a:lnTo>
                  <a:pt x="1" y="293"/>
                </a:lnTo>
                <a:lnTo>
                  <a:pt x="0" y="285"/>
                </a:lnTo>
                <a:lnTo>
                  <a:pt x="0" y="276"/>
                </a:lnTo>
                <a:lnTo>
                  <a:pt x="0" y="268"/>
                </a:lnTo>
                <a:lnTo>
                  <a:pt x="1" y="259"/>
                </a:lnTo>
                <a:lnTo>
                  <a:pt x="4" y="252"/>
                </a:lnTo>
                <a:lnTo>
                  <a:pt x="8" y="243"/>
                </a:lnTo>
                <a:lnTo>
                  <a:pt x="13" y="237"/>
                </a:lnTo>
                <a:lnTo>
                  <a:pt x="17" y="230"/>
                </a:lnTo>
                <a:lnTo>
                  <a:pt x="24" y="224"/>
                </a:lnTo>
                <a:lnTo>
                  <a:pt x="31" y="220"/>
                </a:lnTo>
                <a:lnTo>
                  <a:pt x="371" y="10"/>
                </a:lnTo>
                <a:lnTo>
                  <a:pt x="378" y="6"/>
                </a:lnTo>
                <a:lnTo>
                  <a:pt x="387" y="3"/>
                </a:lnTo>
                <a:lnTo>
                  <a:pt x="396" y="0"/>
                </a:lnTo>
                <a:lnTo>
                  <a:pt x="404" y="0"/>
                </a:lnTo>
                <a:lnTo>
                  <a:pt x="413" y="0"/>
                </a:lnTo>
                <a:lnTo>
                  <a:pt x="422" y="2"/>
                </a:lnTo>
                <a:lnTo>
                  <a:pt x="430" y="4"/>
                </a:lnTo>
                <a:lnTo>
                  <a:pt x="437" y="9"/>
                </a:lnTo>
                <a:lnTo>
                  <a:pt x="446" y="13"/>
                </a:lnTo>
                <a:lnTo>
                  <a:pt x="452" y="19"/>
                </a:lnTo>
                <a:lnTo>
                  <a:pt x="458" y="26"/>
                </a:lnTo>
                <a:lnTo>
                  <a:pt x="463" y="33"/>
                </a:lnTo>
                <a:lnTo>
                  <a:pt x="466" y="40"/>
                </a:lnTo>
                <a:lnTo>
                  <a:pt x="469" y="49"/>
                </a:lnTo>
                <a:lnTo>
                  <a:pt x="471" y="58"/>
                </a:lnTo>
                <a:lnTo>
                  <a:pt x="472" y="66"/>
                </a:lnTo>
                <a:lnTo>
                  <a:pt x="472" y="486"/>
                </a:lnTo>
                <a:lnTo>
                  <a:pt x="471" y="495"/>
                </a:lnTo>
                <a:lnTo>
                  <a:pt x="469" y="503"/>
                </a:lnTo>
                <a:lnTo>
                  <a:pt x="466" y="512"/>
                </a:lnTo>
                <a:lnTo>
                  <a:pt x="463" y="519"/>
                </a:lnTo>
                <a:lnTo>
                  <a:pt x="458" y="526"/>
                </a:lnTo>
                <a:lnTo>
                  <a:pt x="452" y="534"/>
                </a:lnTo>
                <a:lnTo>
                  <a:pt x="446" y="539"/>
                </a:lnTo>
                <a:lnTo>
                  <a:pt x="437" y="544"/>
                </a:lnTo>
                <a:lnTo>
                  <a:pt x="430" y="548"/>
                </a:lnTo>
                <a:lnTo>
                  <a:pt x="422" y="551"/>
                </a:lnTo>
                <a:lnTo>
                  <a:pt x="413" y="552"/>
                </a:lnTo>
                <a:lnTo>
                  <a:pt x="404" y="552"/>
                </a:lnTo>
                <a:lnTo>
                  <a:pt x="396" y="551"/>
                </a:lnTo>
                <a:lnTo>
                  <a:pt x="387" y="549"/>
                </a:lnTo>
                <a:lnTo>
                  <a:pt x="378" y="547"/>
                </a:lnTo>
                <a:lnTo>
                  <a:pt x="371" y="542"/>
                </a:lnTo>
                <a:close/>
              </a:path>
            </a:pathLst>
          </a:custGeom>
          <a:gradFill>
            <a:gsLst>
              <a:gs pos="0">
                <a:schemeClr val="accent4">
                  <a:lumMod val="90000"/>
                </a:schemeClr>
              </a:gs>
              <a:gs pos="100000">
                <a:schemeClr val="accent4"/>
              </a:gs>
            </a:gsLst>
            <a:lin ang="14400000" scaled="0"/>
          </a:gradFill>
          <a:ln>
            <a:noFill/>
          </a:ln>
        </p:spPr>
        <p:txBody>
          <a:bodyPr vert="horz" wrap="square" lIns="60951" tIns="30475" rIns="60951" bIns="30475" numCol="1" anchor="ctr" anchorCtr="0" compatLnSpc="1">
            <a:prstTxWarp prst="textNoShape">
              <a:avLst/>
            </a:prstTxWarp>
          </a:bodyPr>
          <a:lstStyle/>
          <a:p>
            <a:pPr defTabSz="60953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4" name="Freeform 20">
            <a:extLst>
              <a:ext uri="{FF2B5EF4-FFF2-40B4-BE49-F238E27FC236}">
                <a16:creationId xmlns:a16="http://schemas.microsoft.com/office/drawing/2014/main" id="{A42D9910-83D7-40F2-9933-37B95A318600}"/>
              </a:ext>
            </a:extLst>
          </p:cNvPr>
          <p:cNvSpPr>
            <a:spLocks noEditPoints="1"/>
          </p:cNvSpPr>
          <p:nvPr/>
        </p:nvSpPr>
        <p:spPr bwMode="auto">
          <a:xfrm>
            <a:off x="6181288" y="1203158"/>
            <a:ext cx="1960089" cy="5363980"/>
          </a:xfrm>
          <a:custGeom>
            <a:avLst/>
            <a:gdLst>
              <a:gd name="T0" fmla="*/ 908 w 6953"/>
              <a:gd name="T1" fmla="*/ 908 w 6953"/>
              <a:gd name="T2" fmla="*/ 908 w 6953"/>
              <a:gd name="T3" fmla="*/ 908 w 6953"/>
              <a:gd name="T4" fmla="*/ 908 w 6953"/>
              <a:gd name="T5" fmla="*/ 908 w 6953"/>
              <a:gd name="T6" fmla="*/ 908 w 6953"/>
              <a:gd name="T7" fmla="*/ 908 w 6953"/>
              <a:gd name="T8" fmla="*/ 908 w 6953"/>
              <a:gd name="T9" fmla="*/ 908 w 6953"/>
              <a:gd name="T10" fmla="*/ 908 w 6953"/>
              <a:gd name="T11" fmla="*/ 908 w 6953"/>
              <a:gd name="T12" fmla="*/ 908 w 6953"/>
              <a:gd name="T13" fmla="*/ 908 w 6953"/>
              <a:gd name="T14" fmla="*/ 908 w 6953"/>
              <a:gd name="T15" fmla="*/ 908 w 6953"/>
              <a:gd name="T16" fmla="*/ 908 w 6953"/>
              <a:gd name="T17" fmla="*/ 908 w 6953"/>
              <a:gd name="T18" fmla="*/ 908 w 6953"/>
              <a:gd name="T19" fmla="*/ 908 w 6953"/>
              <a:gd name="T20" fmla="*/ 908 w 6953"/>
              <a:gd name="T21" fmla="*/ 908 w 6953"/>
              <a:gd name="T22" fmla="*/ 908 w 6953"/>
              <a:gd name="T23" fmla="*/ 908 w 6953"/>
              <a:gd name="T24" fmla="*/ 908 w 6953"/>
              <a:gd name="T25" fmla="*/ 908 w 6953"/>
              <a:gd name="T26" fmla="*/ 908 w 6953"/>
              <a:gd name="T27" fmla="*/ 908 w 6953"/>
              <a:gd name="T28" fmla="*/ 908 w 6953"/>
              <a:gd name="T29" fmla="*/ 908 w 6953"/>
              <a:gd name="T30" fmla="*/ 908 w 6953"/>
              <a:gd name="T31" fmla="*/ 908 w 6953"/>
              <a:gd name="T32" fmla="*/ 908 w 6953"/>
              <a:gd name="T33" fmla="*/ 908 w 6953"/>
              <a:gd name="T34" fmla="*/ 908 w 6953"/>
              <a:gd name="T35" fmla="*/ 908 w 6953"/>
              <a:gd name="T36" fmla="*/ 908 w 6953"/>
              <a:gd name="T37" fmla="*/ 908 w 6953"/>
              <a:gd name="T38" fmla="*/ 908 w 6953"/>
              <a:gd name="T39" fmla="*/ 908 w 6953"/>
              <a:gd name="T40" fmla="*/ 908 w 6953"/>
              <a:gd name="T41" fmla="*/ 908 w 6953"/>
              <a:gd name="T42" fmla="*/ 908 w 6953"/>
              <a:gd name="T43" fmla="*/ 908 w 6953"/>
              <a:gd name="T44" fmla="*/ 908 w 6953"/>
              <a:gd name="T45" fmla="*/ 908 w 6953"/>
              <a:gd name="T46" fmla="*/ 908 w 6953"/>
              <a:gd name="T47" fmla="*/ 908 w 6953"/>
              <a:gd name="T48" fmla="*/ 908 w 6953"/>
              <a:gd name="T49" fmla="*/ 908 w 6953"/>
              <a:gd name="T50" fmla="*/ 908 w 6953"/>
              <a:gd name="T51" fmla="*/ 908 w 6953"/>
              <a:gd name="T52" fmla="*/ 908 w 6953"/>
              <a:gd name="T53" fmla="*/ 908 w 6953"/>
              <a:gd name="T54" fmla="*/ 908 w 6953"/>
              <a:gd name="T55" fmla="*/ 908 w 6953"/>
              <a:gd name="T56" fmla="*/ 908 w 6953"/>
              <a:gd name="T57" fmla="*/ 908 w 6953"/>
              <a:gd name="T58" fmla="*/ 908 w 6953"/>
              <a:gd name="T59" fmla="*/ 908 w 6953"/>
              <a:gd name="T60" fmla="*/ 908 w 6953"/>
              <a:gd name="T61" fmla="*/ 908 w 6953"/>
              <a:gd name="T62" fmla="*/ 908 w 6953"/>
              <a:gd name="T63" fmla="*/ 908 w 6953"/>
              <a:gd name="T64" fmla="*/ 908 w 6953"/>
              <a:gd name="T65" fmla="*/ 908 w 6953"/>
              <a:gd name="T66" fmla="*/ 908 w 6953"/>
              <a:gd name="T67" fmla="*/ 908 w 6953"/>
              <a:gd name="T68" fmla="*/ 908 w 6953"/>
              <a:gd name="T69" fmla="*/ 908 w 6953"/>
              <a:gd name="T70" fmla="*/ 908 w 6953"/>
              <a:gd name="T71" fmla="*/ 908 w 6953"/>
              <a:gd name="T72" fmla="*/ 908 w 6953"/>
              <a:gd name="T73" fmla="*/ 908 w 6953"/>
              <a:gd name="T74" fmla="*/ 908 w 6953"/>
              <a:gd name="T75" fmla="*/ 908 w 6953"/>
              <a:gd name="T76" fmla="*/ 908 w 6953"/>
              <a:gd name="T77" fmla="*/ 908 w 6953"/>
              <a:gd name="T78" fmla="*/ 908 w 6953"/>
              <a:gd name="T79" fmla="*/ 908 w 6953"/>
              <a:gd name="T80" fmla="*/ 908 w 6953"/>
              <a:gd name="T81" fmla="*/ 908 w 6953"/>
              <a:gd name="T82" fmla="*/ 908 w 6953"/>
              <a:gd name="T83" fmla="*/ 908 w 6953"/>
              <a:gd name="T84" fmla="*/ 908 w 6953"/>
              <a:gd name="T85" fmla="*/ 908 w 6953"/>
              <a:gd name="T86" fmla="*/ 908 w 6953"/>
              <a:gd name="T87" fmla="*/ 908 w 6953"/>
              <a:gd name="T88" fmla="*/ 908 w 6953"/>
              <a:gd name="T89" fmla="*/ 908 w 6953"/>
              <a:gd name="T90" fmla="*/ 908 w 6953"/>
              <a:gd name="T91" fmla="*/ 908 w 6953"/>
              <a:gd name="T92" fmla="*/ 908 w 6953"/>
              <a:gd name="T93" fmla="*/ 908 w 6953"/>
              <a:gd name="T94" fmla="*/ 908 w 6953"/>
              <a:gd name="T95" fmla="*/ 908 w 6953"/>
              <a:gd name="T96" fmla="*/ 908 w 6953"/>
              <a:gd name="T97" fmla="*/ 908 w 6953"/>
              <a:gd name="T98" fmla="*/ 908 w 6953"/>
              <a:gd name="T99" fmla="*/ 908 w 6953"/>
              <a:gd name="T100" fmla="*/ 908 w 6953"/>
              <a:gd name="T101" fmla="*/ 908 w 6953"/>
              <a:gd name="T102" fmla="*/ 908 w 6953"/>
              <a:gd name="T103" fmla="*/ 908 w 6953"/>
              <a:gd name="T104" fmla="*/ 908 w 6953"/>
              <a:gd name="T105" fmla="*/ 908 w 6953"/>
              <a:gd name="T106" fmla="*/ 908 w 6953"/>
              <a:gd name="T107" fmla="*/ 908 w 6953"/>
              <a:gd name="T108" fmla="*/ 908 w 6953"/>
              <a:gd name="T109" fmla="*/ 908 w 6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66" h="2969">
                <a:moveTo>
                  <a:pt x="336" y="110"/>
                </a:moveTo>
                <a:lnTo>
                  <a:pt x="318" y="110"/>
                </a:lnTo>
                <a:lnTo>
                  <a:pt x="301" y="111"/>
                </a:lnTo>
                <a:lnTo>
                  <a:pt x="284" y="114"/>
                </a:lnTo>
                <a:lnTo>
                  <a:pt x="268" y="117"/>
                </a:lnTo>
                <a:lnTo>
                  <a:pt x="252" y="121"/>
                </a:lnTo>
                <a:lnTo>
                  <a:pt x="236" y="126"/>
                </a:lnTo>
                <a:lnTo>
                  <a:pt x="220" y="130"/>
                </a:lnTo>
                <a:lnTo>
                  <a:pt x="205" y="137"/>
                </a:lnTo>
                <a:lnTo>
                  <a:pt x="190" y="143"/>
                </a:lnTo>
                <a:lnTo>
                  <a:pt x="176" y="150"/>
                </a:lnTo>
                <a:lnTo>
                  <a:pt x="161" y="159"/>
                </a:lnTo>
                <a:lnTo>
                  <a:pt x="148" y="167"/>
                </a:lnTo>
                <a:lnTo>
                  <a:pt x="135" y="177"/>
                </a:lnTo>
                <a:lnTo>
                  <a:pt x="122" y="186"/>
                </a:lnTo>
                <a:lnTo>
                  <a:pt x="111" y="197"/>
                </a:lnTo>
                <a:lnTo>
                  <a:pt x="99" y="207"/>
                </a:lnTo>
                <a:lnTo>
                  <a:pt x="88" y="220"/>
                </a:lnTo>
                <a:lnTo>
                  <a:pt x="78" y="232"/>
                </a:lnTo>
                <a:lnTo>
                  <a:pt x="68" y="245"/>
                </a:lnTo>
                <a:lnTo>
                  <a:pt x="58" y="258"/>
                </a:lnTo>
                <a:lnTo>
                  <a:pt x="49" y="271"/>
                </a:lnTo>
                <a:lnTo>
                  <a:pt x="42" y="285"/>
                </a:lnTo>
                <a:lnTo>
                  <a:pt x="33" y="300"/>
                </a:lnTo>
                <a:lnTo>
                  <a:pt x="27" y="314"/>
                </a:lnTo>
                <a:lnTo>
                  <a:pt x="22" y="330"/>
                </a:lnTo>
                <a:lnTo>
                  <a:pt x="16" y="346"/>
                </a:lnTo>
                <a:lnTo>
                  <a:pt x="12" y="361"/>
                </a:lnTo>
                <a:lnTo>
                  <a:pt x="7" y="377"/>
                </a:lnTo>
                <a:lnTo>
                  <a:pt x="4" y="393"/>
                </a:lnTo>
                <a:lnTo>
                  <a:pt x="3" y="410"/>
                </a:lnTo>
                <a:lnTo>
                  <a:pt x="1" y="427"/>
                </a:lnTo>
                <a:lnTo>
                  <a:pt x="0" y="445"/>
                </a:lnTo>
                <a:lnTo>
                  <a:pt x="0" y="445"/>
                </a:lnTo>
                <a:lnTo>
                  <a:pt x="0" y="445"/>
                </a:lnTo>
                <a:lnTo>
                  <a:pt x="0" y="445"/>
                </a:lnTo>
                <a:lnTo>
                  <a:pt x="0" y="2969"/>
                </a:lnTo>
                <a:lnTo>
                  <a:pt x="336" y="2969"/>
                </a:lnTo>
                <a:lnTo>
                  <a:pt x="336" y="550"/>
                </a:lnTo>
                <a:lnTo>
                  <a:pt x="337" y="538"/>
                </a:lnTo>
                <a:lnTo>
                  <a:pt x="338" y="528"/>
                </a:lnTo>
                <a:lnTo>
                  <a:pt x="341" y="518"/>
                </a:lnTo>
                <a:lnTo>
                  <a:pt x="346" y="508"/>
                </a:lnTo>
                <a:lnTo>
                  <a:pt x="351" y="499"/>
                </a:lnTo>
                <a:lnTo>
                  <a:pt x="356" y="491"/>
                </a:lnTo>
                <a:lnTo>
                  <a:pt x="363" y="482"/>
                </a:lnTo>
                <a:lnTo>
                  <a:pt x="370" y="475"/>
                </a:lnTo>
                <a:lnTo>
                  <a:pt x="377" y="468"/>
                </a:lnTo>
                <a:lnTo>
                  <a:pt x="386" y="462"/>
                </a:lnTo>
                <a:lnTo>
                  <a:pt x="395" y="458"/>
                </a:lnTo>
                <a:lnTo>
                  <a:pt x="405" y="453"/>
                </a:lnTo>
                <a:lnTo>
                  <a:pt x="413" y="449"/>
                </a:lnTo>
                <a:lnTo>
                  <a:pt x="423" y="446"/>
                </a:lnTo>
                <a:lnTo>
                  <a:pt x="435" y="445"/>
                </a:lnTo>
                <a:lnTo>
                  <a:pt x="445" y="445"/>
                </a:lnTo>
                <a:lnTo>
                  <a:pt x="793" y="445"/>
                </a:lnTo>
                <a:lnTo>
                  <a:pt x="793" y="110"/>
                </a:lnTo>
                <a:lnTo>
                  <a:pt x="336" y="110"/>
                </a:lnTo>
                <a:lnTo>
                  <a:pt x="336" y="110"/>
                </a:lnTo>
                <a:close/>
                <a:moveTo>
                  <a:pt x="896" y="544"/>
                </a:moveTo>
                <a:lnTo>
                  <a:pt x="1234" y="334"/>
                </a:lnTo>
                <a:lnTo>
                  <a:pt x="1241" y="328"/>
                </a:lnTo>
                <a:lnTo>
                  <a:pt x="1249" y="323"/>
                </a:lnTo>
                <a:lnTo>
                  <a:pt x="1253" y="317"/>
                </a:lnTo>
                <a:lnTo>
                  <a:pt x="1259" y="310"/>
                </a:lnTo>
                <a:lnTo>
                  <a:pt x="1261" y="302"/>
                </a:lnTo>
                <a:lnTo>
                  <a:pt x="1264" y="294"/>
                </a:lnTo>
                <a:lnTo>
                  <a:pt x="1266" y="287"/>
                </a:lnTo>
                <a:lnTo>
                  <a:pt x="1266" y="276"/>
                </a:lnTo>
                <a:lnTo>
                  <a:pt x="1266" y="268"/>
                </a:lnTo>
                <a:lnTo>
                  <a:pt x="1264" y="261"/>
                </a:lnTo>
                <a:lnTo>
                  <a:pt x="1261" y="252"/>
                </a:lnTo>
                <a:lnTo>
                  <a:pt x="1259" y="245"/>
                </a:lnTo>
                <a:lnTo>
                  <a:pt x="1253" y="238"/>
                </a:lnTo>
                <a:lnTo>
                  <a:pt x="1249" y="232"/>
                </a:lnTo>
                <a:lnTo>
                  <a:pt x="1241" y="226"/>
                </a:lnTo>
                <a:lnTo>
                  <a:pt x="1234" y="220"/>
                </a:lnTo>
                <a:lnTo>
                  <a:pt x="896" y="11"/>
                </a:lnTo>
                <a:lnTo>
                  <a:pt x="887" y="8"/>
                </a:lnTo>
                <a:lnTo>
                  <a:pt x="878" y="3"/>
                </a:lnTo>
                <a:lnTo>
                  <a:pt x="870" y="2"/>
                </a:lnTo>
                <a:lnTo>
                  <a:pt x="861" y="0"/>
                </a:lnTo>
                <a:lnTo>
                  <a:pt x="853" y="2"/>
                </a:lnTo>
                <a:lnTo>
                  <a:pt x="845" y="3"/>
                </a:lnTo>
                <a:lnTo>
                  <a:pt x="837" y="6"/>
                </a:lnTo>
                <a:lnTo>
                  <a:pt x="828" y="9"/>
                </a:lnTo>
                <a:lnTo>
                  <a:pt x="821" y="15"/>
                </a:lnTo>
                <a:lnTo>
                  <a:pt x="814" y="21"/>
                </a:lnTo>
                <a:lnTo>
                  <a:pt x="808" y="26"/>
                </a:lnTo>
                <a:lnTo>
                  <a:pt x="802" y="34"/>
                </a:lnTo>
                <a:lnTo>
                  <a:pt x="799" y="42"/>
                </a:lnTo>
                <a:lnTo>
                  <a:pt x="796" y="49"/>
                </a:lnTo>
                <a:lnTo>
                  <a:pt x="795" y="58"/>
                </a:lnTo>
                <a:lnTo>
                  <a:pt x="793" y="68"/>
                </a:lnTo>
                <a:lnTo>
                  <a:pt x="793" y="486"/>
                </a:lnTo>
                <a:lnTo>
                  <a:pt x="795" y="496"/>
                </a:lnTo>
                <a:lnTo>
                  <a:pt x="796" y="505"/>
                </a:lnTo>
                <a:lnTo>
                  <a:pt x="799" y="512"/>
                </a:lnTo>
                <a:lnTo>
                  <a:pt x="802" y="521"/>
                </a:lnTo>
                <a:lnTo>
                  <a:pt x="808" y="528"/>
                </a:lnTo>
                <a:lnTo>
                  <a:pt x="814" y="534"/>
                </a:lnTo>
                <a:lnTo>
                  <a:pt x="821" y="540"/>
                </a:lnTo>
                <a:lnTo>
                  <a:pt x="828" y="545"/>
                </a:lnTo>
                <a:lnTo>
                  <a:pt x="837" y="548"/>
                </a:lnTo>
                <a:lnTo>
                  <a:pt x="845" y="551"/>
                </a:lnTo>
                <a:lnTo>
                  <a:pt x="853" y="553"/>
                </a:lnTo>
                <a:lnTo>
                  <a:pt x="861" y="554"/>
                </a:lnTo>
                <a:lnTo>
                  <a:pt x="870" y="553"/>
                </a:lnTo>
                <a:lnTo>
                  <a:pt x="878" y="551"/>
                </a:lnTo>
                <a:lnTo>
                  <a:pt x="887" y="548"/>
                </a:lnTo>
                <a:lnTo>
                  <a:pt x="896" y="544"/>
                </a:lnTo>
                <a:close/>
              </a:path>
            </a:pathLst>
          </a:custGeom>
          <a:gradFill>
            <a:gsLst>
              <a:gs pos="0">
                <a:schemeClr val="accent5">
                  <a:lumMod val="90000"/>
                </a:schemeClr>
              </a:gs>
              <a:gs pos="100000">
                <a:schemeClr val="accent5"/>
              </a:gs>
            </a:gsLst>
            <a:lin ang="14400000" scaled="0"/>
          </a:gradFill>
          <a:ln>
            <a:noFill/>
          </a:ln>
        </p:spPr>
        <p:txBody>
          <a:bodyPr vert="horz" wrap="square" lIns="60951" tIns="30475" rIns="60951" bIns="30475" numCol="1" anchor="ctr" anchorCtr="0" compatLnSpc="1">
            <a:prstTxWarp prst="textNoShape">
              <a:avLst/>
            </a:prstTxWarp>
          </a:bodyPr>
          <a:lstStyle/>
          <a:p>
            <a:pPr defTabSz="60953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FC49B2E-50C2-4579-A842-84C22AB3B034}"/>
              </a:ext>
            </a:extLst>
          </p:cNvPr>
          <p:cNvSpPr txBox="1">
            <a:spLocks/>
          </p:cNvSpPr>
          <p:nvPr/>
        </p:nvSpPr>
        <p:spPr>
          <a:xfrm>
            <a:off x="1981202" y="139733"/>
            <a:ext cx="8229597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Elements of Cloud Security (Cont’d)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4FB3BE-9B8A-4F46-862E-09C385502A9F}"/>
              </a:ext>
            </a:extLst>
          </p:cNvPr>
          <p:cNvSpPr/>
          <p:nvPr/>
        </p:nvSpPr>
        <p:spPr>
          <a:xfrm>
            <a:off x="997884" y="2469177"/>
            <a:ext cx="2929158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</a:rPr>
              <a:t>Network Security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FCECA1-D572-48DB-8672-F412A0360806}"/>
              </a:ext>
            </a:extLst>
          </p:cNvPr>
          <p:cNvSpPr/>
          <p:nvPr/>
        </p:nvSpPr>
        <p:spPr>
          <a:xfrm>
            <a:off x="252663" y="2958152"/>
            <a:ext cx="4090737" cy="30162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Main challenge in cloud network security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includes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the 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lack of network visibility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in monitoring and managing suspicious activities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by the consumer</a:t>
            </a:r>
          </a:p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Cloud network security requires the following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additional security featur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e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s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like,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encrypt data-in-transit, provide multi-factor authentication, install firewalls, enable data loss prevention, etc.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74B35D-3A22-4028-AA26-151EFF81B6DF}"/>
              </a:ext>
            </a:extLst>
          </p:cNvPr>
          <p:cNvSpPr/>
          <p:nvPr/>
        </p:nvSpPr>
        <p:spPr>
          <a:xfrm>
            <a:off x="8254519" y="1524000"/>
            <a:ext cx="1570310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</a:rPr>
              <a:t>Logging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1ABF90-F404-47E3-A152-34FF4605286A}"/>
              </a:ext>
            </a:extLst>
          </p:cNvPr>
          <p:cNvSpPr/>
          <p:nvPr/>
        </p:nvSpPr>
        <p:spPr>
          <a:xfrm>
            <a:off x="8254519" y="2016456"/>
            <a:ext cx="3556481" cy="329320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344488" indent="-344488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IN" b="1" dirty="0">
                <a:solidFill>
                  <a:srgbClr val="FF0000"/>
                </a:solidFill>
                <a:ea typeface="Times New Roman" panose="02020603050405020304" pitchFamily="18" charset="0"/>
              </a:rPr>
              <a:t>Security logs </a:t>
            </a:r>
            <a:r>
              <a:rPr lang="en-IN" dirty="0">
                <a:solidFill>
                  <a:srgbClr val="000000"/>
                </a:solidFill>
                <a:ea typeface="Times New Roman" panose="02020603050405020304" pitchFamily="18" charset="0"/>
              </a:rPr>
              <a:t>are used for threat detection, data analysis, and compliance audits to enhance cloud security</a:t>
            </a:r>
          </a:p>
          <a:p>
            <a:pPr marL="344488" indent="-344488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0000"/>
                </a:solidFill>
                <a:ea typeface="Times New Roman" panose="02020603050405020304" pitchFamily="18" charset="0"/>
              </a:rPr>
              <a:t>Efficient security log management for cloud includes aggregating all logs, capturing appropriate data, controlling log collection and distribution frequency, ensuring system scalability, etc.</a:t>
            </a:r>
          </a:p>
        </p:txBody>
      </p:sp>
    </p:spTree>
    <p:extLst>
      <p:ext uri="{BB962C8B-B14F-4D97-AF65-F5344CB8AC3E}">
        <p14:creationId xmlns:p14="http://schemas.microsoft.com/office/powerpoint/2010/main" val="19016345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A239EF3A-5C8E-4622-97C2-6916A900283F}"/>
              </a:ext>
            </a:extLst>
          </p:cNvPr>
          <p:cNvSpPr txBox="1">
            <a:spLocks/>
          </p:cNvSpPr>
          <p:nvPr/>
        </p:nvSpPr>
        <p:spPr>
          <a:xfrm>
            <a:off x="304800" y="120393"/>
            <a:ext cx="6400800" cy="120032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defTabSz="56516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AWS Identity and Access Management 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8FA90AB-57D8-447E-99A5-46496210DEDF}"/>
              </a:ext>
            </a:extLst>
          </p:cNvPr>
          <p:cNvGrpSpPr/>
          <p:nvPr/>
        </p:nvGrpSpPr>
        <p:grpSpPr>
          <a:xfrm>
            <a:off x="689810" y="3140669"/>
            <a:ext cx="4014908" cy="3287427"/>
            <a:chOff x="2289262" y="2015065"/>
            <a:chExt cx="4243508" cy="3825105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24B04AA1-89A9-42A5-B0BB-71F8D47A0271}"/>
                </a:ext>
              </a:extLst>
            </p:cNvPr>
            <p:cNvSpPr/>
            <p:nvPr/>
          </p:nvSpPr>
          <p:spPr bwMode="auto">
            <a:xfrm>
              <a:off x="3732660" y="2015065"/>
              <a:ext cx="1066800" cy="457200"/>
            </a:xfrm>
            <a:prstGeom prst="roundRect">
              <a:avLst/>
            </a:prstGeom>
            <a:solidFill>
              <a:srgbClr val="FFC000"/>
            </a:solidFill>
            <a:ln w="317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Account</a:t>
              </a:r>
              <a:endParaRPr kumimoji="0" lang="en-IN" sz="1200" b="1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5E7B3E3F-53A8-4FBA-9583-9C576B950949}"/>
                </a:ext>
              </a:extLst>
            </p:cNvPr>
            <p:cNvSpPr/>
            <p:nvPr/>
          </p:nvSpPr>
          <p:spPr bwMode="auto">
            <a:xfrm>
              <a:off x="2306781" y="3251984"/>
              <a:ext cx="1066800" cy="457200"/>
            </a:xfrm>
            <a:prstGeom prst="roundRect">
              <a:avLst/>
            </a:prstGeom>
            <a:solidFill>
              <a:srgbClr val="9BBB59">
                <a:lumMod val="40000"/>
                <a:lumOff val="60000"/>
              </a:srgbClr>
            </a:solidFill>
            <a:ln w="317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Group: Admins</a:t>
              </a:r>
              <a:endParaRPr kumimoji="0" lang="en-IN" sz="1200" b="1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8EDABA8E-4454-448B-A050-138386FF184E}"/>
                </a:ext>
              </a:extLst>
            </p:cNvPr>
            <p:cNvSpPr/>
            <p:nvPr/>
          </p:nvSpPr>
          <p:spPr bwMode="auto">
            <a:xfrm>
              <a:off x="3732660" y="3251984"/>
              <a:ext cx="1066800" cy="457200"/>
            </a:xfrm>
            <a:prstGeom prst="roundRect">
              <a:avLst/>
            </a:prstGeom>
            <a:solidFill>
              <a:srgbClr val="9BBB59">
                <a:lumMod val="40000"/>
                <a:lumOff val="60000"/>
              </a:srgbClr>
            </a:solidFill>
            <a:ln w="317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Group: Developers</a:t>
              </a:r>
              <a:endParaRPr kumimoji="0" lang="en-IN" sz="1200" b="1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4511FF89-4192-4903-B381-17BD01708ECC}"/>
                </a:ext>
              </a:extLst>
            </p:cNvPr>
            <p:cNvSpPr/>
            <p:nvPr/>
          </p:nvSpPr>
          <p:spPr bwMode="auto">
            <a:xfrm>
              <a:off x="5174434" y="3251984"/>
              <a:ext cx="1066800" cy="457200"/>
            </a:xfrm>
            <a:prstGeom prst="roundRect">
              <a:avLst/>
            </a:prstGeom>
            <a:solidFill>
              <a:srgbClr val="9BBB59">
                <a:lumMod val="40000"/>
                <a:lumOff val="60000"/>
              </a:srgbClr>
            </a:solidFill>
            <a:ln w="317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Group: Test</a:t>
              </a:r>
              <a:endParaRPr kumimoji="0" lang="en-IN" sz="1200" b="1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D891031A-F2DD-45CB-BE4E-6765D949765B}"/>
                </a:ext>
              </a:extLst>
            </p:cNvPr>
            <p:cNvSpPr/>
            <p:nvPr/>
          </p:nvSpPr>
          <p:spPr bwMode="auto">
            <a:xfrm>
              <a:off x="2289262" y="3962721"/>
              <a:ext cx="1066800" cy="457200"/>
            </a:xfrm>
            <a:prstGeom prst="roundRect">
              <a:avLst/>
            </a:prstGeom>
            <a:noFill/>
            <a:ln w="317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Harry</a:t>
              </a:r>
              <a:endParaRPr kumimoji="0" lang="en-IN" sz="1200" b="1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1C9FF985-226A-4763-AE3C-3E4E66C7B517}"/>
                </a:ext>
              </a:extLst>
            </p:cNvPr>
            <p:cNvSpPr/>
            <p:nvPr/>
          </p:nvSpPr>
          <p:spPr bwMode="auto">
            <a:xfrm>
              <a:off x="2289262" y="4673458"/>
              <a:ext cx="1066800" cy="457200"/>
            </a:xfrm>
            <a:prstGeom prst="roundRect">
              <a:avLst/>
            </a:prstGeom>
            <a:noFill/>
            <a:ln w="317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Mike</a:t>
              </a:r>
              <a:endParaRPr kumimoji="0" lang="en-IN" sz="1200" b="1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A16978CD-CBAC-40EE-BF17-FABC537AECB1}"/>
                </a:ext>
              </a:extLst>
            </p:cNvPr>
            <p:cNvSpPr/>
            <p:nvPr/>
          </p:nvSpPr>
          <p:spPr bwMode="auto">
            <a:xfrm>
              <a:off x="3732660" y="3963946"/>
              <a:ext cx="1066800" cy="457200"/>
            </a:xfrm>
            <a:prstGeom prst="roundRect">
              <a:avLst/>
            </a:prstGeom>
            <a:noFill/>
            <a:ln w="317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Oliver</a:t>
              </a:r>
              <a:endParaRPr kumimoji="0" lang="en-IN" sz="1200" b="1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2C76FEA2-8025-4B80-BB1E-6B843F14E20C}"/>
                </a:ext>
              </a:extLst>
            </p:cNvPr>
            <p:cNvSpPr/>
            <p:nvPr/>
          </p:nvSpPr>
          <p:spPr bwMode="auto">
            <a:xfrm>
              <a:off x="3732660" y="4673458"/>
              <a:ext cx="1066800" cy="457200"/>
            </a:xfrm>
            <a:prstGeom prst="roundRect">
              <a:avLst/>
            </a:prstGeom>
            <a:noFill/>
            <a:ln w="317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Jack</a:t>
              </a:r>
              <a:endParaRPr kumimoji="0" lang="en-IN" sz="1200" b="1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8C448EE3-EDA2-42F5-BB45-92D1D0F6E84E}"/>
                </a:ext>
              </a:extLst>
            </p:cNvPr>
            <p:cNvSpPr/>
            <p:nvPr/>
          </p:nvSpPr>
          <p:spPr bwMode="auto">
            <a:xfrm>
              <a:off x="3732660" y="5382970"/>
              <a:ext cx="1066800" cy="457200"/>
            </a:xfrm>
            <a:prstGeom prst="roundRect">
              <a:avLst/>
            </a:prstGeom>
            <a:noFill/>
            <a:ln w="317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DevApp1</a:t>
              </a:r>
              <a:endParaRPr kumimoji="0" lang="en-IN" sz="1200" b="1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8D68008B-D470-4B21-BCE0-5F15450FD59C}"/>
                </a:ext>
              </a:extLst>
            </p:cNvPr>
            <p:cNvSpPr/>
            <p:nvPr/>
          </p:nvSpPr>
          <p:spPr bwMode="auto">
            <a:xfrm>
              <a:off x="5176058" y="3962721"/>
              <a:ext cx="1066800" cy="457200"/>
            </a:xfrm>
            <a:prstGeom prst="roundRect">
              <a:avLst/>
            </a:prstGeom>
            <a:noFill/>
            <a:ln w="317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George</a:t>
              </a:r>
              <a:endParaRPr kumimoji="0" lang="en-IN" sz="1200" b="1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DC6AB890-5DED-41F6-A78F-2D5E7D71B8F6}"/>
                </a:ext>
              </a:extLst>
            </p:cNvPr>
            <p:cNvSpPr/>
            <p:nvPr/>
          </p:nvSpPr>
          <p:spPr bwMode="auto">
            <a:xfrm>
              <a:off x="5176058" y="4673458"/>
              <a:ext cx="1066800" cy="457200"/>
            </a:xfrm>
            <a:prstGeom prst="roundRect">
              <a:avLst/>
            </a:prstGeom>
            <a:noFill/>
            <a:ln w="317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Jacob</a:t>
              </a:r>
              <a:endParaRPr kumimoji="0" lang="en-IN" sz="1200" b="1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7993AA32-A766-4870-9E02-FF888C40D9D9}"/>
                </a:ext>
              </a:extLst>
            </p:cNvPr>
            <p:cNvSpPr/>
            <p:nvPr/>
          </p:nvSpPr>
          <p:spPr bwMode="auto">
            <a:xfrm>
              <a:off x="5181600" y="5377110"/>
              <a:ext cx="1066800" cy="457200"/>
            </a:xfrm>
            <a:prstGeom prst="roundRect">
              <a:avLst/>
            </a:prstGeom>
            <a:noFill/>
            <a:ln w="317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TestApp1</a:t>
              </a:r>
              <a:endParaRPr kumimoji="0" lang="en-IN" sz="1200" b="1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5A9E5D16-C4BF-4BD0-A0BE-5A73E70243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1030" y="2112888"/>
              <a:ext cx="208170" cy="208170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4164E30-C7B3-427A-A747-0B95B2714482}"/>
                </a:ext>
              </a:extLst>
            </p:cNvPr>
            <p:cNvCxnSpPr>
              <a:stCxn id="37" idx="2"/>
              <a:endCxn id="39" idx="0"/>
            </p:cNvCxnSpPr>
            <p:nvPr/>
          </p:nvCxnSpPr>
          <p:spPr>
            <a:xfrm>
              <a:off x="4266060" y="2472265"/>
              <a:ext cx="0" cy="779719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C7C809A9-7B4C-4740-BD7D-E6EA3985B07E}"/>
                </a:ext>
              </a:extLst>
            </p:cNvPr>
            <p:cNvCxnSpPr>
              <a:cxnSpLocks/>
              <a:endCxn id="43" idx="0"/>
            </p:cNvCxnSpPr>
            <p:nvPr/>
          </p:nvCxnSpPr>
          <p:spPr>
            <a:xfrm>
              <a:off x="4266060" y="3709184"/>
              <a:ext cx="0" cy="254762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263BCCD-BF11-46D9-A796-4D39EB0C9C3B}"/>
                </a:ext>
              </a:extLst>
            </p:cNvPr>
            <p:cNvCxnSpPr>
              <a:cxnSpLocks/>
            </p:cNvCxnSpPr>
            <p:nvPr/>
          </p:nvCxnSpPr>
          <p:spPr>
            <a:xfrm>
              <a:off x="5715000" y="3707959"/>
              <a:ext cx="0" cy="254762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65AF4C2-E078-417D-99C2-62DB62B18FB0}"/>
                </a:ext>
              </a:extLst>
            </p:cNvPr>
            <p:cNvCxnSpPr>
              <a:cxnSpLocks/>
            </p:cNvCxnSpPr>
            <p:nvPr/>
          </p:nvCxnSpPr>
          <p:spPr>
            <a:xfrm>
              <a:off x="2822662" y="3707959"/>
              <a:ext cx="0" cy="254762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13D1017-01E1-4F8C-8CCD-F7F5FDEF74AA}"/>
                </a:ext>
              </a:extLst>
            </p:cNvPr>
            <p:cNvCxnSpPr>
              <a:cxnSpLocks/>
              <a:endCxn id="38" idx="0"/>
            </p:cNvCxnSpPr>
            <p:nvPr/>
          </p:nvCxnSpPr>
          <p:spPr>
            <a:xfrm flipH="1">
              <a:off x="2840181" y="2472264"/>
              <a:ext cx="1005525" cy="77972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20459AB4-2379-40B2-BF74-1BF22AF38BD0}"/>
                </a:ext>
              </a:extLst>
            </p:cNvPr>
            <p:cNvCxnSpPr>
              <a:cxnSpLocks/>
              <a:endCxn id="40" idx="0"/>
            </p:cNvCxnSpPr>
            <p:nvPr/>
          </p:nvCxnSpPr>
          <p:spPr>
            <a:xfrm>
              <a:off x="4686415" y="2472264"/>
              <a:ext cx="1021419" cy="77972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D2EE752C-371E-4C9C-A4A9-0B129AA0D4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0" y="4059030"/>
              <a:ext cx="208170" cy="20817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ADB300B9-6E39-477C-AAB7-0E9DF20CD6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0" y="4800600"/>
              <a:ext cx="208170" cy="20817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85A684E5-B324-44C9-A493-A42E7B81A6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6800" y="4079460"/>
              <a:ext cx="208170" cy="20817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B341614A-B995-4F18-90CC-2A53567B9F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6800" y="4821030"/>
              <a:ext cx="208170" cy="20817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F2AB5774-7281-46B7-9DC3-39732BE34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4600" y="4114800"/>
              <a:ext cx="208170" cy="208170"/>
            </a:xfrm>
            <a:prstGeom prst="rect">
              <a:avLst/>
            </a:prstGeom>
          </p:spPr>
        </p:pic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BBF7221A-8ABC-4399-B2C5-21AE68F3DB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4600" y="4856370"/>
              <a:ext cx="208170" cy="208170"/>
            </a:xfrm>
            <a:prstGeom prst="rect">
              <a:avLst/>
            </a:prstGeom>
          </p:spPr>
        </p:pic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3E20CF8B-5536-447D-9638-28EF32E1A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4494" y="5506830"/>
              <a:ext cx="208170" cy="20817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2AC381F9-7548-45B8-BE72-C9F6B43906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4600" y="5547712"/>
              <a:ext cx="208170" cy="208170"/>
            </a:xfrm>
            <a:prstGeom prst="rect">
              <a:avLst/>
            </a:prstGeom>
          </p:spPr>
        </p:pic>
      </p:grpSp>
      <p:pic>
        <p:nvPicPr>
          <p:cNvPr id="7" name="Picture Placeholder 6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3D67301F-2462-4160-BDA3-70026A8F299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3" r="8793"/>
          <a:stretch>
            <a:fillRect/>
          </a:stretch>
        </p:blipFill>
        <p:spPr>
          <a:xfrm>
            <a:off x="4865366" y="0"/>
            <a:ext cx="7326634" cy="6553200"/>
          </a:xfrm>
        </p:spPr>
      </p:pic>
      <p:sp>
        <p:nvSpPr>
          <p:cNvPr id="64" name="Rectangle 5">
            <a:extLst>
              <a:ext uri="{FF2B5EF4-FFF2-40B4-BE49-F238E27FC236}">
                <a16:creationId xmlns:a16="http://schemas.microsoft.com/office/drawing/2014/main" id="{B66B7B1E-FCB7-4DBE-ADA0-F67EF1DDFA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7" y="1489330"/>
            <a:ext cx="8001000" cy="14889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dirty="0">
              <a:solidFill>
                <a:prstClr val="black"/>
              </a:solidFill>
              <a:latin typeface="Lato Ligh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BD15C5-947D-40C1-9965-FB6B8108A952}"/>
              </a:ext>
            </a:extLst>
          </p:cNvPr>
          <p:cNvSpPr/>
          <p:nvPr/>
        </p:nvSpPr>
        <p:spPr>
          <a:xfrm>
            <a:off x="272716" y="1556679"/>
            <a:ext cx="7347284" cy="135421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36550" marR="0" lvl="0" indent="-336550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IAM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enables users to securely control the access to AWS services and resources </a:t>
            </a:r>
          </a:p>
          <a:p>
            <a:pPr marL="336550" marR="0" lvl="0" indent="-336550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AWS IAM allows to establish 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access rules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and 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permissions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for specific users and applications</a:t>
            </a:r>
          </a:p>
        </p:txBody>
      </p:sp>
    </p:spTree>
    <p:extLst>
      <p:ext uri="{BB962C8B-B14F-4D97-AF65-F5344CB8AC3E}">
        <p14:creationId xmlns:p14="http://schemas.microsoft.com/office/powerpoint/2010/main" val="21607939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6D669E72-4BF6-4EEA-A1D8-CD0C30CC26E0}"/>
              </a:ext>
            </a:extLst>
          </p:cNvPr>
          <p:cNvSpPr/>
          <p:nvPr/>
        </p:nvSpPr>
        <p:spPr>
          <a:xfrm>
            <a:off x="76200" y="2587149"/>
            <a:ext cx="4191000" cy="3852771"/>
          </a:xfrm>
          <a:prstGeom prst="round2SameRect">
            <a:avLst>
              <a:gd name="adj1" fmla="val 10029"/>
              <a:gd name="adj2" fmla="val 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CF58FA22-0EAC-4EA8-A7C8-C0E0BA545A3B}"/>
              </a:ext>
            </a:extLst>
          </p:cNvPr>
          <p:cNvSpPr txBox="1">
            <a:spLocks/>
          </p:cNvSpPr>
          <p:nvPr/>
        </p:nvSpPr>
        <p:spPr>
          <a:xfrm>
            <a:off x="1628386" y="93078"/>
            <a:ext cx="8935229" cy="107721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AWS IAM: Lock Your AWS Account Root User Access Keys</a:t>
            </a:r>
            <a:endParaRPr kumimoji="0" lang="en-IN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7F92FA9-5EC4-4798-8D93-95658609CF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64702"/>
            <a:ext cx="12192000" cy="11140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dirty="0">
              <a:solidFill>
                <a:prstClr val="black"/>
              </a:solidFill>
              <a:latin typeface="Lato Light"/>
            </a:endParaRPr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10229569-26CF-4BE8-958C-C1006B1A718E}"/>
              </a:ext>
            </a:extLst>
          </p:cNvPr>
          <p:cNvSpPr>
            <a:spLocks/>
          </p:cNvSpPr>
          <p:nvPr/>
        </p:nvSpPr>
        <p:spPr bwMode="auto">
          <a:xfrm>
            <a:off x="0" y="485601"/>
            <a:ext cx="1498410" cy="1876599"/>
          </a:xfrm>
          <a:custGeom>
            <a:avLst/>
            <a:gdLst>
              <a:gd name="T0" fmla="*/ 4404 w 5219"/>
              <a:gd name="T1" fmla="*/ 0 h 6320"/>
              <a:gd name="T2" fmla="*/ 0 w 5219"/>
              <a:gd name="T3" fmla="*/ 2092 h 6320"/>
              <a:gd name="T4" fmla="*/ 0 w 5219"/>
              <a:gd name="T5" fmla="*/ 6320 h 6320"/>
              <a:gd name="T6" fmla="*/ 4404 w 5219"/>
              <a:gd name="T7" fmla="*/ 4228 h 6320"/>
              <a:gd name="T8" fmla="*/ 5219 w 5219"/>
              <a:gd name="T9" fmla="*/ 1726 h 6320"/>
              <a:gd name="T10" fmla="*/ 4404 w 5219"/>
              <a:gd name="T11" fmla="*/ 0 h 6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19" h="6320">
                <a:moveTo>
                  <a:pt x="4404" y="0"/>
                </a:moveTo>
                <a:lnTo>
                  <a:pt x="0" y="2092"/>
                </a:lnTo>
                <a:lnTo>
                  <a:pt x="0" y="6320"/>
                </a:lnTo>
                <a:lnTo>
                  <a:pt x="4404" y="4228"/>
                </a:lnTo>
                <a:lnTo>
                  <a:pt x="5219" y="1726"/>
                </a:lnTo>
                <a:lnTo>
                  <a:pt x="4404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dirty="0">
              <a:solidFill>
                <a:prstClr val="black"/>
              </a:solidFill>
              <a:latin typeface="Lato Ligh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064AF9-776D-4905-84EC-571DC2F11544}"/>
              </a:ext>
            </a:extLst>
          </p:cNvPr>
          <p:cNvSpPr/>
          <p:nvPr/>
        </p:nvSpPr>
        <p:spPr>
          <a:xfrm>
            <a:off x="1363640" y="1406238"/>
            <a:ext cx="10744199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The access key</a:t>
            </a:r>
            <a:r>
              <a:rPr kumimoji="0" lang="en-IN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(an access key ID and secret access key) is used to make </a:t>
            </a:r>
            <a:r>
              <a:rPr kumimoji="0" lang="en-IN" sz="19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programmatic requests </a:t>
            </a:r>
            <a:r>
              <a:rPr kumimoji="0" lang="en-IN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to AWS</a:t>
            </a:r>
          </a:p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IN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The access key of AWS root user account gives full access to all AWS resources</a:t>
            </a:r>
          </a:p>
        </p:txBody>
      </p:sp>
      <p:pic>
        <p:nvPicPr>
          <p:cNvPr id="7" name="Picture 2" descr="https://www.miniorange.com/images/aws-2-factor/activate.png">
            <a:extLst>
              <a:ext uri="{FF2B5EF4-FFF2-40B4-BE49-F238E27FC236}">
                <a16:creationId xmlns:a16="http://schemas.microsoft.com/office/drawing/2014/main" id="{B7E42CD6-4EEF-4D9C-B5EF-66125E2A21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" t="5861" r="1463" b="4493"/>
          <a:stretch/>
        </p:blipFill>
        <p:spPr bwMode="auto">
          <a:xfrm>
            <a:off x="4495800" y="2987034"/>
            <a:ext cx="7438030" cy="3398294"/>
          </a:xfrm>
          <a:prstGeom prst="rect">
            <a:avLst/>
          </a:prstGeom>
          <a:ln w="57150" cap="sq">
            <a:solidFill>
              <a:sysClr val="window" lastClr="FFFFF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4FEA330-A6E1-4BB2-AD59-977D59D0F2CA}"/>
              </a:ext>
            </a:extLst>
          </p:cNvPr>
          <p:cNvSpPr/>
          <p:nvPr/>
        </p:nvSpPr>
        <p:spPr>
          <a:xfrm>
            <a:off x="389246" y="3179912"/>
            <a:ext cx="3752850" cy="31700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4488" marR="0" lvl="1" indent="-344488" defTabSz="91440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Do not create </a:t>
            </a:r>
            <a:r>
              <a:rPr kumimoji="0" lang="en-IN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AWS root user account access keys unless required</a:t>
            </a:r>
            <a:endParaRPr kumimoji="0" lang="en-US" sz="17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344488" marR="0" lvl="1" indent="-344488" defTabSz="91440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Change the </a:t>
            </a:r>
            <a:r>
              <a:rPr kumimoji="0" lang="en-IN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AWS root user account </a:t>
            </a: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access key regularly</a:t>
            </a:r>
          </a:p>
          <a:p>
            <a:pPr marL="344488" marR="0" lvl="1" indent="-344488" defTabSz="91440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Never share the </a:t>
            </a:r>
            <a:r>
              <a:rPr kumimoji="0" lang="en-IN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AWS root user account</a:t>
            </a: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password or access keys </a:t>
            </a:r>
          </a:p>
          <a:p>
            <a:pPr marL="344488" marR="0" lvl="1" indent="-344488" defTabSz="91440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Use strong passwords for logging into the AWS Management Console</a:t>
            </a:r>
          </a:p>
          <a:p>
            <a:pPr marL="344488" marR="0" lvl="1" indent="-344488" defTabSz="91440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Enable AWS MFA on </a:t>
            </a:r>
            <a:r>
              <a:rPr kumimoji="0" lang="en-IN" sz="1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AWS root user account</a:t>
            </a:r>
            <a:endParaRPr kumimoji="0" lang="en-US" sz="17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83BE69C7-A388-4879-A473-9CB26201AF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924056"/>
            <a:ext cx="740531" cy="86799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68DD776-718C-4369-9E33-3A6EBC414327}"/>
              </a:ext>
            </a:extLst>
          </p:cNvPr>
          <p:cNvSpPr/>
          <p:nvPr/>
        </p:nvSpPr>
        <p:spPr>
          <a:xfrm>
            <a:off x="5253356" y="2514600"/>
            <a:ext cx="57477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</a:rPr>
              <a:t>Enabling AWS MFA on </a:t>
            </a:r>
            <a:r>
              <a:rPr kumimoji="0" lang="en-IN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</a:rPr>
              <a:t>AWS root user account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Rockwell" panose="02060603020205020403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EB8F39-A62D-4522-AED3-DFF36C1C6DC9}"/>
              </a:ext>
            </a:extLst>
          </p:cNvPr>
          <p:cNvSpPr/>
          <p:nvPr/>
        </p:nvSpPr>
        <p:spPr>
          <a:xfrm>
            <a:off x="190500" y="2747392"/>
            <a:ext cx="3962400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b="1" dirty="0">
                <a:solidFill>
                  <a:srgbClr val="0070C0"/>
                </a:solidFill>
                <a:latin typeface="Rockwell" panose="02060603020205020403" pitchFamily="18" charset="0"/>
              </a:rPr>
              <a:t>To protect root user access key:</a:t>
            </a:r>
          </a:p>
        </p:txBody>
      </p:sp>
    </p:spTree>
    <p:extLst>
      <p:ext uri="{BB962C8B-B14F-4D97-AF65-F5344CB8AC3E}">
        <p14:creationId xmlns:p14="http://schemas.microsoft.com/office/powerpoint/2010/main" val="22381446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олилиния 46">
            <a:extLst>
              <a:ext uri="{FF2B5EF4-FFF2-40B4-BE49-F238E27FC236}">
                <a16:creationId xmlns:a16="http://schemas.microsoft.com/office/drawing/2014/main" id="{65555CB3-61A9-4EAE-AAB8-46E7595BCD7E}"/>
              </a:ext>
            </a:extLst>
          </p:cNvPr>
          <p:cNvSpPr/>
          <p:nvPr/>
        </p:nvSpPr>
        <p:spPr>
          <a:xfrm rot="5400000" flipH="1" flipV="1">
            <a:off x="4486876" y="-1152947"/>
            <a:ext cx="3523048" cy="11887200"/>
          </a:xfrm>
          <a:custGeom>
            <a:avLst/>
            <a:gdLst>
              <a:gd name="connsiteX0" fmla="*/ 1740207 w 1740207"/>
              <a:gd name="connsiteY0" fmla="*/ 496466 h 5670087"/>
              <a:gd name="connsiteX1" fmla="*/ 1727495 w 1740207"/>
              <a:gd name="connsiteY1" fmla="*/ 496466 h 5670087"/>
              <a:gd name="connsiteX2" fmla="*/ 1727494 w 1740207"/>
              <a:gd name="connsiteY2" fmla="*/ 5670087 h 5670087"/>
              <a:gd name="connsiteX3" fmla="*/ 0 w 1740207"/>
              <a:gd name="connsiteY3" fmla="*/ 5670087 h 5670087"/>
              <a:gd name="connsiteX4" fmla="*/ 0 w 1740207"/>
              <a:gd name="connsiteY4" fmla="*/ 495298 h 5670087"/>
              <a:gd name="connsiteX5" fmla="*/ 3964 w 1740207"/>
              <a:gd name="connsiteY5" fmla="*/ 495298 h 5670087"/>
              <a:gd name="connsiteX6" fmla="*/ 871063 w 1740207"/>
              <a:gd name="connsiteY6" fmla="*/ 0 h 567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40207" h="5670087">
                <a:moveTo>
                  <a:pt x="1740207" y="496466"/>
                </a:moveTo>
                <a:lnTo>
                  <a:pt x="1727495" y="496466"/>
                </a:lnTo>
                <a:lnTo>
                  <a:pt x="1727494" y="5670087"/>
                </a:lnTo>
                <a:lnTo>
                  <a:pt x="0" y="5670087"/>
                </a:lnTo>
                <a:lnTo>
                  <a:pt x="0" y="495298"/>
                </a:lnTo>
                <a:lnTo>
                  <a:pt x="3964" y="495298"/>
                </a:lnTo>
                <a:lnTo>
                  <a:pt x="871063" y="0"/>
                </a:lnTo>
                <a:close/>
              </a:path>
            </a:pathLst>
          </a:cu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0" fontAlgn="base" latinLnBrk="0" hangingPunct="0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9381CBDE-82A2-47AB-A51D-126323465172}"/>
              </a:ext>
            </a:extLst>
          </p:cNvPr>
          <p:cNvSpPr txBox="1">
            <a:spLocks/>
          </p:cNvSpPr>
          <p:nvPr/>
        </p:nvSpPr>
        <p:spPr>
          <a:xfrm>
            <a:off x="1581448" y="218706"/>
            <a:ext cx="9029105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AWS IAM: Create Individual IAM Users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D44C84-DF43-41F6-9317-593CE2AE11D7}"/>
              </a:ext>
            </a:extLst>
          </p:cNvPr>
          <p:cNvSpPr/>
          <p:nvPr/>
        </p:nvSpPr>
        <p:spPr>
          <a:xfrm>
            <a:off x="609600" y="1812758"/>
            <a:ext cx="3137057" cy="120032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Do not allow a user to use the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root user account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;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instead, </a:t>
            </a:r>
            <a:r>
              <a: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create individual user accounts for accessing AWS services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BEBEE4-287D-4594-97DD-A22E28AA2602}"/>
              </a:ext>
            </a:extLst>
          </p:cNvPr>
          <p:cNvSpPr/>
          <p:nvPr/>
        </p:nvSpPr>
        <p:spPr>
          <a:xfrm>
            <a:off x="4547496" y="1812758"/>
            <a:ext cx="3137058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Provide a unique set of security credentials and appropriate permissions to the IAM users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670986-B3F2-4C23-BBA9-DF7E3FFF1901}"/>
              </a:ext>
            </a:extLst>
          </p:cNvPr>
          <p:cNvSpPr/>
          <p:nvPr/>
        </p:nvSpPr>
        <p:spPr>
          <a:xfrm>
            <a:off x="8458200" y="1812758"/>
            <a:ext cx="3137056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This will help in changing or revoking the permissions of IAM users as required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08DA91-F7E0-4E52-9ABA-84F65BC11F95}"/>
              </a:ext>
            </a:extLst>
          </p:cNvPr>
          <p:cNvSpPr txBox="1"/>
          <p:nvPr/>
        </p:nvSpPr>
        <p:spPr>
          <a:xfrm>
            <a:off x="5896271" y="933274"/>
            <a:ext cx="439508" cy="646313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algn="ctr" defTabSz="914217">
              <a:spcBef>
                <a:spcPts val="600"/>
              </a:spcBef>
              <a:defRPr/>
            </a:pPr>
            <a:r>
              <a:rPr lang="en-US" sz="3600" b="1" dirty="0">
                <a:solidFill>
                  <a:prstClr val="black"/>
                </a:solidFill>
                <a:latin typeface="Rockwell" panose="02060603020205020403" pitchFamily="18" charset="0"/>
              </a:rPr>
              <a:t>2</a:t>
            </a:r>
            <a:endParaRPr lang="id-ID" sz="3600" b="1" dirty="0">
              <a:solidFill>
                <a:prstClr val="black"/>
              </a:solidFill>
              <a:latin typeface="Rockwell" panose="02060603020205020403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CC666C-5DE8-4A07-883D-BFC4B2556120}"/>
              </a:ext>
            </a:extLst>
          </p:cNvPr>
          <p:cNvSpPr txBox="1"/>
          <p:nvPr/>
        </p:nvSpPr>
        <p:spPr>
          <a:xfrm>
            <a:off x="9806974" y="933274"/>
            <a:ext cx="439508" cy="646313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algn="ctr" defTabSz="914217">
              <a:spcBef>
                <a:spcPts val="600"/>
              </a:spcBef>
              <a:defRPr/>
            </a:pPr>
            <a:r>
              <a:rPr lang="en-US" sz="3600" b="1" dirty="0">
                <a:solidFill>
                  <a:prstClr val="black"/>
                </a:solidFill>
                <a:latin typeface="Rockwell" panose="02060603020205020403" pitchFamily="18" charset="0"/>
              </a:rPr>
              <a:t>3</a:t>
            </a:r>
            <a:endParaRPr lang="id-ID" sz="3600" b="1" dirty="0">
              <a:solidFill>
                <a:prstClr val="black"/>
              </a:solidFill>
              <a:latin typeface="Rockwell" panose="02060603020205020403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E0C781-9E21-4037-A911-19E7CBE89CFC}"/>
              </a:ext>
            </a:extLst>
          </p:cNvPr>
          <p:cNvSpPr/>
          <p:nvPr/>
        </p:nvSpPr>
        <p:spPr>
          <a:xfrm>
            <a:off x="4541069" y="1614755"/>
            <a:ext cx="3137057" cy="149877"/>
          </a:xfrm>
          <a:prstGeom prst="rect">
            <a:avLst/>
          </a:prstGeom>
          <a:solidFill>
            <a:srgbClr val="C0504D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217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30A88FE-6811-41FC-A7F8-A6C9DFADBF91}"/>
              </a:ext>
            </a:extLst>
          </p:cNvPr>
          <p:cNvSpPr/>
          <p:nvPr/>
        </p:nvSpPr>
        <p:spPr>
          <a:xfrm>
            <a:off x="8451772" y="1614755"/>
            <a:ext cx="3137057" cy="149877"/>
          </a:xfrm>
          <a:prstGeom prst="rect">
            <a:avLst/>
          </a:prstGeom>
          <a:solidFill>
            <a:srgbClr val="9BBB59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217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46B9B1-099B-4498-9CFC-0564A48DD66B}"/>
              </a:ext>
            </a:extLst>
          </p:cNvPr>
          <p:cNvSpPr/>
          <p:nvPr/>
        </p:nvSpPr>
        <p:spPr>
          <a:xfrm>
            <a:off x="603172" y="1614755"/>
            <a:ext cx="3137057" cy="149877"/>
          </a:xfrm>
          <a:prstGeom prst="rect">
            <a:avLst/>
          </a:prstGeom>
          <a:solidFill>
            <a:srgbClr val="4F81BD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217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7A9CDA-3105-4343-A9C1-800F17E68EEF}"/>
              </a:ext>
            </a:extLst>
          </p:cNvPr>
          <p:cNvSpPr txBox="1"/>
          <p:nvPr/>
        </p:nvSpPr>
        <p:spPr>
          <a:xfrm>
            <a:off x="1958374" y="933274"/>
            <a:ext cx="439508" cy="646313"/>
          </a:xfrm>
          <a:prstGeom prst="rect">
            <a:avLst/>
          </a:prstGeom>
          <a:noFill/>
        </p:spPr>
        <p:txBody>
          <a:bodyPr wrap="none" lIns="91422" tIns="45711" rIns="91422" bIns="45711" rtlCol="0" anchor="ctr">
            <a:spAutoFit/>
          </a:bodyPr>
          <a:lstStyle/>
          <a:p>
            <a:pPr algn="ctr" defTabSz="914217">
              <a:spcBef>
                <a:spcPts val="600"/>
              </a:spcBef>
              <a:defRPr/>
            </a:pPr>
            <a:r>
              <a:rPr lang="en-US" sz="3600" b="1" dirty="0">
                <a:solidFill>
                  <a:prstClr val="black"/>
                </a:solidFill>
                <a:latin typeface="Rockwell" panose="02060603020205020403" pitchFamily="18" charset="0"/>
              </a:rPr>
              <a:t>1</a:t>
            </a:r>
            <a:endParaRPr lang="id-ID" sz="3600" b="1" dirty="0">
              <a:solidFill>
                <a:prstClr val="black"/>
              </a:solidFill>
              <a:latin typeface="Rockwell" panose="02060603020205020403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1D97AC2-6128-4033-9CEE-AE5C6C5B0B2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4427" y="3321577"/>
            <a:ext cx="7937973" cy="2938152"/>
          </a:xfrm>
          <a:prstGeom prst="rect">
            <a:avLst/>
          </a:prstGeom>
          <a:ln w="57150" cap="sq">
            <a:solidFill>
              <a:sysClr val="window" lastClr="FFFFF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1D665F8E-E210-46CD-8A1E-CFBB875264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3954471"/>
            <a:ext cx="1333045" cy="1672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3311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416ECDE-F89B-4ED9-83F3-FFF4EF3CDD1A}"/>
              </a:ext>
            </a:extLst>
          </p:cNvPr>
          <p:cNvSpPr/>
          <p:nvPr/>
        </p:nvSpPr>
        <p:spPr>
          <a:xfrm>
            <a:off x="0" y="1142999"/>
            <a:ext cx="12191999" cy="5425191"/>
          </a:xfrm>
          <a:prstGeom prst="rect">
            <a:avLst/>
          </a:prstGeom>
          <a:solidFill>
            <a:srgbClr val="EEECE1">
              <a:alpha val="8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Полилиния 46">
            <a:extLst>
              <a:ext uri="{FF2B5EF4-FFF2-40B4-BE49-F238E27FC236}">
                <a16:creationId xmlns:a16="http://schemas.microsoft.com/office/drawing/2014/main" id="{9289A1CE-E28B-4CA6-9F0B-C99E64110345}"/>
              </a:ext>
            </a:extLst>
          </p:cNvPr>
          <p:cNvSpPr/>
          <p:nvPr/>
        </p:nvSpPr>
        <p:spPr>
          <a:xfrm rot="16200000" flipH="1" flipV="1">
            <a:off x="2091558" y="-928367"/>
            <a:ext cx="2370079" cy="6553202"/>
          </a:xfrm>
          <a:custGeom>
            <a:avLst/>
            <a:gdLst>
              <a:gd name="connsiteX0" fmla="*/ 1740207 w 1740207"/>
              <a:gd name="connsiteY0" fmla="*/ 496466 h 5670087"/>
              <a:gd name="connsiteX1" fmla="*/ 1727495 w 1740207"/>
              <a:gd name="connsiteY1" fmla="*/ 496466 h 5670087"/>
              <a:gd name="connsiteX2" fmla="*/ 1727494 w 1740207"/>
              <a:gd name="connsiteY2" fmla="*/ 5670087 h 5670087"/>
              <a:gd name="connsiteX3" fmla="*/ 0 w 1740207"/>
              <a:gd name="connsiteY3" fmla="*/ 5670087 h 5670087"/>
              <a:gd name="connsiteX4" fmla="*/ 0 w 1740207"/>
              <a:gd name="connsiteY4" fmla="*/ 495298 h 5670087"/>
              <a:gd name="connsiteX5" fmla="*/ 3964 w 1740207"/>
              <a:gd name="connsiteY5" fmla="*/ 495298 h 5670087"/>
              <a:gd name="connsiteX6" fmla="*/ 871063 w 1740207"/>
              <a:gd name="connsiteY6" fmla="*/ 0 h 567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40207" h="5670087">
                <a:moveTo>
                  <a:pt x="1740207" y="496466"/>
                </a:moveTo>
                <a:lnTo>
                  <a:pt x="1727495" y="496466"/>
                </a:lnTo>
                <a:lnTo>
                  <a:pt x="1727494" y="5670087"/>
                </a:lnTo>
                <a:lnTo>
                  <a:pt x="0" y="5670087"/>
                </a:lnTo>
                <a:lnTo>
                  <a:pt x="0" y="495298"/>
                </a:lnTo>
                <a:lnTo>
                  <a:pt x="3964" y="495298"/>
                </a:lnTo>
                <a:lnTo>
                  <a:pt x="871063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0" fontAlgn="base" latinLnBrk="0" hangingPunct="0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1DDCEC0-7486-48A6-9FE3-22C31D360155}"/>
              </a:ext>
            </a:extLst>
          </p:cNvPr>
          <p:cNvSpPr/>
          <p:nvPr/>
        </p:nvSpPr>
        <p:spPr>
          <a:xfrm>
            <a:off x="892942" y="1455681"/>
            <a:ext cx="5203058" cy="178510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36550" marR="0" lvl="0" indent="-336550" defTabSz="914400" eaLnBrk="1" fontAlgn="auto" latinLnBrk="0" hangingPunct="1">
              <a:lnSpc>
                <a:spcPct val="100000"/>
              </a:lnSpc>
              <a:spcBef>
                <a:spcPts val="18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Create groups and assign appropriate permissions to reduce </a:t>
            </a:r>
            <a:r>
              <a:rPr kumimoji="0" lang="en-US" sz="19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access management complexity</a:t>
            </a: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for organizations with large number of users</a:t>
            </a:r>
          </a:p>
          <a:p>
            <a:pPr marL="336550" marR="0" lvl="0" indent="-336550" defTabSz="914400" eaLnBrk="1" fontAlgn="auto" latinLnBrk="0" hangingPunct="1">
              <a:lnSpc>
                <a:spcPct val="100000"/>
              </a:lnSpc>
              <a:spcBef>
                <a:spcPts val="18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Create groups with similar job functions </a:t>
            </a: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44E77DCC-72E4-4E25-9B1F-3C4CAC561261}"/>
              </a:ext>
            </a:extLst>
          </p:cNvPr>
          <p:cNvSpPr txBox="1">
            <a:spLocks/>
          </p:cNvSpPr>
          <p:nvPr/>
        </p:nvSpPr>
        <p:spPr>
          <a:xfrm>
            <a:off x="1370823" y="38486"/>
            <a:ext cx="9450355" cy="107721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AWS IAM: Use Groups to Assign Permissions to IAM Users</a:t>
            </a:r>
            <a:endParaRPr kumimoji="0" lang="en-IN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D29E28-7B12-4A9A-89C9-0A427C73362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8133" y="4081575"/>
            <a:ext cx="6345267" cy="2304000"/>
          </a:xfrm>
          <a:prstGeom prst="rect">
            <a:avLst/>
          </a:prstGeom>
          <a:ln w="57150" cap="sq">
            <a:solidFill>
              <a:sysClr val="window" lastClr="FFFFF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726B9C-C9F0-4E48-9499-C23B34A6936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2394" y="1315008"/>
            <a:ext cx="5301006" cy="2520000"/>
          </a:xfrm>
          <a:prstGeom prst="rect">
            <a:avLst/>
          </a:prstGeom>
          <a:ln w="57150" cap="sq">
            <a:solidFill>
              <a:sysClr val="window" lastClr="FFFFF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FDFC75A1-5320-4AE4-A0B8-4DD6E48999DE}"/>
              </a:ext>
            </a:extLst>
          </p:cNvPr>
          <p:cNvGrpSpPr/>
          <p:nvPr/>
        </p:nvGrpSpPr>
        <p:grpSpPr>
          <a:xfrm>
            <a:off x="179564" y="2028143"/>
            <a:ext cx="640896" cy="640181"/>
            <a:chOff x="181031" y="5208208"/>
            <a:chExt cx="640896" cy="64018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682D0E1-EB91-4315-A5CB-B297C2B973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031" y="5208208"/>
              <a:ext cx="640896" cy="640181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Freeform 79">
              <a:extLst>
                <a:ext uri="{FF2B5EF4-FFF2-40B4-BE49-F238E27FC236}">
                  <a16:creationId xmlns:a16="http://schemas.microsoft.com/office/drawing/2014/main" id="{2D644058-EB57-4DC3-ADBE-8E369375572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20325" y="5345683"/>
              <a:ext cx="362308" cy="365231"/>
            </a:xfrm>
            <a:custGeom>
              <a:avLst/>
              <a:gdLst>
                <a:gd name="T0" fmla="*/ 186369 w 545"/>
                <a:gd name="T1" fmla="*/ 198079 h 553"/>
                <a:gd name="T2" fmla="*/ 135081 w 545"/>
                <a:gd name="T3" fmla="*/ 187673 h 553"/>
                <a:gd name="T4" fmla="*/ 160725 w 545"/>
                <a:gd name="T5" fmla="*/ 177625 h 553"/>
                <a:gd name="T6" fmla="*/ 109799 w 545"/>
                <a:gd name="T7" fmla="*/ 127029 h 553"/>
                <a:gd name="T8" fmla="*/ 117383 w 545"/>
                <a:gd name="T9" fmla="*/ 109087 h 553"/>
                <a:gd name="T10" fmla="*/ 124968 w 545"/>
                <a:gd name="T11" fmla="*/ 111599 h 553"/>
                <a:gd name="T12" fmla="*/ 175895 w 545"/>
                <a:gd name="T13" fmla="*/ 147124 h 553"/>
                <a:gd name="T14" fmla="*/ 196482 w 545"/>
                <a:gd name="T15" fmla="*/ 147124 h 553"/>
                <a:gd name="T16" fmla="*/ 186369 w 545"/>
                <a:gd name="T17" fmla="*/ 198079 h 553"/>
                <a:gd name="T18" fmla="*/ 186369 w 545"/>
                <a:gd name="T19" fmla="*/ 61003 h 553"/>
                <a:gd name="T20" fmla="*/ 175895 w 545"/>
                <a:gd name="T21" fmla="*/ 35525 h 553"/>
                <a:gd name="T22" fmla="*/ 124968 w 545"/>
                <a:gd name="T23" fmla="*/ 86480 h 553"/>
                <a:gd name="T24" fmla="*/ 107270 w 545"/>
                <a:gd name="T25" fmla="*/ 78586 h 553"/>
                <a:gd name="T26" fmla="*/ 109799 w 545"/>
                <a:gd name="T27" fmla="*/ 71050 h 553"/>
                <a:gd name="T28" fmla="*/ 145555 w 545"/>
                <a:gd name="T29" fmla="*/ 20454 h 553"/>
                <a:gd name="T30" fmla="*/ 145555 w 545"/>
                <a:gd name="T31" fmla="*/ 0 h 553"/>
                <a:gd name="T32" fmla="*/ 196482 w 545"/>
                <a:gd name="T33" fmla="*/ 10047 h 553"/>
                <a:gd name="T34" fmla="*/ 186369 w 545"/>
                <a:gd name="T35" fmla="*/ 61003 h 553"/>
                <a:gd name="T36" fmla="*/ 84155 w 545"/>
                <a:gd name="T37" fmla="*/ 127029 h 553"/>
                <a:gd name="T38" fmla="*/ 50926 w 545"/>
                <a:gd name="T39" fmla="*/ 177625 h 553"/>
                <a:gd name="T40" fmla="*/ 50926 w 545"/>
                <a:gd name="T41" fmla="*/ 198079 h 553"/>
                <a:gd name="T42" fmla="*/ 0 w 545"/>
                <a:gd name="T43" fmla="*/ 187673 h 553"/>
                <a:gd name="T44" fmla="*/ 10113 w 545"/>
                <a:gd name="T45" fmla="*/ 137077 h 553"/>
                <a:gd name="T46" fmla="*/ 20226 w 545"/>
                <a:gd name="T47" fmla="*/ 162195 h 553"/>
                <a:gd name="T48" fmla="*/ 71514 w 545"/>
                <a:gd name="T49" fmla="*/ 111599 h 553"/>
                <a:gd name="T50" fmla="*/ 86683 w 545"/>
                <a:gd name="T51" fmla="*/ 119135 h 553"/>
                <a:gd name="T52" fmla="*/ 76570 w 545"/>
                <a:gd name="T53" fmla="*/ 88992 h 553"/>
                <a:gd name="T54" fmla="*/ 71514 w 545"/>
                <a:gd name="T55" fmla="*/ 86480 h 553"/>
                <a:gd name="T56" fmla="*/ 20226 w 545"/>
                <a:gd name="T57" fmla="*/ 35525 h 553"/>
                <a:gd name="T58" fmla="*/ 10113 w 545"/>
                <a:gd name="T59" fmla="*/ 61003 h 553"/>
                <a:gd name="T60" fmla="*/ 0 w 545"/>
                <a:gd name="T61" fmla="*/ 10047 h 553"/>
                <a:gd name="T62" fmla="*/ 50926 w 545"/>
                <a:gd name="T63" fmla="*/ 0 h 553"/>
                <a:gd name="T64" fmla="*/ 50926 w 545"/>
                <a:gd name="T65" fmla="*/ 20454 h 553"/>
                <a:gd name="T66" fmla="*/ 84155 w 545"/>
                <a:gd name="T67" fmla="*/ 71050 h 553"/>
                <a:gd name="T68" fmla="*/ 86683 w 545"/>
                <a:gd name="T69" fmla="*/ 78586 h 55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45" h="553">
                  <a:moveTo>
                    <a:pt x="516" y="552"/>
                  </a:moveTo>
                  <a:lnTo>
                    <a:pt x="516" y="552"/>
                  </a:lnTo>
                  <a:cubicBezTo>
                    <a:pt x="403" y="552"/>
                    <a:pt x="403" y="552"/>
                    <a:pt x="403" y="552"/>
                  </a:cubicBezTo>
                  <a:cubicBezTo>
                    <a:pt x="389" y="552"/>
                    <a:pt x="374" y="537"/>
                    <a:pt x="374" y="523"/>
                  </a:cubicBezTo>
                  <a:cubicBezTo>
                    <a:pt x="374" y="502"/>
                    <a:pt x="389" y="495"/>
                    <a:pt x="403" y="495"/>
                  </a:cubicBezTo>
                  <a:cubicBezTo>
                    <a:pt x="445" y="495"/>
                    <a:pt x="445" y="495"/>
                    <a:pt x="445" y="495"/>
                  </a:cubicBezTo>
                  <a:cubicBezTo>
                    <a:pt x="304" y="354"/>
                    <a:pt x="304" y="354"/>
                    <a:pt x="304" y="354"/>
                  </a:cubicBezTo>
                  <a:cubicBezTo>
                    <a:pt x="304" y="347"/>
                    <a:pt x="297" y="339"/>
                    <a:pt x="297" y="332"/>
                  </a:cubicBezTo>
                  <a:cubicBezTo>
                    <a:pt x="297" y="318"/>
                    <a:pt x="311" y="304"/>
                    <a:pt x="325" y="304"/>
                  </a:cubicBezTo>
                  <a:cubicBezTo>
                    <a:pt x="332" y="304"/>
                    <a:pt x="339" y="304"/>
                    <a:pt x="346" y="311"/>
                  </a:cubicBezTo>
                  <a:cubicBezTo>
                    <a:pt x="487" y="452"/>
                    <a:pt x="487" y="452"/>
                    <a:pt x="487" y="452"/>
                  </a:cubicBezTo>
                  <a:cubicBezTo>
                    <a:pt x="487" y="410"/>
                    <a:pt x="487" y="410"/>
                    <a:pt x="487" y="410"/>
                  </a:cubicBezTo>
                  <a:cubicBezTo>
                    <a:pt x="487" y="389"/>
                    <a:pt x="502" y="382"/>
                    <a:pt x="516" y="382"/>
                  </a:cubicBezTo>
                  <a:cubicBezTo>
                    <a:pt x="530" y="382"/>
                    <a:pt x="544" y="389"/>
                    <a:pt x="544" y="410"/>
                  </a:cubicBezTo>
                  <a:cubicBezTo>
                    <a:pt x="544" y="523"/>
                    <a:pt x="544" y="523"/>
                    <a:pt x="544" y="523"/>
                  </a:cubicBezTo>
                  <a:cubicBezTo>
                    <a:pt x="544" y="537"/>
                    <a:pt x="530" y="552"/>
                    <a:pt x="516" y="552"/>
                  </a:cubicBezTo>
                  <a:close/>
                  <a:moveTo>
                    <a:pt x="516" y="170"/>
                  </a:moveTo>
                  <a:lnTo>
                    <a:pt x="516" y="170"/>
                  </a:lnTo>
                  <a:cubicBezTo>
                    <a:pt x="502" y="170"/>
                    <a:pt x="487" y="163"/>
                    <a:pt x="487" y="141"/>
                  </a:cubicBezTo>
                  <a:cubicBezTo>
                    <a:pt x="487" y="99"/>
                    <a:pt x="487" y="99"/>
                    <a:pt x="487" y="99"/>
                  </a:cubicBezTo>
                  <a:cubicBezTo>
                    <a:pt x="346" y="241"/>
                    <a:pt x="346" y="241"/>
                    <a:pt x="346" y="241"/>
                  </a:cubicBezTo>
                  <a:cubicBezTo>
                    <a:pt x="339" y="248"/>
                    <a:pt x="332" y="248"/>
                    <a:pt x="325" y="248"/>
                  </a:cubicBezTo>
                  <a:cubicBezTo>
                    <a:pt x="311" y="248"/>
                    <a:pt x="297" y="234"/>
                    <a:pt x="297" y="219"/>
                  </a:cubicBezTo>
                  <a:cubicBezTo>
                    <a:pt x="297" y="212"/>
                    <a:pt x="304" y="205"/>
                    <a:pt x="304" y="198"/>
                  </a:cubicBezTo>
                  <a:cubicBezTo>
                    <a:pt x="445" y="57"/>
                    <a:pt x="445" y="57"/>
                    <a:pt x="445" y="57"/>
                  </a:cubicBezTo>
                  <a:cubicBezTo>
                    <a:pt x="403" y="57"/>
                    <a:pt x="403" y="57"/>
                    <a:pt x="403" y="57"/>
                  </a:cubicBezTo>
                  <a:cubicBezTo>
                    <a:pt x="389" y="57"/>
                    <a:pt x="374" y="50"/>
                    <a:pt x="374" y="28"/>
                  </a:cubicBezTo>
                  <a:cubicBezTo>
                    <a:pt x="374" y="14"/>
                    <a:pt x="389" y="0"/>
                    <a:pt x="403" y="0"/>
                  </a:cubicBezTo>
                  <a:cubicBezTo>
                    <a:pt x="516" y="0"/>
                    <a:pt x="516" y="0"/>
                    <a:pt x="516" y="0"/>
                  </a:cubicBezTo>
                  <a:cubicBezTo>
                    <a:pt x="530" y="0"/>
                    <a:pt x="544" y="14"/>
                    <a:pt x="544" y="28"/>
                  </a:cubicBezTo>
                  <a:cubicBezTo>
                    <a:pt x="544" y="141"/>
                    <a:pt x="544" y="141"/>
                    <a:pt x="544" y="141"/>
                  </a:cubicBezTo>
                  <a:cubicBezTo>
                    <a:pt x="544" y="163"/>
                    <a:pt x="530" y="170"/>
                    <a:pt x="516" y="170"/>
                  </a:cubicBezTo>
                  <a:close/>
                  <a:moveTo>
                    <a:pt x="233" y="354"/>
                  </a:moveTo>
                  <a:lnTo>
                    <a:pt x="233" y="354"/>
                  </a:lnTo>
                  <a:cubicBezTo>
                    <a:pt x="92" y="495"/>
                    <a:pt x="92" y="495"/>
                    <a:pt x="92" y="495"/>
                  </a:cubicBezTo>
                  <a:cubicBezTo>
                    <a:pt x="141" y="495"/>
                    <a:pt x="141" y="495"/>
                    <a:pt x="141" y="495"/>
                  </a:cubicBezTo>
                  <a:cubicBezTo>
                    <a:pt x="155" y="495"/>
                    <a:pt x="169" y="502"/>
                    <a:pt x="169" y="523"/>
                  </a:cubicBezTo>
                  <a:cubicBezTo>
                    <a:pt x="169" y="537"/>
                    <a:pt x="155" y="552"/>
                    <a:pt x="141" y="552"/>
                  </a:cubicBezTo>
                  <a:cubicBezTo>
                    <a:pt x="28" y="552"/>
                    <a:pt x="28" y="552"/>
                    <a:pt x="28" y="552"/>
                  </a:cubicBezTo>
                  <a:cubicBezTo>
                    <a:pt x="7" y="552"/>
                    <a:pt x="0" y="537"/>
                    <a:pt x="0" y="523"/>
                  </a:cubicBezTo>
                  <a:cubicBezTo>
                    <a:pt x="0" y="410"/>
                    <a:pt x="0" y="410"/>
                    <a:pt x="0" y="410"/>
                  </a:cubicBezTo>
                  <a:cubicBezTo>
                    <a:pt x="0" y="389"/>
                    <a:pt x="7" y="382"/>
                    <a:pt x="28" y="382"/>
                  </a:cubicBezTo>
                  <a:cubicBezTo>
                    <a:pt x="42" y="382"/>
                    <a:pt x="56" y="389"/>
                    <a:pt x="56" y="410"/>
                  </a:cubicBezTo>
                  <a:cubicBezTo>
                    <a:pt x="56" y="452"/>
                    <a:pt x="56" y="452"/>
                    <a:pt x="56" y="452"/>
                  </a:cubicBezTo>
                  <a:cubicBezTo>
                    <a:pt x="198" y="311"/>
                    <a:pt x="198" y="311"/>
                    <a:pt x="198" y="311"/>
                  </a:cubicBezTo>
                  <a:cubicBezTo>
                    <a:pt x="198" y="304"/>
                    <a:pt x="205" y="304"/>
                    <a:pt x="212" y="304"/>
                  </a:cubicBezTo>
                  <a:cubicBezTo>
                    <a:pt x="233" y="304"/>
                    <a:pt x="240" y="318"/>
                    <a:pt x="240" y="332"/>
                  </a:cubicBezTo>
                  <a:cubicBezTo>
                    <a:pt x="240" y="339"/>
                    <a:pt x="240" y="347"/>
                    <a:pt x="233" y="354"/>
                  </a:cubicBezTo>
                  <a:close/>
                  <a:moveTo>
                    <a:pt x="212" y="248"/>
                  </a:moveTo>
                  <a:lnTo>
                    <a:pt x="212" y="248"/>
                  </a:lnTo>
                  <a:cubicBezTo>
                    <a:pt x="205" y="248"/>
                    <a:pt x="198" y="248"/>
                    <a:pt x="198" y="241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141"/>
                    <a:pt x="56" y="141"/>
                    <a:pt x="56" y="141"/>
                  </a:cubicBezTo>
                  <a:cubicBezTo>
                    <a:pt x="56" y="163"/>
                    <a:pt x="42" y="170"/>
                    <a:pt x="28" y="170"/>
                  </a:cubicBezTo>
                  <a:cubicBezTo>
                    <a:pt x="7" y="170"/>
                    <a:pt x="0" y="163"/>
                    <a:pt x="0" y="14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7" y="0"/>
                    <a:pt x="28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55" y="0"/>
                    <a:pt x="169" y="14"/>
                    <a:pt x="169" y="28"/>
                  </a:cubicBezTo>
                  <a:cubicBezTo>
                    <a:pt x="169" y="50"/>
                    <a:pt x="155" y="57"/>
                    <a:pt x="141" y="57"/>
                  </a:cubicBezTo>
                  <a:cubicBezTo>
                    <a:pt x="92" y="57"/>
                    <a:pt x="92" y="57"/>
                    <a:pt x="92" y="57"/>
                  </a:cubicBezTo>
                  <a:cubicBezTo>
                    <a:pt x="233" y="198"/>
                    <a:pt x="233" y="198"/>
                    <a:pt x="233" y="198"/>
                  </a:cubicBezTo>
                  <a:cubicBezTo>
                    <a:pt x="240" y="205"/>
                    <a:pt x="240" y="212"/>
                    <a:pt x="240" y="219"/>
                  </a:cubicBezTo>
                  <a:cubicBezTo>
                    <a:pt x="240" y="234"/>
                    <a:pt x="233" y="248"/>
                    <a:pt x="212" y="24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C0AFBB7-6B02-43F8-8BF1-402D3B65E534}"/>
              </a:ext>
            </a:extLst>
          </p:cNvPr>
          <p:cNvSpPr txBox="1"/>
          <p:nvPr/>
        </p:nvSpPr>
        <p:spPr>
          <a:xfrm>
            <a:off x="1880503" y="3753913"/>
            <a:ext cx="1774187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 pitchFamily="18" charset="0"/>
              </a:rPr>
              <a:t>Advantages: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5DFA8B8-DB29-4DCA-8BF9-AC994E712A80}"/>
              </a:ext>
            </a:extLst>
          </p:cNvPr>
          <p:cNvGrpSpPr/>
          <p:nvPr/>
        </p:nvGrpSpPr>
        <p:grpSpPr>
          <a:xfrm>
            <a:off x="304800" y="4358585"/>
            <a:ext cx="4925593" cy="1819382"/>
            <a:chOff x="304800" y="4358585"/>
            <a:chExt cx="4925593" cy="181938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86E8AAC-D6A7-40CA-AC1A-0B0D0BD96EEC}"/>
                </a:ext>
              </a:extLst>
            </p:cNvPr>
            <p:cNvGrpSpPr/>
            <p:nvPr/>
          </p:nvGrpSpPr>
          <p:grpSpPr>
            <a:xfrm>
              <a:off x="304800" y="4358585"/>
              <a:ext cx="4925593" cy="646331"/>
              <a:chOff x="304800" y="4358585"/>
              <a:chExt cx="4925593" cy="646331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6FF1E0C-82B2-4ABB-AEED-03CF2C676C36}"/>
                  </a:ext>
                </a:extLst>
              </p:cNvPr>
              <p:cNvSpPr txBox="1"/>
              <p:nvPr/>
            </p:nvSpPr>
            <p:spPr>
              <a:xfrm>
                <a:off x="679061" y="4358585"/>
                <a:ext cx="4551332" cy="64633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R="0" lvl="0" algn="l" defTabSz="914400" rtl="0" eaLnBrk="1" fontAlgn="auto" latinLnBrk="0" hangingPunct="1">
                  <a:lnSpc>
                    <a:spcPct val="100000"/>
                  </a:lnSpc>
                  <a:spcBef>
                    <a:spcPts val="120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Assigning and reassigning rights to groups is easy and less time consuming</a:t>
                </a:r>
              </a:p>
            </p:txBody>
          </p:sp>
          <p:sp>
            <p:nvSpPr>
              <p:cNvPr id="19" name="Freeform 167">
                <a:extLst>
                  <a:ext uri="{FF2B5EF4-FFF2-40B4-BE49-F238E27FC236}">
                    <a16:creationId xmlns:a16="http://schemas.microsoft.com/office/drawing/2014/main" id="{BF1F69B9-49D1-41F9-95A3-E3408261A082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304800" y="4518754"/>
                <a:ext cx="313894" cy="325992"/>
              </a:xfrm>
              <a:custGeom>
                <a:avLst/>
                <a:gdLst>
                  <a:gd name="T0" fmla="*/ 198438 w 58"/>
                  <a:gd name="T1" fmla="*/ 162089 h 58"/>
                  <a:gd name="T2" fmla="*/ 160803 w 58"/>
                  <a:gd name="T3" fmla="*/ 200025 h 58"/>
                  <a:gd name="T4" fmla="*/ 37635 w 58"/>
                  <a:gd name="T5" fmla="*/ 200025 h 58"/>
                  <a:gd name="T6" fmla="*/ 0 w 58"/>
                  <a:gd name="T7" fmla="*/ 162089 h 58"/>
                  <a:gd name="T8" fmla="*/ 0 w 58"/>
                  <a:gd name="T9" fmla="*/ 34487 h 58"/>
                  <a:gd name="T10" fmla="*/ 37635 w 58"/>
                  <a:gd name="T11" fmla="*/ 0 h 58"/>
                  <a:gd name="T12" fmla="*/ 160803 w 58"/>
                  <a:gd name="T13" fmla="*/ 0 h 58"/>
                  <a:gd name="T14" fmla="*/ 198438 w 58"/>
                  <a:gd name="T15" fmla="*/ 34487 h 58"/>
                  <a:gd name="T16" fmla="*/ 198438 w 58"/>
                  <a:gd name="T17" fmla="*/ 162089 h 58"/>
                  <a:gd name="T18" fmla="*/ 167646 w 58"/>
                  <a:gd name="T19" fmla="*/ 72423 h 58"/>
                  <a:gd name="T20" fmla="*/ 167646 w 58"/>
                  <a:gd name="T21" fmla="*/ 58628 h 58"/>
                  <a:gd name="T22" fmla="*/ 153961 w 58"/>
                  <a:gd name="T23" fmla="*/ 44833 h 58"/>
                  <a:gd name="T24" fmla="*/ 143696 w 58"/>
                  <a:gd name="T25" fmla="*/ 44833 h 58"/>
                  <a:gd name="T26" fmla="*/ 82112 w 58"/>
                  <a:gd name="T27" fmla="*/ 106910 h 58"/>
                  <a:gd name="T28" fmla="*/ 54742 w 58"/>
                  <a:gd name="T29" fmla="*/ 79320 h 58"/>
                  <a:gd name="T30" fmla="*/ 44477 w 58"/>
                  <a:gd name="T31" fmla="*/ 79320 h 58"/>
                  <a:gd name="T32" fmla="*/ 30792 w 58"/>
                  <a:gd name="T33" fmla="*/ 93115 h 58"/>
                  <a:gd name="T34" fmla="*/ 30792 w 58"/>
                  <a:gd name="T35" fmla="*/ 103461 h 58"/>
                  <a:gd name="T36" fmla="*/ 75270 w 58"/>
                  <a:gd name="T37" fmla="*/ 151743 h 58"/>
                  <a:gd name="T38" fmla="*/ 88955 w 58"/>
                  <a:gd name="T39" fmla="*/ 151743 h 58"/>
                  <a:gd name="T40" fmla="*/ 167646 w 58"/>
                  <a:gd name="T41" fmla="*/ 72423 h 5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58" h="58">
                    <a:moveTo>
                      <a:pt x="58" y="47"/>
                    </a:moveTo>
                    <a:cubicBezTo>
                      <a:pt x="58" y="53"/>
                      <a:pt x="53" y="58"/>
                      <a:pt x="47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5" y="58"/>
                      <a:pt x="0" y="53"/>
                      <a:pt x="0" y="4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3" y="0"/>
                      <a:pt x="58" y="4"/>
                      <a:pt x="58" y="10"/>
                    </a:cubicBezTo>
                    <a:lnTo>
                      <a:pt x="58" y="47"/>
                    </a:lnTo>
                    <a:close/>
                    <a:moveTo>
                      <a:pt x="49" y="21"/>
                    </a:moveTo>
                    <a:cubicBezTo>
                      <a:pt x="50" y="20"/>
                      <a:pt x="50" y="18"/>
                      <a:pt x="49" y="17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4" y="12"/>
                      <a:pt x="43" y="12"/>
                      <a:pt x="42" y="13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2"/>
                      <a:pt x="14" y="22"/>
                      <a:pt x="13" y="23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8" y="28"/>
                      <a:pt x="8" y="29"/>
                      <a:pt x="9" y="30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5"/>
                      <a:pt x="25" y="45"/>
                      <a:pt x="26" y="44"/>
                    </a:cubicBezTo>
                    <a:lnTo>
                      <a:pt x="49" y="21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E6A838D-49AB-4FA4-B2D4-374AD1EE36DF}"/>
                </a:ext>
              </a:extLst>
            </p:cNvPr>
            <p:cNvGrpSpPr/>
            <p:nvPr/>
          </p:nvGrpSpPr>
          <p:grpSpPr>
            <a:xfrm>
              <a:off x="304800" y="5531636"/>
              <a:ext cx="4925593" cy="646331"/>
              <a:chOff x="304800" y="5531636"/>
              <a:chExt cx="4925593" cy="646331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54C7E25-E529-48F2-AC17-FA10DA9A64EB}"/>
                  </a:ext>
                </a:extLst>
              </p:cNvPr>
              <p:cNvSpPr txBox="1"/>
              <p:nvPr/>
            </p:nvSpPr>
            <p:spPr>
              <a:xfrm>
                <a:off x="679061" y="5531636"/>
                <a:ext cx="4551332" cy="64633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R="0" lvl="0" algn="l" defTabSz="914400" rtl="0" eaLnBrk="1" fontAlgn="auto" latinLnBrk="0" hangingPunct="1">
                  <a:lnSpc>
                    <a:spcPct val="100000"/>
                  </a:lnSpc>
                  <a:spcBef>
                    <a:spcPts val="120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Reduces accidental assignment of greater privileges to users</a:t>
                </a:r>
              </a:p>
            </p:txBody>
          </p:sp>
          <p:sp>
            <p:nvSpPr>
              <p:cNvPr id="21" name="Freeform 167">
                <a:extLst>
                  <a:ext uri="{FF2B5EF4-FFF2-40B4-BE49-F238E27FC236}">
                    <a16:creationId xmlns:a16="http://schemas.microsoft.com/office/drawing/2014/main" id="{629A4528-C5B5-48FD-ACE9-73DC04FADDA6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304800" y="5691805"/>
                <a:ext cx="313894" cy="325992"/>
              </a:xfrm>
              <a:custGeom>
                <a:avLst/>
                <a:gdLst>
                  <a:gd name="T0" fmla="*/ 198438 w 58"/>
                  <a:gd name="T1" fmla="*/ 162089 h 58"/>
                  <a:gd name="T2" fmla="*/ 160803 w 58"/>
                  <a:gd name="T3" fmla="*/ 200025 h 58"/>
                  <a:gd name="T4" fmla="*/ 37635 w 58"/>
                  <a:gd name="T5" fmla="*/ 200025 h 58"/>
                  <a:gd name="T6" fmla="*/ 0 w 58"/>
                  <a:gd name="T7" fmla="*/ 162089 h 58"/>
                  <a:gd name="T8" fmla="*/ 0 w 58"/>
                  <a:gd name="T9" fmla="*/ 34487 h 58"/>
                  <a:gd name="T10" fmla="*/ 37635 w 58"/>
                  <a:gd name="T11" fmla="*/ 0 h 58"/>
                  <a:gd name="T12" fmla="*/ 160803 w 58"/>
                  <a:gd name="T13" fmla="*/ 0 h 58"/>
                  <a:gd name="T14" fmla="*/ 198438 w 58"/>
                  <a:gd name="T15" fmla="*/ 34487 h 58"/>
                  <a:gd name="T16" fmla="*/ 198438 w 58"/>
                  <a:gd name="T17" fmla="*/ 162089 h 58"/>
                  <a:gd name="T18" fmla="*/ 167646 w 58"/>
                  <a:gd name="T19" fmla="*/ 72423 h 58"/>
                  <a:gd name="T20" fmla="*/ 167646 w 58"/>
                  <a:gd name="T21" fmla="*/ 58628 h 58"/>
                  <a:gd name="T22" fmla="*/ 153961 w 58"/>
                  <a:gd name="T23" fmla="*/ 44833 h 58"/>
                  <a:gd name="T24" fmla="*/ 143696 w 58"/>
                  <a:gd name="T25" fmla="*/ 44833 h 58"/>
                  <a:gd name="T26" fmla="*/ 82112 w 58"/>
                  <a:gd name="T27" fmla="*/ 106910 h 58"/>
                  <a:gd name="T28" fmla="*/ 54742 w 58"/>
                  <a:gd name="T29" fmla="*/ 79320 h 58"/>
                  <a:gd name="T30" fmla="*/ 44477 w 58"/>
                  <a:gd name="T31" fmla="*/ 79320 h 58"/>
                  <a:gd name="T32" fmla="*/ 30792 w 58"/>
                  <a:gd name="T33" fmla="*/ 93115 h 58"/>
                  <a:gd name="T34" fmla="*/ 30792 w 58"/>
                  <a:gd name="T35" fmla="*/ 103461 h 58"/>
                  <a:gd name="T36" fmla="*/ 75270 w 58"/>
                  <a:gd name="T37" fmla="*/ 151743 h 58"/>
                  <a:gd name="T38" fmla="*/ 88955 w 58"/>
                  <a:gd name="T39" fmla="*/ 151743 h 58"/>
                  <a:gd name="T40" fmla="*/ 167646 w 58"/>
                  <a:gd name="T41" fmla="*/ 72423 h 5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58" h="58">
                    <a:moveTo>
                      <a:pt x="58" y="47"/>
                    </a:moveTo>
                    <a:cubicBezTo>
                      <a:pt x="58" y="53"/>
                      <a:pt x="53" y="58"/>
                      <a:pt x="47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5" y="58"/>
                      <a:pt x="0" y="53"/>
                      <a:pt x="0" y="4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3" y="0"/>
                      <a:pt x="58" y="4"/>
                      <a:pt x="58" y="10"/>
                    </a:cubicBezTo>
                    <a:lnTo>
                      <a:pt x="58" y="47"/>
                    </a:lnTo>
                    <a:close/>
                    <a:moveTo>
                      <a:pt x="49" y="21"/>
                    </a:moveTo>
                    <a:cubicBezTo>
                      <a:pt x="50" y="20"/>
                      <a:pt x="50" y="18"/>
                      <a:pt x="49" y="17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4" y="12"/>
                      <a:pt x="43" y="12"/>
                      <a:pt x="42" y="13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2"/>
                      <a:pt x="14" y="22"/>
                      <a:pt x="13" y="23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8" y="28"/>
                      <a:pt x="8" y="29"/>
                      <a:pt x="9" y="30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5"/>
                      <a:pt x="25" y="45"/>
                      <a:pt x="26" y="44"/>
                    </a:cubicBezTo>
                    <a:lnTo>
                      <a:pt x="49" y="21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188394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8109E245-B7B5-42BD-AA31-C3B49C35E68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3" r="18183"/>
          <a:stretch>
            <a:fillRect/>
          </a:stretch>
        </p:blipFill>
        <p:spPr>
          <a:xfrm>
            <a:off x="5943600" y="0"/>
            <a:ext cx="6248400" cy="6553200"/>
          </a:xfrm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0F91774D-215B-4CF7-81D3-F21B3C043CFF}"/>
              </a:ext>
            </a:extLst>
          </p:cNvPr>
          <p:cNvSpPr txBox="1">
            <a:spLocks/>
          </p:cNvSpPr>
          <p:nvPr/>
        </p:nvSpPr>
        <p:spPr>
          <a:xfrm>
            <a:off x="228600" y="202622"/>
            <a:ext cx="7467597" cy="60016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AWS IAM: Grant Least Privilege</a:t>
            </a:r>
            <a:endParaRPr kumimoji="0" lang="en-IN" sz="33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2EA829-70EF-4AE3-82ED-E3D79E8983CC}"/>
              </a:ext>
            </a:extLst>
          </p:cNvPr>
          <p:cNvSpPr/>
          <p:nvPr/>
        </p:nvSpPr>
        <p:spPr>
          <a:xfrm>
            <a:off x="228600" y="1012483"/>
            <a:ext cx="6934197" cy="221599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To implement more granular access control, begin with minimum permissions and gradually add permissions as required</a:t>
            </a:r>
          </a:p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Implement conditional access to restrict privileged access</a:t>
            </a:r>
          </a:p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Use the 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Access Advisor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tab to regularly monitor user access </a:t>
            </a:r>
          </a:p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Implement resource-based policies to restrict access to specific resources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9E2FB6-0B94-4D2D-9899-10EF328286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62" t="14194"/>
          <a:stretch/>
        </p:blipFill>
        <p:spPr>
          <a:xfrm>
            <a:off x="228600" y="3359272"/>
            <a:ext cx="7531371" cy="27768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B6E695-DE2C-4C8D-8C46-D4B819A8E1B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767" t="13104"/>
          <a:stretch/>
        </p:blipFill>
        <p:spPr>
          <a:xfrm>
            <a:off x="5650348" y="3773904"/>
            <a:ext cx="6477000" cy="274946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279813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Полилиния 19">
            <a:extLst>
              <a:ext uri="{FF2B5EF4-FFF2-40B4-BE49-F238E27FC236}">
                <a16:creationId xmlns:a16="http://schemas.microsoft.com/office/drawing/2014/main" id="{424E13DA-0A66-4952-8C57-DACF8EDE94C9}"/>
              </a:ext>
            </a:extLst>
          </p:cNvPr>
          <p:cNvSpPr/>
          <p:nvPr/>
        </p:nvSpPr>
        <p:spPr>
          <a:xfrm rot="5400000" flipH="1">
            <a:off x="790940" y="2429149"/>
            <a:ext cx="3414712" cy="4285685"/>
          </a:xfrm>
          <a:custGeom>
            <a:avLst/>
            <a:gdLst>
              <a:gd name="connsiteX0" fmla="*/ 908 w 6953"/>
              <a:gd name="connsiteY0" fmla="*/ 908 w 6953"/>
              <a:gd name="connsiteX1" fmla="*/ 908 w 6953"/>
              <a:gd name="connsiteY1" fmla="*/ 908 w 6953"/>
              <a:gd name="connsiteX2" fmla="*/ 908 w 6953"/>
              <a:gd name="connsiteY2" fmla="*/ 908 w 6953"/>
              <a:gd name="connsiteX3" fmla="*/ 908 w 6953"/>
              <a:gd name="connsiteY3" fmla="*/ 908 w 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24876" h="3422808">
                <a:moveTo>
                  <a:pt x="0" y="0"/>
                </a:moveTo>
                <a:lnTo>
                  <a:pt x="8724876" y="0"/>
                </a:lnTo>
                <a:lnTo>
                  <a:pt x="8724876" y="3422808"/>
                </a:lnTo>
                <a:lnTo>
                  <a:pt x="0" y="342280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AF2CE70-2CD2-43D7-8735-F44768AFBAE2}"/>
              </a:ext>
            </a:extLst>
          </p:cNvPr>
          <p:cNvSpPr txBox="1">
            <a:spLocks/>
          </p:cNvSpPr>
          <p:nvPr/>
        </p:nvSpPr>
        <p:spPr>
          <a:xfrm>
            <a:off x="495300" y="166932"/>
            <a:ext cx="11201400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AWS IAM: Use AWS-managed Policies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AD92EA-7BE1-4728-AB56-C778D06B46D2}"/>
              </a:ext>
            </a:extLst>
          </p:cNvPr>
          <p:cNvSpPr/>
          <p:nvPr/>
        </p:nvSpPr>
        <p:spPr>
          <a:xfrm>
            <a:off x="412024" y="3056192"/>
            <a:ext cx="4172544" cy="30315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44488" marR="0" lvl="0" indent="-344488" defTabSz="914400" eaLnBrk="1" fontAlgn="auto" latinLnBrk="0" hangingPunct="1">
              <a:lnSpc>
                <a:spcPct val="100000"/>
              </a:lnSpc>
              <a:spcBef>
                <a:spcPts val="1200"/>
              </a:spcBef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AWS managed policies are standalone policies that are created and administered by AWS</a:t>
            </a:r>
          </a:p>
          <a:p>
            <a:pPr marL="344488" indent="-344488">
              <a:spcBef>
                <a:spcPts val="1200"/>
              </a:spcBef>
              <a:buFont typeface="Wingdings" panose="05000000000000000000" pitchFamily="2" charset="2"/>
              <a:buChar char="q"/>
              <a:defRPr/>
            </a:pP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AWS-managed policies are designed to provide </a:t>
            </a:r>
            <a:r>
              <a:rPr kumimoji="0" lang="en-US" sz="19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permissions</a:t>
            </a: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for common use cases</a:t>
            </a:r>
          </a:p>
          <a:p>
            <a:pPr marL="344488" indent="-344488">
              <a:spcBef>
                <a:spcPts val="1200"/>
              </a:spcBef>
              <a:buFont typeface="Wingdings" panose="05000000000000000000" pitchFamily="2" charset="2"/>
              <a:buChar char="q"/>
              <a:defRPr/>
            </a:pP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Use AWS-managed policies while </a:t>
            </a:r>
            <a:r>
              <a:rPr kumimoji="0" lang="en-US" sz="19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designing</a:t>
            </a: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and </a:t>
            </a:r>
            <a:r>
              <a:rPr kumimoji="0" lang="en-US" sz="19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creating access policies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513FEC4-8525-4B2D-9E2D-80A1ADC72FC8}"/>
              </a:ext>
            </a:extLst>
          </p:cNvPr>
          <p:cNvGrpSpPr/>
          <p:nvPr/>
        </p:nvGrpSpPr>
        <p:grpSpPr>
          <a:xfrm>
            <a:off x="4967420" y="1307931"/>
            <a:ext cx="6865257" cy="5108912"/>
            <a:chOff x="5159924" y="1307931"/>
            <a:chExt cx="6865257" cy="5108912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9695ACC6-8B27-4036-A224-083D3B577914}"/>
                </a:ext>
              </a:extLst>
            </p:cNvPr>
            <p:cNvSpPr/>
            <p:nvPr/>
          </p:nvSpPr>
          <p:spPr>
            <a:xfrm>
              <a:off x="5159924" y="1633572"/>
              <a:ext cx="6865257" cy="4783271"/>
            </a:xfrm>
            <a:prstGeom prst="roundRect">
              <a:avLst>
                <a:gd name="adj" fmla="val 8217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60951" tIns="30475" rIns="60951" bIns="30475" numCol="1" anchor="ctr" anchorCtr="0" compatLnSpc="1">
              <a:prstTxWarp prst="textNoShape">
                <a:avLst/>
              </a:prstTxWarp>
            </a:bodyPr>
            <a:lstStyle/>
            <a:p>
              <a:pPr defTabSz="609539" eaLnBrk="0" fontAlgn="base" hangingPunct="0">
                <a:spcBef>
                  <a:spcPts val="600"/>
                </a:spcBef>
              </a:pPr>
              <a:endParaRPr lang="en-IN" sz="1200" kern="0" dirty="0">
                <a:solidFill>
                  <a:prstClr val="black"/>
                </a:solidFill>
              </a:endParaRP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BD64D891-7683-4C68-A94F-538179B59A71}"/>
                </a:ext>
              </a:extLst>
            </p:cNvPr>
            <p:cNvSpPr/>
            <p:nvPr/>
          </p:nvSpPr>
          <p:spPr>
            <a:xfrm>
              <a:off x="5300785" y="1966791"/>
              <a:ext cx="1737360" cy="431255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579053B6-BFFE-4502-93B7-0C9B75612084}"/>
                </a:ext>
              </a:extLst>
            </p:cNvPr>
            <p:cNvSpPr/>
            <p:nvPr/>
          </p:nvSpPr>
          <p:spPr>
            <a:xfrm>
              <a:off x="10099184" y="1966791"/>
              <a:ext cx="1737360" cy="431255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767D506-5B23-4D3A-93F9-96DBAC0445BA}"/>
                </a:ext>
              </a:extLst>
            </p:cNvPr>
            <p:cNvSpPr txBox="1"/>
            <p:nvPr/>
          </p:nvSpPr>
          <p:spPr>
            <a:xfrm>
              <a:off x="5454637" y="2105290"/>
              <a:ext cx="14296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AWS Account1</a:t>
              </a:r>
              <a:endParaRPr lang="en-IN" sz="1600" b="1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54E500F-7E0E-482B-95D1-52EBE60AB20E}"/>
                </a:ext>
              </a:extLst>
            </p:cNvPr>
            <p:cNvSpPr txBox="1"/>
            <p:nvPr/>
          </p:nvSpPr>
          <p:spPr>
            <a:xfrm>
              <a:off x="10253036" y="2105290"/>
              <a:ext cx="14296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AWS Account2</a:t>
              </a:r>
              <a:endParaRPr lang="en-IN" sz="1600" b="1" dirty="0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067D905-D7C3-4D14-B54B-88333D37E4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1840" y="2518334"/>
              <a:ext cx="665338" cy="413987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4E26A5D-DA31-450E-9E1A-55006533C47C}"/>
                </a:ext>
              </a:extLst>
            </p:cNvPr>
            <p:cNvSpPr txBox="1"/>
            <p:nvPr/>
          </p:nvSpPr>
          <p:spPr>
            <a:xfrm>
              <a:off x="5464725" y="2902098"/>
              <a:ext cx="11395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Group Admins</a:t>
              </a:r>
              <a:endParaRPr lang="en-IN" sz="1200" b="1" dirty="0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E73E604-4AC6-4358-ADB5-EB967F6946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7749" y="3239348"/>
              <a:ext cx="269106" cy="379156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FD1E582B-4C2A-4D19-ADBA-ED359D29CF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1305" y="4224637"/>
              <a:ext cx="278337" cy="395532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D6D056AC-8239-4871-B73C-710FAC7B8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3011" y="3843237"/>
              <a:ext cx="278583" cy="379156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285B4BB-DE02-4960-BDF9-D26D053EA4DE}"/>
                </a:ext>
              </a:extLst>
            </p:cNvPr>
            <p:cNvSpPr txBox="1"/>
            <p:nvPr/>
          </p:nvSpPr>
          <p:spPr>
            <a:xfrm>
              <a:off x="6463268" y="3583333"/>
              <a:ext cx="5780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Harry</a:t>
              </a:r>
              <a:endParaRPr lang="en-IN" sz="1200" b="1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C5B1B68-E99A-40F4-860F-62FBC3F7E944}"/>
                </a:ext>
              </a:extLst>
            </p:cNvPr>
            <p:cNvSpPr txBox="1"/>
            <p:nvPr/>
          </p:nvSpPr>
          <p:spPr>
            <a:xfrm>
              <a:off x="6489121" y="4197209"/>
              <a:ext cx="5263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Mike</a:t>
              </a:r>
              <a:endParaRPr lang="en-IN" sz="1200" b="1" dirty="0"/>
            </a:p>
          </p:txBody>
        </p:sp>
        <p:cxnSp>
          <p:nvCxnSpPr>
            <p:cNvPr id="25" name="Connector: Elbow 24">
              <a:extLst>
                <a:ext uri="{FF2B5EF4-FFF2-40B4-BE49-F238E27FC236}">
                  <a16:creationId xmlns:a16="http://schemas.microsoft.com/office/drawing/2014/main" id="{1BFD0653-B4DE-47EB-83C0-09C35B2106A5}"/>
                </a:ext>
              </a:extLst>
            </p:cNvPr>
            <p:cNvCxnSpPr>
              <a:cxnSpLocks/>
              <a:stCxn id="19" idx="2"/>
              <a:endCxn id="20" idx="1"/>
            </p:cNvCxnSpPr>
            <p:nvPr/>
          </p:nvCxnSpPr>
          <p:spPr>
            <a:xfrm rot="16200000" flipH="1">
              <a:off x="6201215" y="3012391"/>
              <a:ext cx="249829" cy="583239"/>
            </a:xfrm>
            <a:prstGeom prst="bentConnector2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or: Elbow 25">
              <a:extLst>
                <a:ext uri="{FF2B5EF4-FFF2-40B4-BE49-F238E27FC236}">
                  <a16:creationId xmlns:a16="http://schemas.microsoft.com/office/drawing/2014/main" id="{35842A82-9095-48A3-9028-91F6D1097AFF}"/>
                </a:ext>
              </a:extLst>
            </p:cNvPr>
            <p:cNvCxnSpPr>
              <a:cxnSpLocks/>
              <a:stCxn id="19" idx="2"/>
              <a:endCxn id="22" idx="1"/>
            </p:cNvCxnSpPr>
            <p:nvPr/>
          </p:nvCxnSpPr>
          <p:spPr>
            <a:xfrm rot="16200000" flipH="1">
              <a:off x="5896901" y="3316705"/>
              <a:ext cx="853718" cy="578501"/>
            </a:xfrm>
            <a:prstGeom prst="bentConnector2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D9F45D3-403B-4A4D-AF25-577D0A6279C8}"/>
                </a:ext>
              </a:extLst>
            </p:cNvPr>
            <p:cNvSpPr txBox="1"/>
            <p:nvPr/>
          </p:nvSpPr>
          <p:spPr>
            <a:xfrm>
              <a:off x="5705568" y="4584373"/>
              <a:ext cx="5594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Susan</a:t>
              </a:r>
              <a:endParaRPr lang="en-IN" sz="1200" b="1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AF83D1F-0C0A-41A3-A9BC-0D985A1CE6A4}"/>
                </a:ext>
              </a:extLst>
            </p:cNvPr>
            <p:cNvSpPr txBox="1"/>
            <p:nvPr/>
          </p:nvSpPr>
          <p:spPr>
            <a:xfrm>
              <a:off x="5448943" y="5244143"/>
              <a:ext cx="11328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Role EC2 - App</a:t>
              </a:r>
              <a:endParaRPr lang="en-IN" sz="1200" b="1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36CE294-2EA1-4E11-9545-D5B43D2D0560}"/>
                </a:ext>
              </a:extLst>
            </p:cNvPr>
            <p:cNvSpPr txBox="1"/>
            <p:nvPr/>
          </p:nvSpPr>
          <p:spPr>
            <a:xfrm>
              <a:off x="5273116" y="5867293"/>
              <a:ext cx="159964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Role ThirdPartyAccess</a:t>
              </a:r>
              <a:endParaRPr lang="en-IN" sz="1200" b="1" dirty="0"/>
            </a:p>
          </p:txBody>
        </p:sp>
        <p:pic>
          <p:nvPicPr>
            <p:cNvPr id="30" name="Picture 29" descr="A person in a suit and tie&#10;&#10;Description automatically generated with low confidence">
              <a:extLst>
                <a:ext uri="{FF2B5EF4-FFF2-40B4-BE49-F238E27FC236}">
                  <a16:creationId xmlns:a16="http://schemas.microsoft.com/office/drawing/2014/main" id="{14A16D28-4076-4BF0-93E6-CCD9186F0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28798" y="4821977"/>
              <a:ext cx="373127" cy="435314"/>
            </a:xfrm>
            <a:prstGeom prst="rect">
              <a:avLst/>
            </a:prstGeom>
          </p:spPr>
        </p:pic>
        <p:pic>
          <p:nvPicPr>
            <p:cNvPr id="31" name="Picture 30" descr="A person in a suit and tie&#10;&#10;Description automatically generated with low confidence">
              <a:extLst>
                <a:ext uri="{FF2B5EF4-FFF2-40B4-BE49-F238E27FC236}">
                  <a16:creationId xmlns:a16="http://schemas.microsoft.com/office/drawing/2014/main" id="{34BE1D04-3C76-48D0-9057-3988BFCA8A6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3118" y="5494197"/>
              <a:ext cx="373127" cy="435314"/>
            </a:xfrm>
            <a:prstGeom prst="rect">
              <a:avLst/>
            </a:prstGeom>
          </p:spPr>
        </p:pic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0B049203-8E28-4308-9ABF-680E444A5671}"/>
                </a:ext>
              </a:extLst>
            </p:cNvPr>
            <p:cNvSpPr/>
            <p:nvPr/>
          </p:nvSpPr>
          <p:spPr>
            <a:xfrm>
              <a:off x="8460164" y="2367570"/>
              <a:ext cx="417746" cy="859077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7777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691F7B85-ED89-4B41-A5E5-2C9D1388F2FD}"/>
                </a:ext>
              </a:extLst>
            </p:cNvPr>
            <p:cNvSpPr/>
            <p:nvPr/>
          </p:nvSpPr>
          <p:spPr>
            <a:xfrm>
              <a:off x="8460164" y="3674506"/>
              <a:ext cx="417746" cy="859078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7777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31B71B6F-D328-4E90-BA80-99034B92CA06}"/>
                </a:ext>
              </a:extLst>
            </p:cNvPr>
            <p:cNvSpPr/>
            <p:nvPr/>
          </p:nvSpPr>
          <p:spPr>
            <a:xfrm>
              <a:off x="8460164" y="4981443"/>
              <a:ext cx="417746" cy="859078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7777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90EA4D50-343A-4AB4-B9E4-614DB5AB3BB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04635" y="2475182"/>
              <a:ext cx="326458" cy="461186"/>
            </a:xfrm>
            <a:prstGeom prst="rect">
              <a:avLst/>
            </a:prstGeom>
          </p:spPr>
        </p:pic>
        <p:pic>
          <p:nvPicPr>
            <p:cNvPr id="36" name="Picture 35" descr="A close up of a mask&#10;&#10;Description automatically generated">
              <a:extLst>
                <a:ext uri="{FF2B5EF4-FFF2-40B4-BE49-F238E27FC236}">
                  <a16:creationId xmlns:a16="http://schemas.microsoft.com/office/drawing/2014/main" id="{4E8CAD81-B7DB-4E75-A884-341AD1C53DC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87039" y="3561727"/>
              <a:ext cx="361651" cy="511379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DE89E6F-3D6F-4836-A774-EC52D651CD07}"/>
                </a:ext>
              </a:extLst>
            </p:cNvPr>
            <p:cNvSpPr txBox="1"/>
            <p:nvPr/>
          </p:nvSpPr>
          <p:spPr>
            <a:xfrm>
              <a:off x="10617967" y="2934353"/>
              <a:ext cx="6997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Oliver</a:t>
              </a:r>
              <a:endParaRPr lang="en-IN" sz="1200" b="1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E3AD33A-63D5-4CF0-B349-E79F02C1D934}"/>
                </a:ext>
              </a:extLst>
            </p:cNvPr>
            <p:cNvSpPr txBox="1"/>
            <p:nvPr/>
          </p:nvSpPr>
          <p:spPr>
            <a:xfrm>
              <a:off x="10617967" y="4104608"/>
              <a:ext cx="6997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George</a:t>
              </a:r>
              <a:endParaRPr lang="en-IN" sz="1200" b="1" dirty="0"/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3FE06A29-F1D9-4D2E-A4E3-616ACF8D35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62624" y="2769581"/>
              <a:ext cx="2097540" cy="0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E68C37B3-94B0-4B8C-A0F4-71050833D111}"/>
                </a:ext>
              </a:extLst>
            </p:cNvPr>
            <p:cNvCxnSpPr>
              <a:cxnSpLocks/>
            </p:cNvCxnSpPr>
            <p:nvPr/>
          </p:nvCxnSpPr>
          <p:spPr>
            <a:xfrm>
              <a:off x="8877910" y="2790033"/>
              <a:ext cx="1956115" cy="0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62334A1-23AD-4370-96B1-2FD4EAE5EB61}"/>
                </a:ext>
              </a:extLst>
            </p:cNvPr>
            <p:cNvSpPr txBox="1"/>
            <p:nvPr/>
          </p:nvSpPr>
          <p:spPr>
            <a:xfrm>
              <a:off x="7671086" y="3312077"/>
              <a:ext cx="20088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Policy AdministratorAccess</a:t>
              </a:r>
              <a:endParaRPr lang="en-IN" sz="1200" b="1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64F74FE-9D37-4DF8-9F64-D9A513493148}"/>
                </a:ext>
              </a:extLst>
            </p:cNvPr>
            <p:cNvSpPr txBox="1"/>
            <p:nvPr/>
          </p:nvSpPr>
          <p:spPr>
            <a:xfrm>
              <a:off x="7671086" y="4619014"/>
              <a:ext cx="20088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Policy PowerUserAccess</a:t>
              </a:r>
              <a:endParaRPr lang="en-IN" sz="1200" b="1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5F63E3C-A906-4ACA-91EE-8FB41426B986}"/>
                </a:ext>
              </a:extLst>
            </p:cNvPr>
            <p:cNvSpPr txBox="1"/>
            <p:nvPr/>
          </p:nvSpPr>
          <p:spPr>
            <a:xfrm>
              <a:off x="7364387" y="5925950"/>
              <a:ext cx="26222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Policy AWSCloudTrailReadOnlyAccess</a:t>
              </a:r>
              <a:endParaRPr lang="en-IN" sz="1200" b="1" dirty="0"/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D8AD2BC7-079E-4A73-B8AC-B7ED411857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29562" y="3973391"/>
              <a:ext cx="2230602" cy="645623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E5551CB2-1FCD-426C-BD81-7F9810EF209A}"/>
                </a:ext>
              </a:extLst>
            </p:cNvPr>
            <p:cNvCxnSpPr>
              <a:cxnSpLocks/>
              <a:stCxn id="34" idx="1"/>
            </p:cNvCxnSpPr>
            <p:nvPr/>
          </p:nvCxnSpPr>
          <p:spPr>
            <a:xfrm flipH="1" flipV="1">
              <a:off x="6229562" y="5159554"/>
              <a:ext cx="2230602" cy="251428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4B19DF7D-6BDE-4784-87DD-B23B6EB37C56}"/>
                </a:ext>
              </a:extLst>
            </p:cNvPr>
            <p:cNvCxnSpPr>
              <a:cxnSpLocks/>
              <a:stCxn id="34" idx="1"/>
            </p:cNvCxnSpPr>
            <p:nvPr/>
          </p:nvCxnSpPr>
          <p:spPr>
            <a:xfrm flipH="1">
              <a:off x="6275544" y="5410982"/>
              <a:ext cx="2184620" cy="429539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EDF1376B-C2EC-435D-9123-5C59F994EB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77910" y="3867913"/>
              <a:ext cx="1787043" cy="15688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8" name="Graphic 47" descr="Close with solid fill">
              <a:extLst>
                <a:ext uri="{FF2B5EF4-FFF2-40B4-BE49-F238E27FC236}">
                  <a16:creationId xmlns:a16="http://schemas.microsoft.com/office/drawing/2014/main" id="{D430AE8C-223B-44CA-AF2B-C45115FEEA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490556" y="5589458"/>
              <a:ext cx="180909" cy="180909"/>
            </a:xfrm>
            <a:prstGeom prst="rect">
              <a:avLst/>
            </a:prstGeom>
          </p:spPr>
        </p:pic>
        <p:pic>
          <p:nvPicPr>
            <p:cNvPr id="49" name="Graphic 48" descr="Close with solid fill">
              <a:extLst>
                <a:ext uri="{FF2B5EF4-FFF2-40B4-BE49-F238E27FC236}">
                  <a16:creationId xmlns:a16="http://schemas.microsoft.com/office/drawing/2014/main" id="{A941E9D2-CD48-4C1C-893B-40A7C0F0E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678626" y="5589458"/>
              <a:ext cx="180909" cy="180909"/>
            </a:xfrm>
            <a:prstGeom prst="rect">
              <a:avLst/>
            </a:prstGeom>
          </p:spPr>
        </p:pic>
        <p:pic>
          <p:nvPicPr>
            <p:cNvPr id="50" name="Graphic 49" descr="Checkmark with solid fill">
              <a:extLst>
                <a:ext uri="{FF2B5EF4-FFF2-40B4-BE49-F238E27FC236}">
                  <a16:creationId xmlns:a16="http://schemas.microsoft.com/office/drawing/2014/main" id="{49DBE050-3623-4316-B1E1-3B9742B93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494501" y="2453762"/>
              <a:ext cx="180909" cy="180909"/>
            </a:xfrm>
            <a:prstGeom prst="rect">
              <a:avLst/>
            </a:prstGeom>
          </p:spPr>
        </p:pic>
        <p:pic>
          <p:nvPicPr>
            <p:cNvPr id="51" name="Graphic 50" descr="Checkmark with solid fill">
              <a:extLst>
                <a:ext uri="{FF2B5EF4-FFF2-40B4-BE49-F238E27FC236}">
                  <a16:creationId xmlns:a16="http://schemas.microsoft.com/office/drawing/2014/main" id="{19CE2FD3-208E-43FC-B758-7C3017C11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663443" y="2453762"/>
              <a:ext cx="180909" cy="180909"/>
            </a:xfrm>
            <a:prstGeom prst="rect">
              <a:avLst/>
            </a:prstGeom>
          </p:spPr>
        </p:pic>
        <p:pic>
          <p:nvPicPr>
            <p:cNvPr id="52" name="Graphic 51" descr="Checkmark with solid fill">
              <a:extLst>
                <a:ext uri="{FF2B5EF4-FFF2-40B4-BE49-F238E27FC236}">
                  <a16:creationId xmlns:a16="http://schemas.microsoft.com/office/drawing/2014/main" id="{17198615-C820-415A-AE61-84F1FBC90A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494501" y="2683727"/>
              <a:ext cx="180909" cy="180909"/>
            </a:xfrm>
            <a:prstGeom prst="rect">
              <a:avLst/>
            </a:prstGeom>
          </p:spPr>
        </p:pic>
        <p:pic>
          <p:nvPicPr>
            <p:cNvPr id="53" name="Graphic 52" descr="Checkmark with solid fill">
              <a:extLst>
                <a:ext uri="{FF2B5EF4-FFF2-40B4-BE49-F238E27FC236}">
                  <a16:creationId xmlns:a16="http://schemas.microsoft.com/office/drawing/2014/main" id="{77D35535-202D-43C9-AE26-B7B0FB27F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663443" y="2683727"/>
              <a:ext cx="180909" cy="180909"/>
            </a:xfrm>
            <a:prstGeom prst="rect">
              <a:avLst/>
            </a:prstGeom>
          </p:spPr>
        </p:pic>
        <p:pic>
          <p:nvPicPr>
            <p:cNvPr id="54" name="Graphic 53" descr="Checkmark with solid fill">
              <a:extLst>
                <a:ext uri="{FF2B5EF4-FFF2-40B4-BE49-F238E27FC236}">
                  <a16:creationId xmlns:a16="http://schemas.microsoft.com/office/drawing/2014/main" id="{994515CD-BFC1-4CE9-AC36-E6A0827C5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494501" y="2921312"/>
              <a:ext cx="180909" cy="180909"/>
            </a:xfrm>
            <a:prstGeom prst="rect">
              <a:avLst/>
            </a:prstGeom>
          </p:spPr>
        </p:pic>
        <p:pic>
          <p:nvPicPr>
            <p:cNvPr id="55" name="Graphic 54" descr="Checkmark with solid fill">
              <a:extLst>
                <a:ext uri="{FF2B5EF4-FFF2-40B4-BE49-F238E27FC236}">
                  <a16:creationId xmlns:a16="http://schemas.microsoft.com/office/drawing/2014/main" id="{1780167B-4DC1-421C-A0AA-CF8EEAC8E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663443" y="2921312"/>
              <a:ext cx="180909" cy="180909"/>
            </a:xfrm>
            <a:prstGeom prst="rect">
              <a:avLst/>
            </a:prstGeom>
          </p:spPr>
        </p:pic>
        <p:pic>
          <p:nvPicPr>
            <p:cNvPr id="56" name="Graphic 55" descr="Checkmark with solid fill">
              <a:extLst>
                <a:ext uri="{FF2B5EF4-FFF2-40B4-BE49-F238E27FC236}">
                  <a16:creationId xmlns:a16="http://schemas.microsoft.com/office/drawing/2014/main" id="{6124F3B0-BEAE-4D3F-BA1D-F9F0665943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486275" y="3783166"/>
              <a:ext cx="180909" cy="180909"/>
            </a:xfrm>
            <a:prstGeom prst="rect">
              <a:avLst/>
            </a:prstGeom>
          </p:spPr>
        </p:pic>
        <p:pic>
          <p:nvPicPr>
            <p:cNvPr id="57" name="Graphic 56" descr="Checkmark with solid fill">
              <a:extLst>
                <a:ext uri="{FF2B5EF4-FFF2-40B4-BE49-F238E27FC236}">
                  <a16:creationId xmlns:a16="http://schemas.microsoft.com/office/drawing/2014/main" id="{2D7670E7-B87D-424D-8F58-43A05C6D9A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655217" y="3783166"/>
              <a:ext cx="180909" cy="180909"/>
            </a:xfrm>
            <a:prstGeom prst="rect">
              <a:avLst/>
            </a:prstGeom>
          </p:spPr>
        </p:pic>
        <p:pic>
          <p:nvPicPr>
            <p:cNvPr id="58" name="Graphic 57" descr="Checkmark with solid fill">
              <a:extLst>
                <a:ext uri="{FF2B5EF4-FFF2-40B4-BE49-F238E27FC236}">
                  <a16:creationId xmlns:a16="http://schemas.microsoft.com/office/drawing/2014/main" id="{D0C90358-02A3-4B25-BF5F-1955625B1B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486275" y="4013131"/>
              <a:ext cx="180909" cy="180909"/>
            </a:xfrm>
            <a:prstGeom prst="rect">
              <a:avLst/>
            </a:prstGeom>
          </p:spPr>
        </p:pic>
        <p:pic>
          <p:nvPicPr>
            <p:cNvPr id="59" name="Graphic 58" descr="Checkmark with solid fill">
              <a:extLst>
                <a:ext uri="{FF2B5EF4-FFF2-40B4-BE49-F238E27FC236}">
                  <a16:creationId xmlns:a16="http://schemas.microsoft.com/office/drawing/2014/main" id="{29BC693B-AA5C-4D08-A3D1-4A20706A3E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655217" y="4013131"/>
              <a:ext cx="180909" cy="180909"/>
            </a:xfrm>
            <a:prstGeom prst="rect">
              <a:avLst/>
            </a:prstGeom>
          </p:spPr>
        </p:pic>
        <p:pic>
          <p:nvPicPr>
            <p:cNvPr id="60" name="Graphic 59" descr="Checkmark with solid fill">
              <a:extLst>
                <a:ext uri="{FF2B5EF4-FFF2-40B4-BE49-F238E27FC236}">
                  <a16:creationId xmlns:a16="http://schemas.microsoft.com/office/drawing/2014/main" id="{2725A063-DCCD-4C4B-9898-C32F42CA9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487364" y="4232284"/>
              <a:ext cx="180909" cy="180909"/>
            </a:xfrm>
            <a:prstGeom prst="rect">
              <a:avLst/>
            </a:prstGeom>
          </p:spPr>
        </p:pic>
        <p:pic>
          <p:nvPicPr>
            <p:cNvPr id="61" name="Graphic 60" descr="Close with solid fill">
              <a:extLst>
                <a:ext uri="{FF2B5EF4-FFF2-40B4-BE49-F238E27FC236}">
                  <a16:creationId xmlns:a16="http://schemas.microsoft.com/office/drawing/2014/main" id="{C3F84000-C3C0-472A-A090-432541D546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658468" y="4226318"/>
              <a:ext cx="180909" cy="180909"/>
            </a:xfrm>
            <a:prstGeom prst="rect">
              <a:avLst/>
            </a:prstGeom>
          </p:spPr>
        </p:pic>
        <p:pic>
          <p:nvPicPr>
            <p:cNvPr id="62" name="Graphic 61" descr="Close with solid fill">
              <a:extLst>
                <a:ext uri="{FF2B5EF4-FFF2-40B4-BE49-F238E27FC236}">
                  <a16:creationId xmlns:a16="http://schemas.microsoft.com/office/drawing/2014/main" id="{6A95EAB9-4AC0-4766-8C02-DB33005148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490556" y="5345618"/>
              <a:ext cx="180909" cy="180909"/>
            </a:xfrm>
            <a:prstGeom prst="rect">
              <a:avLst/>
            </a:prstGeom>
          </p:spPr>
        </p:pic>
        <p:pic>
          <p:nvPicPr>
            <p:cNvPr id="63" name="Graphic 62" descr="Close with solid fill">
              <a:extLst>
                <a:ext uri="{FF2B5EF4-FFF2-40B4-BE49-F238E27FC236}">
                  <a16:creationId xmlns:a16="http://schemas.microsoft.com/office/drawing/2014/main" id="{94A3A773-301B-46F1-A6DD-ACB31AEFB0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678626" y="5345618"/>
              <a:ext cx="180909" cy="180909"/>
            </a:xfrm>
            <a:prstGeom prst="rect">
              <a:avLst/>
            </a:prstGeom>
          </p:spPr>
        </p:pic>
        <p:pic>
          <p:nvPicPr>
            <p:cNvPr id="64" name="Graphic 63" descr="Checkmark with solid fill">
              <a:extLst>
                <a:ext uri="{FF2B5EF4-FFF2-40B4-BE49-F238E27FC236}">
                  <a16:creationId xmlns:a16="http://schemas.microsoft.com/office/drawing/2014/main" id="{CD78BCB3-6CF1-435B-BD27-E53A2043F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486275" y="5104353"/>
              <a:ext cx="180909" cy="180909"/>
            </a:xfrm>
            <a:prstGeom prst="rect">
              <a:avLst/>
            </a:prstGeom>
          </p:spPr>
        </p:pic>
        <p:pic>
          <p:nvPicPr>
            <p:cNvPr id="65" name="Graphic 64" descr="Checkmark with solid fill">
              <a:extLst>
                <a:ext uri="{FF2B5EF4-FFF2-40B4-BE49-F238E27FC236}">
                  <a16:creationId xmlns:a16="http://schemas.microsoft.com/office/drawing/2014/main" id="{B33D2D89-B204-4878-85AD-5836336B0A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655217" y="5104353"/>
              <a:ext cx="180909" cy="180909"/>
            </a:xfrm>
            <a:prstGeom prst="rect">
              <a:avLst/>
            </a:prstGeom>
          </p:spPr>
        </p:pic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376DF280-C568-4E93-9341-11C6676D8107}"/>
                </a:ext>
              </a:extLst>
            </p:cNvPr>
            <p:cNvGrpSpPr/>
            <p:nvPr/>
          </p:nvGrpSpPr>
          <p:grpSpPr>
            <a:xfrm>
              <a:off x="9928810" y="1307931"/>
              <a:ext cx="967790" cy="645195"/>
              <a:chOff x="9448424" y="1215147"/>
              <a:chExt cx="967790" cy="645195"/>
            </a:xfrm>
          </p:grpSpPr>
          <p:pic>
            <p:nvPicPr>
              <p:cNvPr id="66" name="Picture 65" descr="A white circle on a black background&#10;&#10;Description automatically generated">
                <a:extLst>
                  <a:ext uri="{FF2B5EF4-FFF2-40B4-BE49-F238E27FC236}">
                    <a16:creationId xmlns:a16="http://schemas.microsoft.com/office/drawing/2014/main" id="{94B884D0-4C31-44FB-BA26-2809B49E03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48424" y="1215147"/>
                <a:ext cx="967790" cy="645195"/>
              </a:xfrm>
              <a:prstGeom prst="rect">
                <a:avLst/>
              </a:prstGeom>
            </p:spPr>
          </p:pic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63D775BE-AFB2-4386-B223-D77051B66800}"/>
                  </a:ext>
                </a:extLst>
              </p:cNvPr>
              <p:cNvSpPr txBox="1"/>
              <p:nvPr/>
            </p:nvSpPr>
            <p:spPr>
              <a:xfrm>
                <a:off x="9500291" y="1355038"/>
                <a:ext cx="864056" cy="46166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</a:rPr>
                  <a:t>AWS</a:t>
                </a:r>
                <a:endParaRPr lang="en-IN" sz="2400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71C119F6-6374-4C19-9A27-67BAA552B3D9}"/>
              </a:ext>
            </a:extLst>
          </p:cNvPr>
          <p:cNvSpPr txBox="1"/>
          <p:nvPr/>
        </p:nvSpPr>
        <p:spPr>
          <a:xfrm>
            <a:off x="6890228" y="1002268"/>
            <a:ext cx="3019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AWS Managed Policies</a:t>
            </a:r>
          </a:p>
        </p:txBody>
      </p:sp>
      <p:pic>
        <p:nvPicPr>
          <p:cNvPr id="72" name="Picture Placeholder 71" descr="Logo&#10;&#10;Description automatically generated">
            <a:extLst>
              <a:ext uri="{FF2B5EF4-FFF2-40B4-BE49-F238E27FC236}">
                <a16:creationId xmlns:a16="http://schemas.microsoft.com/office/drawing/2014/main" id="{B1624E01-BE38-4220-B0DD-2C0D244F826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6" b="8336"/>
          <a:stretch>
            <a:fillRect/>
          </a:stretch>
        </p:blipFill>
        <p:spPr>
          <a:xfrm>
            <a:off x="355456" y="1009651"/>
            <a:ext cx="4285686" cy="1854986"/>
          </a:xfrm>
        </p:spPr>
      </p:pic>
    </p:spTree>
    <p:extLst>
      <p:ext uri="{BB962C8B-B14F-4D97-AF65-F5344CB8AC3E}">
        <p14:creationId xmlns:p14="http://schemas.microsoft.com/office/powerpoint/2010/main" val="186829074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6C4A621C-B101-49C7-960A-216384F6D91F}"/>
              </a:ext>
            </a:extLst>
          </p:cNvPr>
          <p:cNvSpPr txBox="1">
            <a:spLocks/>
          </p:cNvSpPr>
          <p:nvPr/>
        </p:nvSpPr>
        <p:spPr>
          <a:xfrm>
            <a:off x="1360172" y="225271"/>
            <a:ext cx="9471657" cy="6463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Best Practices for Securing the Cloud</a:t>
            </a:r>
            <a:endParaRPr kumimoji="0" lang="en-IN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3E6F869-4243-4883-B777-7EF0C5D22255}"/>
              </a:ext>
            </a:extLst>
          </p:cNvPr>
          <p:cNvSpPr txBox="1"/>
          <p:nvPr/>
        </p:nvSpPr>
        <p:spPr>
          <a:xfrm>
            <a:off x="152400" y="1623491"/>
            <a:ext cx="591830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sz="2800" b="1" dirty="0">
                <a:solidFill>
                  <a:srgbClr val="F59B11"/>
                </a:solidFill>
                <a:latin typeface="Rockwell" panose="02060603020205020403" pitchFamily="18" charset="0"/>
              </a:rPr>
              <a:t>01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D306D541-4896-47F1-8E6C-01016B4684ED}"/>
              </a:ext>
            </a:extLst>
          </p:cNvPr>
          <p:cNvSpPr/>
          <p:nvPr/>
        </p:nvSpPr>
        <p:spPr>
          <a:xfrm>
            <a:off x="758241" y="1561936"/>
            <a:ext cx="3728863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Enforce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data protection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,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backup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,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and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retention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mechanisms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5D4D6DF-02C2-42A4-9D22-343FEE754233}"/>
              </a:ext>
            </a:extLst>
          </p:cNvPr>
          <p:cNvSpPr txBox="1"/>
          <p:nvPr/>
        </p:nvSpPr>
        <p:spPr>
          <a:xfrm flipH="1">
            <a:off x="11523971" y="1623491"/>
            <a:ext cx="59182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600"/>
              </a:spcBef>
            </a:pPr>
            <a:r>
              <a:rPr lang="en-US" sz="2800" b="1" dirty="0">
                <a:solidFill>
                  <a:srgbClr val="F59B11"/>
                </a:solidFill>
                <a:latin typeface="Rockwell" panose="02060603020205020403" pitchFamily="18" charset="0"/>
              </a:rPr>
              <a:t>05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8C1A169-0D7C-43C6-A76D-38097FF75DCA}"/>
              </a:ext>
            </a:extLst>
          </p:cNvPr>
          <p:cNvSpPr/>
          <p:nvPr/>
        </p:nvSpPr>
        <p:spPr>
          <a:xfrm>
            <a:off x="7940898" y="1561936"/>
            <a:ext cx="3583632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Enforce </a:t>
            </a:r>
            <a:r>
              <a:rPr kumimoji="0" lang="en-US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legal contracts</a:t>
            </a: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in employee behavior policy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A808328-92EA-404F-8B63-22F8E3DA6A91}"/>
              </a:ext>
            </a:extLst>
          </p:cNvPr>
          <p:cNvSpPr txBox="1"/>
          <p:nvPr/>
        </p:nvSpPr>
        <p:spPr>
          <a:xfrm>
            <a:off x="152400" y="2843202"/>
            <a:ext cx="591830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sz="2800" b="1" dirty="0">
                <a:solidFill>
                  <a:srgbClr val="9EBE5B"/>
                </a:solidFill>
                <a:latin typeface="Rockwell" panose="02060603020205020403" pitchFamily="18" charset="0"/>
              </a:rPr>
              <a:t>02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27F8CB8-A4E5-4273-8414-7F8B59EB6CFD}"/>
              </a:ext>
            </a:extLst>
          </p:cNvPr>
          <p:cNvSpPr/>
          <p:nvPr/>
        </p:nvSpPr>
        <p:spPr>
          <a:xfrm>
            <a:off x="758242" y="2781647"/>
            <a:ext cx="320040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Enforce </a:t>
            </a:r>
            <a:r>
              <a:rPr kumimoji="0" lang="en-US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SLAs</a:t>
            </a: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for patching and vulnerability remediation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805C0E7-FE81-4298-8F39-C10A431932C3}"/>
              </a:ext>
            </a:extLst>
          </p:cNvPr>
          <p:cNvSpPr txBox="1"/>
          <p:nvPr/>
        </p:nvSpPr>
        <p:spPr>
          <a:xfrm flipH="1">
            <a:off x="11523971" y="2843202"/>
            <a:ext cx="59182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600"/>
              </a:spcBef>
            </a:pPr>
            <a:r>
              <a:rPr lang="en-US" sz="2800" b="1" dirty="0">
                <a:solidFill>
                  <a:srgbClr val="9EBE5B"/>
                </a:solidFill>
                <a:latin typeface="Rockwell" panose="02060603020205020403" pitchFamily="18" charset="0"/>
              </a:rPr>
              <a:t>06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56CE2767-075A-46E8-A8C5-72B46F805901}"/>
              </a:ext>
            </a:extLst>
          </p:cNvPr>
          <p:cNvSpPr/>
          <p:nvPr/>
        </p:nvSpPr>
        <p:spPr>
          <a:xfrm>
            <a:off x="7600997" y="2781647"/>
            <a:ext cx="3923534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Prohibit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user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credentials sharing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among users, applications, and services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FBC2BA7-8EFB-4027-A5E5-FE431BDE8AA5}"/>
              </a:ext>
            </a:extLst>
          </p:cNvPr>
          <p:cNvSpPr txBox="1"/>
          <p:nvPr/>
        </p:nvSpPr>
        <p:spPr>
          <a:xfrm>
            <a:off x="152400" y="4062913"/>
            <a:ext cx="591830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sz="2800" b="1" dirty="0">
                <a:solidFill>
                  <a:srgbClr val="179E86"/>
                </a:solidFill>
                <a:latin typeface="Rockwell" panose="02060603020205020403" pitchFamily="18" charset="0"/>
              </a:rPr>
              <a:t>03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2C64DBC-2F47-4786-84B1-9087421330CE}"/>
              </a:ext>
            </a:extLst>
          </p:cNvPr>
          <p:cNvSpPr/>
          <p:nvPr/>
        </p:nvSpPr>
        <p:spPr>
          <a:xfrm>
            <a:off x="758241" y="4001358"/>
            <a:ext cx="3424359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Vendors should regularly undergo </a:t>
            </a:r>
            <a:r>
              <a:rPr kumimoji="0" lang="en-US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AICPA SAS 70 Type II audits 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7F5E9C6-1C23-4D7C-928D-668737142B01}"/>
              </a:ext>
            </a:extLst>
          </p:cNvPr>
          <p:cNvSpPr txBox="1"/>
          <p:nvPr/>
        </p:nvSpPr>
        <p:spPr>
          <a:xfrm flipH="1">
            <a:off x="11523971" y="4062913"/>
            <a:ext cx="59182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600"/>
              </a:spcBef>
            </a:pPr>
            <a:r>
              <a:rPr lang="en-US" sz="2800" b="1" dirty="0">
                <a:solidFill>
                  <a:srgbClr val="179E86"/>
                </a:solidFill>
                <a:latin typeface="Rockwell" panose="02060603020205020403" pitchFamily="18" charset="0"/>
              </a:rPr>
              <a:t>07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C3DED0A-A234-4AAB-B851-9892CDEFC9FF}"/>
              </a:ext>
            </a:extLst>
          </p:cNvPr>
          <p:cNvSpPr/>
          <p:nvPr/>
        </p:nvSpPr>
        <p:spPr>
          <a:xfrm>
            <a:off x="7803370" y="4001358"/>
            <a:ext cx="372116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Implement strong </a:t>
            </a:r>
            <a:r>
              <a:rPr kumimoji="0" lang="en-US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authentication</a:t>
            </a: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, </a:t>
            </a:r>
            <a:r>
              <a:rPr kumimoji="0" lang="en-US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authorization</a:t>
            </a: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</a:t>
            </a: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and </a:t>
            </a:r>
            <a:r>
              <a:rPr kumimoji="0" lang="en-US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auditing</a:t>
            </a: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</a:t>
            </a: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controls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B67913D-9779-4A6C-8EF2-2B0C406A6F37}"/>
              </a:ext>
            </a:extLst>
          </p:cNvPr>
          <p:cNvSpPr txBox="1"/>
          <p:nvPr/>
        </p:nvSpPr>
        <p:spPr>
          <a:xfrm>
            <a:off x="152400" y="5282624"/>
            <a:ext cx="591830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sz="2800" b="1" dirty="0">
                <a:solidFill>
                  <a:srgbClr val="2580B7"/>
                </a:solidFill>
                <a:latin typeface="Rockwell" panose="02060603020205020403" pitchFamily="18" charset="0"/>
              </a:rPr>
              <a:t>04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594EEA98-D321-482E-8411-A282629B6F1C}"/>
              </a:ext>
            </a:extLst>
          </p:cNvPr>
          <p:cNvSpPr/>
          <p:nvPr/>
        </p:nvSpPr>
        <p:spPr>
          <a:xfrm>
            <a:off x="758242" y="5221069"/>
            <a:ext cx="3200400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Verify one’s own cloud in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public domain blacklists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ECCB313-1B26-472A-A448-9D75BE8543D9}"/>
              </a:ext>
            </a:extLst>
          </p:cNvPr>
          <p:cNvSpPr txBox="1"/>
          <p:nvPr/>
        </p:nvSpPr>
        <p:spPr>
          <a:xfrm flipH="1">
            <a:off x="11523971" y="5282624"/>
            <a:ext cx="59182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ts val="600"/>
              </a:spcBef>
            </a:pPr>
            <a:r>
              <a:rPr lang="en-US" sz="2800" b="1" dirty="0">
                <a:solidFill>
                  <a:srgbClr val="2580B7"/>
                </a:solidFill>
                <a:latin typeface="Rockwell" panose="02060603020205020403" pitchFamily="18" charset="0"/>
              </a:rPr>
              <a:t>08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C60D3352-0567-4E2A-A696-2D06F88D10E8}"/>
              </a:ext>
            </a:extLst>
          </p:cNvPr>
          <p:cNvSpPr/>
          <p:nvPr/>
        </p:nvSpPr>
        <p:spPr>
          <a:xfrm>
            <a:off x="8096614" y="5221069"/>
            <a:ext cx="3427916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Check for </a:t>
            </a:r>
            <a:r>
              <a:rPr kumimoji="0" lang="en-US" sz="1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data protection </a:t>
            </a:r>
            <a:r>
              <a:rPr kumimoji="0" lang="en-US" sz="1800" b="0" i="0" u="none" strike="noStrike" kern="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at both the design stage and at runtime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32EE4CB-7E1E-4CFA-B796-0D31C6C13FD2}"/>
              </a:ext>
            </a:extLst>
          </p:cNvPr>
          <p:cNvGrpSpPr>
            <a:grpSpLocks noChangeAspect="1"/>
          </p:cNvGrpSpPr>
          <p:nvPr/>
        </p:nvGrpSpPr>
        <p:grpSpPr>
          <a:xfrm>
            <a:off x="4419600" y="2160417"/>
            <a:ext cx="3069951" cy="3070959"/>
            <a:chOff x="3810000" y="1447800"/>
            <a:chExt cx="4494716" cy="449619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439A8DC-F7B4-4645-9F76-0343823585C2}"/>
                </a:ext>
              </a:extLst>
            </p:cNvPr>
            <p:cNvGrpSpPr/>
            <p:nvPr/>
          </p:nvGrpSpPr>
          <p:grpSpPr>
            <a:xfrm>
              <a:off x="4816038" y="2465639"/>
              <a:ext cx="2501818" cy="2501818"/>
              <a:chOff x="4854680" y="2795778"/>
              <a:chExt cx="2501818" cy="2501818"/>
            </a:xfrm>
          </p:grpSpPr>
          <p:sp>
            <p:nvSpPr>
              <p:cNvPr id="4" name="Freeform 5">
                <a:extLst>
                  <a:ext uri="{FF2B5EF4-FFF2-40B4-BE49-F238E27FC236}">
                    <a16:creationId xmlns:a16="http://schemas.microsoft.com/office/drawing/2014/main" id="{0F6AA131-334C-461F-B00D-C096D32D30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18247" y="2795778"/>
                <a:ext cx="373207" cy="2501818"/>
              </a:xfrm>
              <a:custGeom>
                <a:avLst/>
                <a:gdLst>
                  <a:gd name="T0" fmla="*/ 141 w 230"/>
                  <a:gd name="T1" fmla="*/ 1527 h 1541"/>
                  <a:gd name="T2" fmla="*/ 216 w 230"/>
                  <a:gd name="T3" fmla="*/ 1453 h 1541"/>
                  <a:gd name="T4" fmla="*/ 216 w 230"/>
                  <a:gd name="T5" fmla="*/ 1402 h 1541"/>
                  <a:gd name="T6" fmla="*/ 165 w 230"/>
                  <a:gd name="T7" fmla="*/ 1402 h 1541"/>
                  <a:gd name="T8" fmla="*/ 147 w 230"/>
                  <a:gd name="T9" fmla="*/ 1420 h 1541"/>
                  <a:gd name="T10" fmla="*/ 147 w 230"/>
                  <a:gd name="T11" fmla="*/ 123 h 1541"/>
                  <a:gd name="T12" fmla="*/ 165 w 230"/>
                  <a:gd name="T13" fmla="*/ 141 h 1541"/>
                  <a:gd name="T14" fmla="*/ 216 w 230"/>
                  <a:gd name="T15" fmla="*/ 141 h 1541"/>
                  <a:gd name="T16" fmla="*/ 216 w 230"/>
                  <a:gd name="T17" fmla="*/ 90 h 1541"/>
                  <a:gd name="T18" fmla="*/ 139 w 230"/>
                  <a:gd name="T19" fmla="*/ 14 h 1541"/>
                  <a:gd name="T20" fmla="*/ 89 w 230"/>
                  <a:gd name="T21" fmla="*/ 14 h 1541"/>
                  <a:gd name="T22" fmla="*/ 14 w 230"/>
                  <a:gd name="T23" fmla="*/ 88 h 1541"/>
                  <a:gd name="T24" fmla="*/ 14 w 230"/>
                  <a:gd name="T25" fmla="*/ 139 h 1541"/>
                  <a:gd name="T26" fmla="*/ 65 w 230"/>
                  <a:gd name="T27" fmla="*/ 139 h 1541"/>
                  <a:gd name="T28" fmla="*/ 83 w 230"/>
                  <a:gd name="T29" fmla="*/ 121 h 1541"/>
                  <a:gd name="T30" fmla="*/ 83 w 230"/>
                  <a:gd name="T31" fmla="*/ 1418 h 1541"/>
                  <a:gd name="T32" fmla="*/ 65 w 230"/>
                  <a:gd name="T33" fmla="*/ 1400 h 1541"/>
                  <a:gd name="T34" fmla="*/ 14 w 230"/>
                  <a:gd name="T35" fmla="*/ 1400 h 1541"/>
                  <a:gd name="T36" fmla="*/ 14 w 230"/>
                  <a:gd name="T37" fmla="*/ 1451 h 1541"/>
                  <a:gd name="T38" fmla="*/ 91 w 230"/>
                  <a:gd name="T39" fmla="*/ 1527 h 1541"/>
                  <a:gd name="T40" fmla="*/ 141 w 230"/>
                  <a:gd name="T41" fmla="*/ 1527 h 1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0" h="1541">
                    <a:moveTo>
                      <a:pt x="141" y="1527"/>
                    </a:moveTo>
                    <a:cubicBezTo>
                      <a:pt x="216" y="1453"/>
                      <a:pt x="216" y="1453"/>
                      <a:pt x="216" y="1453"/>
                    </a:cubicBezTo>
                    <a:cubicBezTo>
                      <a:pt x="230" y="1439"/>
                      <a:pt x="230" y="1416"/>
                      <a:pt x="216" y="1402"/>
                    </a:cubicBezTo>
                    <a:cubicBezTo>
                      <a:pt x="202" y="1388"/>
                      <a:pt x="179" y="1388"/>
                      <a:pt x="165" y="1402"/>
                    </a:cubicBezTo>
                    <a:cubicBezTo>
                      <a:pt x="147" y="1420"/>
                      <a:pt x="147" y="1420"/>
                      <a:pt x="147" y="1420"/>
                    </a:cubicBezTo>
                    <a:cubicBezTo>
                      <a:pt x="147" y="123"/>
                      <a:pt x="147" y="123"/>
                      <a:pt x="147" y="123"/>
                    </a:cubicBezTo>
                    <a:cubicBezTo>
                      <a:pt x="165" y="141"/>
                      <a:pt x="165" y="141"/>
                      <a:pt x="165" y="141"/>
                    </a:cubicBezTo>
                    <a:cubicBezTo>
                      <a:pt x="179" y="155"/>
                      <a:pt x="202" y="155"/>
                      <a:pt x="216" y="141"/>
                    </a:cubicBezTo>
                    <a:cubicBezTo>
                      <a:pt x="230" y="127"/>
                      <a:pt x="230" y="104"/>
                      <a:pt x="216" y="90"/>
                    </a:cubicBezTo>
                    <a:cubicBezTo>
                      <a:pt x="139" y="14"/>
                      <a:pt x="139" y="14"/>
                      <a:pt x="139" y="14"/>
                    </a:cubicBezTo>
                    <a:cubicBezTo>
                      <a:pt x="125" y="0"/>
                      <a:pt x="103" y="0"/>
                      <a:pt x="89" y="14"/>
                    </a:cubicBezTo>
                    <a:cubicBezTo>
                      <a:pt x="14" y="88"/>
                      <a:pt x="14" y="88"/>
                      <a:pt x="14" y="88"/>
                    </a:cubicBezTo>
                    <a:cubicBezTo>
                      <a:pt x="0" y="102"/>
                      <a:pt x="0" y="125"/>
                      <a:pt x="14" y="139"/>
                    </a:cubicBezTo>
                    <a:cubicBezTo>
                      <a:pt x="28" y="153"/>
                      <a:pt x="51" y="153"/>
                      <a:pt x="65" y="139"/>
                    </a:cubicBezTo>
                    <a:cubicBezTo>
                      <a:pt x="83" y="121"/>
                      <a:pt x="83" y="121"/>
                      <a:pt x="83" y="121"/>
                    </a:cubicBezTo>
                    <a:cubicBezTo>
                      <a:pt x="83" y="1418"/>
                      <a:pt x="83" y="1418"/>
                      <a:pt x="83" y="1418"/>
                    </a:cubicBezTo>
                    <a:cubicBezTo>
                      <a:pt x="65" y="1400"/>
                      <a:pt x="65" y="1400"/>
                      <a:pt x="65" y="1400"/>
                    </a:cubicBezTo>
                    <a:cubicBezTo>
                      <a:pt x="51" y="1386"/>
                      <a:pt x="28" y="1386"/>
                      <a:pt x="14" y="1400"/>
                    </a:cubicBezTo>
                    <a:cubicBezTo>
                      <a:pt x="0" y="1414"/>
                      <a:pt x="0" y="1437"/>
                      <a:pt x="14" y="1451"/>
                    </a:cubicBezTo>
                    <a:cubicBezTo>
                      <a:pt x="91" y="1527"/>
                      <a:pt x="91" y="1527"/>
                      <a:pt x="91" y="1527"/>
                    </a:cubicBezTo>
                    <a:cubicBezTo>
                      <a:pt x="105" y="1541"/>
                      <a:pt x="127" y="1541"/>
                      <a:pt x="141" y="1527"/>
                    </a:cubicBezTo>
                    <a:close/>
                  </a:path>
                </a:pathLst>
              </a:custGeom>
              <a:solidFill>
                <a:srgbClr val="2580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5" name="Freeform 6">
                <a:extLst>
                  <a:ext uri="{FF2B5EF4-FFF2-40B4-BE49-F238E27FC236}">
                    <a16:creationId xmlns:a16="http://schemas.microsoft.com/office/drawing/2014/main" id="{11DFA298-72C1-4D10-AC10-CCCFAC16CB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0185" y="3148333"/>
                <a:ext cx="1790806" cy="1796707"/>
              </a:xfrm>
              <a:custGeom>
                <a:avLst/>
                <a:gdLst>
                  <a:gd name="T0" fmla="*/ 36 w 1104"/>
                  <a:gd name="T1" fmla="*/ 1107 h 1107"/>
                  <a:gd name="T2" fmla="*/ 141 w 1104"/>
                  <a:gd name="T3" fmla="*/ 1107 h 1107"/>
                  <a:gd name="T4" fmla="*/ 177 w 1104"/>
                  <a:gd name="T5" fmla="*/ 1072 h 1107"/>
                  <a:gd name="T6" fmla="*/ 141 w 1104"/>
                  <a:gd name="T7" fmla="*/ 1036 h 1107"/>
                  <a:gd name="T8" fmla="*/ 115 w 1104"/>
                  <a:gd name="T9" fmla="*/ 1036 h 1107"/>
                  <a:gd name="T10" fmla="*/ 1032 w 1104"/>
                  <a:gd name="T11" fmla="*/ 119 h 1107"/>
                  <a:gd name="T12" fmla="*/ 1032 w 1104"/>
                  <a:gd name="T13" fmla="*/ 144 h 1107"/>
                  <a:gd name="T14" fmla="*/ 1068 w 1104"/>
                  <a:gd name="T15" fmla="*/ 180 h 1107"/>
                  <a:gd name="T16" fmla="*/ 1104 w 1104"/>
                  <a:gd name="T17" fmla="*/ 144 h 1107"/>
                  <a:gd name="T18" fmla="*/ 1104 w 1104"/>
                  <a:gd name="T19" fmla="*/ 36 h 1107"/>
                  <a:gd name="T20" fmla="*/ 1068 w 1104"/>
                  <a:gd name="T21" fmla="*/ 0 h 1107"/>
                  <a:gd name="T22" fmla="*/ 963 w 1104"/>
                  <a:gd name="T23" fmla="*/ 0 h 1107"/>
                  <a:gd name="T24" fmla="*/ 927 w 1104"/>
                  <a:gd name="T25" fmla="*/ 36 h 1107"/>
                  <a:gd name="T26" fmla="*/ 963 w 1104"/>
                  <a:gd name="T27" fmla="*/ 72 h 1107"/>
                  <a:gd name="T28" fmla="*/ 989 w 1104"/>
                  <a:gd name="T29" fmla="*/ 72 h 1107"/>
                  <a:gd name="T30" fmla="*/ 72 w 1104"/>
                  <a:gd name="T31" fmla="*/ 989 h 1107"/>
                  <a:gd name="T32" fmla="*/ 72 w 1104"/>
                  <a:gd name="T33" fmla="*/ 964 h 1107"/>
                  <a:gd name="T34" fmla="*/ 36 w 1104"/>
                  <a:gd name="T35" fmla="*/ 928 h 1107"/>
                  <a:gd name="T36" fmla="*/ 0 w 1104"/>
                  <a:gd name="T37" fmla="*/ 964 h 1107"/>
                  <a:gd name="T38" fmla="*/ 0 w 1104"/>
                  <a:gd name="T39" fmla="*/ 1072 h 1107"/>
                  <a:gd name="T40" fmla="*/ 36 w 1104"/>
                  <a:gd name="T41" fmla="*/ 1107 h 1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04" h="1107">
                    <a:moveTo>
                      <a:pt x="36" y="1107"/>
                    </a:moveTo>
                    <a:cubicBezTo>
                      <a:pt x="141" y="1107"/>
                      <a:pt x="141" y="1107"/>
                      <a:pt x="141" y="1107"/>
                    </a:cubicBezTo>
                    <a:cubicBezTo>
                      <a:pt x="160" y="1107"/>
                      <a:pt x="177" y="1091"/>
                      <a:pt x="177" y="1072"/>
                    </a:cubicBezTo>
                    <a:cubicBezTo>
                      <a:pt x="177" y="1052"/>
                      <a:pt x="160" y="1036"/>
                      <a:pt x="141" y="1036"/>
                    </a:cubicBezTo>
                    <a:cubicBezTo>
                      <a:pt x="115" y="1036"/>
                      <a:pt x="115" y="1036"/>
                      <a:pt x="115" y="1036"/>
                    </a:cubicBezTo>
                    <a:cubicBezTo>
                      <a:pt x="1032" y="119"/>
                      <a:pt x="1032" y="119"/>
                      <a:pt x="1032" y="119"/>
                    </a:cubicBezTo>
                    <a:cubicBezTo>
                      <a:pt x="1032" y="144"/>
                      <a:pt x="1032" y="144"/>
                      <a:pt x="1032" y="144"/>
                    </a:cubicBezTo>
                    <a:cubicBezTo>
                      <a:pt x="1032" y="164"/>
                      <a:pt x="1049" y="180"/>
                      <a:pt x="1068" y="180"/>
                    </a:cubicBezTo>
                    <a:cubicBezTo>
                      <a:pt x="1088" y="180"/>
                      <a:pt x="1104" y="164"/>
                      <a:pt x="1104" y="144"/>
                    </a:cubicBezTo>
                    <a:cubicBezTo>
                      <a:pt x="1104" y="36"/>
                      <a:pt x="1104" y="36"/>
                      <a:pt x="1104" y="36"/>
                    </a:cubicBezTo>
                    <a:cubicBezTo>
                      <a:pt x="1104" y="16"/>
                      <a:pt x="1088" y="0"/>
                      <a:pt x="1068" y="0"/>
                    </a:cubicBezTo>
                    <a:cubicBezTo>
                      <a:pt x="963" y="0"/>
                      <a:pt x="963" y="0"/>
                      <a:pt x="963" y="0"/>
                    </a:cubicBezTo>
                    <a:cubicBezTo>
                      <a:pt x="944" y="0"/>
                      <a:pt x="927" y="16"/>
                      <a:pt x="927" y="36"/>
                    </a:cubicBezTo>
                    <a:cubicBezTo>
                      <a:pt x="927" y="56"/>
                      <a:pt x="944" y="72"/>
                      <a:pt x="963" y="72"/>
                    </a:cubicBezTo>
                    <a:cubicBezTo>
                      <a:pt x="989" y="72"/>
                      <a:pt x="989" y="72"/>
                      <a:pt x="989" y="72"/>
                    </a:cubicBezTo>
                    <a:cubicBezTo>
                      <a:pt x="72" y="989"/>
                      <a:pt x="72" y="989"/>
                      <a:pt x="72" y="989"/>
                    </a:cubicBezTo>
                    <a:cubicBezTo>
                      <a:pt x="72" y="964"/>
                      <a:pt x="72" y="964"/>
                      <a:pt x="72" y="964"/>
                    </a:cubicBezTo>
                    <a:cubicBezTo>
                      <a:pt x="72" y="944"/>
                      <a:pt x="55" y="928"/>
                      <a:pt x="36" y="928"/>
                    </a:cubicBezTo>
                    <a:cubicBezTo>
                      <a:pt x="16" y="928"/>
                      <a:pt x="0" y="944"/>
                      <a:pt x="0" y="964"/>
                    </a:cubicBezTo>
                    <a:cubicBezTo>
                      <a:pt x="0" y="1072"/>
                      <a:pt x="0" y="1072"/>
                      <a:pt x="0" y="1072"/>
                    </a:cubicBezTo>
                    <a:cubicBezTo>
                      <a:pt x="0" y="1091"/>
                      <a:pt x="16" y="1107"/>
                      <a:pt x="36" y="1107"/>
                    </a:cubicBezTo>
                    <a:close/>
                  </a:path>
                </a:pathLst>
              </a:custGeom>
              <a:solidFill>
                <a:srgbClr val="179E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6" name="Freeform 7">
                <a:extLst>
                  <a:ext uri="{FF2B5EF4-FFF2-40B4-BE49-F238E27FC236}">
                    <a16:creationId xmlns:a16="http://schemas.microsoft.com/office/drawing/2014/main" id="{E9E45470-A236-4DFC-AB15-F2FC15711B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7235" y="3151284"/>
                <a:ext cx="1796706" cy="1792281"/>
              </a:xfrm>
              <a:custGeom>
                <a:avLst/>
                <a:gdLst>
                  <a:gd name="T0" fmla="*/ 0 w 1108"/>
                  <a:gd name="T1" fmla="*/ 35 h 1104"/>
                  <a:gd name="T2" fmla="*/ 0 w 1108"/>
                  <a:gd name="T3" fmla="*/ 140 h 1104"/>
                  <a:gd name="T4" fmla="*/ 36 w 1108"/>
                  <a:gd name="T5" fmla="*/ 176 h 1104"/>
                  <a:gd name="T6" fmla="*/ 72 w 1108"/>
                  <a:gd name="T7" fmla="*/ 140 h 1104"/>
                  <a:gd name="T8" fmla="*/ 72 w 1108"/>
                  <a:gd name="T9" fmla="*/ 115 h 1104"/>
                  <a:gd name="T10" fmla="*/ 989 w 1108"/>
                  <a:gd name="T11" fmla="*/ 1032 h 1104"/>
                  <a:gd name="T12" fmla="*/ 964 w 1108"/>
                  <a:gd name="T13" fmla="*/ 1032 h 1104"/>
                  <a:gd name="T14" fmla="*/ 928 w 1108"/>
                  <a:gd name="T15" fmla="*/ 1068 h 1104"/>
                  <a:gd name="T16" fmla="*/ 964 w 1108"/>
                  <a:gd name="T17" fmla="*/ 1104 h 1104"/>
                  <a:gd name="T18" fmla="*/ 1072 w 1108"/>
                  <a:gd name="T19" fmla="*/ 1104 h 1104"/>
                  <a:gd name="T20" fmla="*/ 1108 w 1108"/>
                  <a:gd name="T21" fmla="*/ 1068 h 1104"/>
                  <a:gd name="T22" fmla="*/ 1108 w 1108"/>
                  <a:gd name="T23" fmla="*/ 963 h 1104"/>
                  <a:gd name="T24" fmla="*/ 1072 w 1108"/>
                  <a:gd name="T25" fmla="*/ 927 h 1104"/>
                  <a:gd name="T26" fmla="*/ 1036 w 1108"/>
                  <a:gd name="T27" fmla="*/ 963 h 1104"/>
                  <a:gd name="T28" fmla="*/ 1036 w 1108"/>
                  <a:gd name="T29" fmla="*/ 988 h 1104"/>
                  <a:gd name="T30" fmla="*/ 119 w 1108"/>
                  <a:gd name="T31" fmla="*/ 71 h 1104"/>
                  <a:gd name="T32" fmla="*/ 144 w 1108"/>
                  <a:gd name="T33" fmla="*/ 71 h 1104"/>
                  <a:gd name="T34" fmla="*/ 180 w 1108"/>
                  <a:gd name="T35" fmla="*/ 35 h 1104"/>
                  <a:gd name="T36" fmla="*/ 144 w 1108"/>
                  <a:gd name="T37" fmla="*/ 0 h 1104"/>
                  <a:gd name="T38" fmla="*/ 36 w 1108"/>
                  <a:gd name="T39" fmla="*/ 0 h 1104"/>
                  <a:gd name="T40" fmla="*/ 0 w 1108"/>
                  <a:gd name="T41" fmla="*/ 35 h 1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08" h="1104">
                    <a:moveTo>
                      <a:pt x="0" y="35"/>
                    </a:moveTo>
                    <a:cubicBezTo>
                      <a:pt x="0" y="140"/>
                      <a:pt x="0" y="140"/>
                      <a:pt x="0" y="140"/>
                    </a:cubicBezTo>
                    <a:cubicBezTo>
                      <a:pt x="0" y="160"/>
                      <a:pt x="16" y="176"/>
                      <a:pt x="36" y="176"/>
                    </a:cubicBezTo>
                    <a:cubicBezTo>
                      <a:pt x="56" y="176"/>
                      <a:pt x="72" y="160"/>
                      <a:pt x="72" y="140"/>
                    </a:cubicBezTo>
                    <a:cubicBezTo>
                      <a:pt x="72" y="115"/>
                      <a:pt x="72" y="115"/>
                      <a:pt x="72" y="115"/>
                    </a:cubicBezTo>
                    <a:cubicBezTo>
                      <a:pt x="989" y="1032"/>
                      <a:pt x="989" y="1032"/>
                      <a:pt x="989" y="1032"/>
                    </a:cubicBezTo>
                    <a:cubicBezTo>
                      <a:pt x="964" y="1032"/>
                      <a:pt x="964" y="1032"/>
                      <a:pt x="964" y="1032"/>
                    </a:cubicBezTo>
                    <a:cubicBezTo>
                      <a:pt x="944" y="1032"/>
                      <a:pt x="928" y="1048"/>
                      <a:pt x="928" y="1068"/>
                    </a:cubicBezTo>
                    <a:cubicBezTo>
                      <a:pt x="928" y="1088"/>
                      <a:pt x="944" y="1104"/>
                      <a:pt x="964" y="1104"/>
                    </a:cubicBezTo>
                    <a:cubicBezTo>
                      <a:pt x="1072" y="1104"/>
                      <a:pt x="1072" y="1104"/>
                      <a:pt x="1072" y="1104"/>
                    </a:cubicBezTo>
                    <a:cubicBezTo>
                      <a:pt x="1092" y="1104"/>
                      <a:pt x="1108" y="1088"/>
                      <a:pt x="1108" y="1068"/>
                    </a:cubicBezTo>
                    <a:cubicBezTo>
                      <a:pt x="1108" y="963"/>
                      <a:pt x="1108" y="963"/>
                      <a:pt x="1108" y="963"/>
                    </a:cubicBezTo>
                    <a:cubicBezTo>
                      <a:pt x="1108" y="943"/>
                      <a:pt x="1092" y="927"/>
                      <a:pt x="1072" y="927"/>
                    </a:cubicBezTo>
                    <a:cubicBezTo>
                      <a:pt x="1052" y="927"/>
                      <a:pt x="1036" y="943"/>
                      <a:pt x="1036" y="963"/>
                    </a:cubicBezTo>
                    <a:cubicBezTo>
                      <a:pt x="1036" y="988"/>
                      <a:pt x="1036" y="988"/>
                      <a:pt x="1036" y="988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44" y="71"/>
                      <a:pt x="144" y="71"/>
                      <a:pt x="144" y="71"/>
                    </a:cubicBezTo>
                    <a:cubicBezTo>
                      <a:pt x="164" y="71"/>
                      <a:pt x="180" y="55"/>
                      <a:pt x="180" y="35"/>
                    </a:cubicBezTo>
                    <a:cubicBezTo>
                      <a:pt x="180" y="16"/>
                      <a:pt x="164" y="0"/>
                      <a:pt x="144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6" y="0"/>
                      <a:pt x="0" y="16"/>
                      <a:pt x="0" y="35"/>
                    </a:cubicBezTo>
                    <a:close/>
                  </a:path>
                </a:pathLst>
              </a:custGeom>
              <a:solidFill>
                <a:srgbClr val="F59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7" name="Freeform 8">
                <a:extLst>
                  <a:ext uri="{FF2B5EF4-FFF2-40B4-BE49-F238E27FC236}">
                    <a16:creationId xmlns:a16="http://schemas.microsoft.com/office/drawing/2014/main" id="{52DFE0CF-D887-435C-8D47-CF610AB73B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4680" y="3860821"/>
                <a:ext cx="2501818" cy="371732"/>
              </a:xfrm>
              <a:custGeom>
                <a:avLst/>
                <a:gdLst>
                  <a:gd name="T0" fmla="*/ 1528 w 1542"/>
                  <a:gd name="T1" fmla="*/ 88 h 229"/>
                  <a:gd name="T2" fmla="*/ 1453 w 1542"/>
                  <a:gd name="T3" fmla="*/ 14 h 229"/>
                  <a:gd name="T4" fmla="*/ 1403 w 1542"/>
                  <a:gd name="T5" fmla="*/ 14 h 229"/>
                  <a:gd name="T6" fmla="*/ 1403 w 1542"/>
                  <a:gd name="T7" fmla="*/ 65 h 229"/>
                  <a:gd name="T8" fmla="*/ 1420 w 1542"/>
                  <a:gd name="T9" fmla="*/ 83 h 229"/>
                  <a:gd name="T10" fmla="*/ 124 w 1542"/>
                  <a:gd name="T11" fmla="*/ 83 h 229"/>
                  <a:gd name="T12" fmla="*/ 141 w 1542"/>
                  <a:gd name="T13" fmla="*/ 65 h 229"/>
                  <a:gd name="T14" fmla="*/ 141 w 1542"/>
                  <a:gd name="T15" fmla="*/ 14 h 229"/>
                  <a:gd name="T16" fmla="*/ 91 w 1542"/>
                  <a:gd name="T17" fmla="*/ 14 h 229"/>
                  <a:gd name="T18" fmla="*/ 14 w 1542"/>
                  <a:gd name="T19" fmla="*/ 90 h 229"/>
                  <a:gd name="T20" fmla="*/ 14 w 1542"/>
                  <a:gd name="T21" fmla="*/ 141 h 229"/>
                  <a:gd name="T22" fmla="*/ 89 w 1542"/>
                  <a:gd name="T23" fmla="*/ 215 h 229"/>
                  <a:gd name="T24" fmla="*/ 139 w 1542"/>
                  <a:gd name="T25" fmla="*/ 215 h 229"/>
                  <a:gd name="T26" fmla="*/ 139 w 1542"/>
                  <a:gd name="T27" fmla="*/ 165 h 229"/>
                  <a:gd name="T28" fmla="*/ 122 w 1542"/>
                  <a:gd name="T29" fmla="*/ 147 h 229"/>
                  <a:gd name="T30" fmla="*/ 1418 w 1542"/>
                  <a:gd name="T31" fmla="*/ 147 h 229"/>
                  <a:gd name="T32" fmla="*/ 1401 w 1542"/>
                  <a:gd name="T33" fmla="*/ 165 h 229"/>
                  <a:gd name="T34" fmla="*/ 1401 w 1542"/>
                  <a:gd name="T35" fmla="*/ 215 h 229"/>
                  <a:gd name="T36" fmla="*/ 1451 w 1542"/>
                  <a:gd name="T37" fmla="*/ 215 h 229"/>
                  <a:gd name="T38" fmla="*/ 1528 w 1542"/>
                  <a:gd name="T39" fmla="*/ 139 h 229"/>
                  <a:gd name="T40" fmla="*/ 1528 w 1542"/>
                  <a:gd name="T41" fmla="*/ 88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42" h="229">
                    <a:moveTo>
                      <a:pt x="1528" y="88"/>
                    </a:moveTo>
                    <a:cubicBezTo>
                      <a:pt x="1453" y="14"/>
                      <a:pt x="1453" y="14"/>
                      <a:pt x="1453" y="14"/>
                    </a:cubicBezTo>
                    <a:cubicBezTo>
                      <a:pt x="1439" y="0"/>
                      <a:pt x="1417" y="0"/>
                      <a:pt x="1403" y="14"/>
                    </a:cubicBezTo>
                    <a:cubicBezTo>
                      <a:pt x="1389" y="28"/>
                      <a:pt x="1389" y="51"/>
                      <a:pt x="1403" y="65"/>
                    </a:cubicBezTo>
                    <a:cubicBezTo>
                      <a:pt x="1420" y="83"/>
                      <a:pt x="1420" y="83"/>
                      <a:pt x="1420" y="83"/>
                    </a:cubicBezTo>
                    <a:cubicBezTo>
                      <a:pt x="124" y="83"/>
                      <a:pt x="124" y="83"/>
                      <a:pt x="124" y="83"/>
                    </a:cubicBezTo>
                    <a:cubicBezTo>
                      <a:pt x="141" y="65"/>
                      <a:pt x="141" y="65"/>
                      <a:pt x="141" y="65"/>
                    </a:cubicBezTo>
                    <a:cubicBezTo>
                      <a:pt x="155" y="51"/>
                      <a:pt x="155" y="28"/>
                      <a:pt x="141" y="14"/>
                    </a:cubicBezTo>
                    <a:cubicBezTo>
                      <a:pt x="127" y="0"/>
                      <a:pt x="105" y="0"/>
                      <a:pt x="91" y="14"/>
                    </a:cubicBezTo>
                    <a:cubicBezTo>
                      <a:pt x="14" y="90"/>
                      <a:pt x="14" y="90"/>
                      <a:pt x="14" y="90"/>
                    </a:cubicBezTo>
                    <a:cubicBezTo>
                      <a:pt x="0" y="104"/>
                      <a:pt x="0" y="127"/>
                      <a:pt x="14" y="141"/>
                    </a:cubicBezTo>
                    <a:cubicBezTo>
                      <a:pt x="89" y="215"/>
                      <a:pt x="89" y="215"/>
                      <a:pt x="89" y="215"/>
                    </a:cubicBezTo>
                    <a:cubicBezTo>
                      <a:pt x="103" y="229"/>
                      <a:pt x="125" y="229"/>
                      <a:pt x="139" y="215"/>
                    </a:cubicBezTo>
                    <a:cubicBezTo>
                      <a:pt x="153" y="201"/>
                      <a:pt x="153" y="179"/>
                      <a:pt x="139" y="165"/>
                    </a:cubicBezTo>
                    <a:cubicBezTo>
                      <a:pt x="122" y="147"/>
                      <a:pt x="122" y="147"/>
                      <a:pt x="122" y="147"/>
                    </a:cubicBezTo>
                    <a:cubicBezTo>
                      <a:pt x="1418" y="147"/>
                      <a:pt x="1418" y="147"/>
                      <a:pt x="1418" y="147"/>
                    </a:cubicBezTo>
                    <a:cubicBezTo>
                      <a:pt x="1401" y="165"/>
                      <a:pt x="1401" y="165"/>
                      <a:pt x="1401" y="165"/>
                    </a:cubicBezTo>
                    <a:cubicBezTo>
                      <a:pt x="1387" y="179"/>
                      <a:pt x="1387" y="201"/>
                      <a:pt x="1401" y="215"/>
                    </a:cubicBezTo>
                    <a:cubicBezTo>
                      <a:pt x="1415" y="229"/>
                      <a:pt x="1437" y="229"/>
                      <a:pt x="1451" y="215"/>
                    </a:cubicBezTo>
                    <a:cubicBezTo>
                      <a:pt x="1528" y="139"/>
                      <a:pt x="1528" y="139"/>
                      <a:pt x="1528" y="139"/>
                    </a:cubicBezTo>
                    <a:cubicBezTo>
                      <a:pt x="1542" y="125"/>
                      <a:pt x="1542" y="102"/>
                      <a:pt x="1528" y="88"/>
                    </a:cubicBezTo>
                    <a:close/>
                  </a:path>
                </a:pathLst>
              </a:custGeom>
              <a:solidFill>
                <a:srgbClr val="9EBE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DAD28DFE-77B1-4E37-B418-7E88DFE849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6517" y="2964969"/>
              <a:ext cx="1470703" cy="1470703"/>
            </a:xfrm>
            <a:prstGeom prst="ellipse">
              <a:avLst/>
            </a:prstGeom>
            <a:solidFill>
              <a:srgbClr val="44546A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0" name="Oval 10">
              <a:extLst>
                <a:ext uri="{FF2B5EF4-FFF2-40B4-BE49-F238E27FC236}">
                  <a16:creationId xmlns:a16="http://schemas.microsoft.com/office/drawing/2014/main" id="{0CE5F960-F229-44B8-B2FD-D5A2A98B91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2880" y="3121497"/>
              <a:ext cx="1157976" cy="1157976"/>
            </a:xfrm>
            <a:prstGeom prst="ellipse">
              <a:avLst/>
            </a:prstGeom>
            <a:solidFill>
              <a:srgbClr val="4454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A8F5E10-C246-4CEF-8372-8B736DB38CB1}"/>
                </a:ext>
              </a:extLst>
            </p:cNvPr>
            <p:cNvGrpSpPr/>
            <p:nvPr/>
          </p:nvGrpSpPr>
          <p:grpSpPr>
            <a:xfrm>
              <a:off x="6882692" y="2018675"/>
              <a:ext cx="938182" cy="938182"/>
              <a:chOff x="6921334" y="2348814"/>
              <a:chExt cx="938182" cy="938182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987DFAE7-612B-4158-8079-F1836F0B99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21334" y="2348814"/>
                <a:ext cx="938182" cy="938182"/>
              </a:xfrm>
              <a:prstGeom prst="ellipse">
                <a:avLst/>
              </a:prstGeom>
              <a:solidFill>
                <a:srgbClr val="179E86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DA92F278-19B0-4A0C-9DC3-053206143C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168" y="2449123"/>
                <a:ext cx="740514" cy="739039"/>
              </a:xfrm>
              <a:prstGeom prst="ellipse">
                <a:avLst/>
              </a:prstGeom>
              <a:solidFill>
                <a:srgbClr val="179E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74D9BAD-61FA-4FD5-BAFC-4B45983913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37889" y="2251745"/>
              <a:ext cx="455815" cy="457290"/>
            </a:xfrm>
            <a:custGeom>
              <a:avLst/>
              <a:gdLst>
                <a:gd name="T0" fmla="*/ 276 w 281"/>
                <a:gd name="T1" fmla="*/ 242 h 282"/>
                <a:gd name="T2" fmla="*/ 211 w 281"/>
                <a:gd name="T3" fmla="*/ 175 h 282"/>
                <a:gd name="T4" fmla="*/ 198 w 281"/>
                <a:gd name="T5" fmla="*/ 171 h 282"/>
                <a:gd name="T6" fmla="*/ 185 w 281"/>
                <a:gd name="T7" fmla="*/ 167 h 282"/>
                <a:gd name="T8" fmla="*/ 184 w 281"/>
                <a:gd name="T9" fmla="*/ 166 h 282"/>
                <a:gd name="T10" fmla="*/ 176 w 281"/>
                <a:gd name="T11" fmla="*/ 38 h 282"/>
                <a:gd name="T12" fmla="*/ 38 w 281"/>
                <a:gd name="T13" fmla="*/ 38 h 282"/>
                <a:gd name="T14" fmla="*/ 38 w 281"/>
                <a:gd name="T15" fmla="*/ 176 h 282"/>
                <a:gd name="T16" fmla="*/ 168 w 281"/>
                <a:gd name="T17" fmla="*/ 183 h 282"/>
                <a:gd name="T18" fmla="*/ 168 w 281"/>
                <a:gd name="T19" fmla="*/ 183 h 282"/>
                <a:gd name="T20" fmla="*/ 172 w 281"/>
                <a:gd name="T21" fmla="*/ 197 h 282"/>
                <a:gd name="T22" fmla="*/ 176 w 281"/>
                <a:gd name="T23" fmla="*/ 210 h 282"/>
                <a:gd name="T24" fmla="*/ 240 w 281"/>
                <a:gd name="T25" fmla="*/ 277 h 282"/>
                <a:gd name="T26" fmla="*/ 258 w 281"/>
                <a:gd name="T27" fmla="*/ 277 h 282"/>
                <a:gd name="T28" fmla="*/ 276 w 281"/>
                <a:gd name="T29" fmla="*/ 259 h 282"/>
                <a:gd name="T30" fmla="*/ 276 w 281"/>
                <a:gd name="T31" fmla="*/ 242 h 282"/>
                <a:gd name="T32" fmla="*/ 154 w 281"/>
                <a:gd name="T33" fmla="*/ 154 h 282"/>
                <a:gd name="T34" fmla="*/ 59 w 281"/>
                <a:gd name="T35" fmla="*/ 154 h 282"/>
                <a:gd name="T36" fmla="*/ 59 w 281"/>
                <a:gd name="T37" fmla="*/ 59 h 282"/>
                <a:gd name="T38" fmla="*/ 154 w 281"/>
                <a:gd name="T39" fmla="*/ 59 h 282"/>
                <a:gd name="T40" fmla="*/ 154 w 281"/>
                <a:gd name="T41" fmla="*/ 154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1" h="282">
                  <a:moveTo>
                    <a:pt x="276" y="242"/>
                  </a:moveTo>
                  <a:cubicBezTo>
                    <a:pt x="211" y="175"/>
                    <a:pt x="211" y="175"/>
                    <a:pt x="211" y="175"/>
                  </a:cubicBezTo>
                  <a:cubicBezTo>
                    <a:pt x="207" y="170"/>
                    <a:pt x="201" y="168"/>
                    <a:pt x="198" y="171"/>
                  </a:cubicBezTo>
                  <a:cubicBezTo>
                    <a:pt x="196" y="173"/>
                    <a:pt x="190" y="171"/>
                    <a:pt x="185" y="167"/>
                  </a:cubicBezTo>
                  <a:cubicBezTo>
                    <a:pt x="184" y="166"/>
                    <a:pt x="184" y="166"/>
                    <a:pt x="184" y="166"/>
                  </a:cubicBezTo>
                  <a:cubicBezTo>
                    <a:pt x="213" y="127"/>
                    <a:pt x="210" y="73"/>
                    <a:pt x="176" y="38"/>
                  </a:cubicBezTo>
                  <a:cubicBezTo>
                    <a:pt x="138" y="0"/>
                    <a:pt x="76" y="0"/>
                    <a:pt x="38" y="38"/>
                  </a:cubicBezTo>
                  <a:cubicBezTo>
                    <a:pt x="0" y="76"/>
                    <a:pt x="0" y="138"/>
                    <a:pt x="38" y="176"/>
                  </a:cubicBezTo>
                  <a:cubicBezTo>
                    <a:pt x="73" y="211"/>
                    <a:pt x="129" y="214"/>
                    <a:pt x="168" y="183"/>
                  </a:cubicBezTo>
                  <a:cubicBezTo>
                    <a:pt x="168" y="183"/>
                    <a:pt x="168" y="183"/>
                    <a:pt x="168" y="183"/>
                  </a:cubicBezTo>
                  <a:cubicBezTo>
                    <a:pt x="173" y="188"/>
                    <a:pt x="174" y="194"/>
                    <a:pt x="172" y="197"/>
                  </a:cubicBezTo>
                  <a:cubicBezTo>
                    <a:pt x="169" y="199"/>
                    <a:pt x="171" y="205"/>
                    <a:pt x="176" y="210"/>
                  </a:cubicBezTo>
                  <a:cubicBezTo>
                    <a:pt x="240" y="277"/>
                    <a:pt x="240" y="277"/>
                    <a:pt x="240" y="277"/>
                  </a:cubicBezTo>
                  <a:cubicBezTo>
                    <a:pt x="245" y="281"/>
                    <a:pt x="253" y="282"/>
                    <a:pt x="258" y="277"/>
                  </a:cubicBezTo>
                  <a:cubicBezTo>
                    <a:pt x="276" y="259"/>
                    <a:pt x="276" y="259"/>
                    <a:pt x="276" y="259"/>
                  </a:cubicBezTo>
                  <a:cubicBezTo>
                    <a:pt x="281" y="255"/>
                    <a:pt x="281" y="247"/>
                    <a:pt x="276" y="242"/>
                  </a:cubicBezTo>
                  <a:close/>
                  <a:moveTo>
                    <a:pt x="154" y="154"/>
                  </a:moveTo>
                  <a:cubicBezTo>
                    <a:pt x="128" y="181"/>
                    <a:pt x="85" y="181"/>
                    <a:pt x="59" y="154"/>
                  </a:cubicBezTo>
                  <a:cubicBezTo>
                    <a:pt x="33" y="128"/>
                    <a:pt x="33" y="86"/>
                    <a:pt x="59" y="59"/>
                  </a:cubicBezTo>
                  <a:cubicBezTo>
                    <a:pt x="85" y="33"/>
                    <a:pt x="128" y="33"/>
                    <a:pt x="154" y="59"/>
                  </a:cubicBezTo>
                  <a:cubicBezTo>
                    <a:pt x="180" y="86"/>
                    <a:pt x="180" y="128"/>
                    <a:pt x="154" y="1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ts val="600"/>
                </a:spcBef>
              </a:pPr>
              <a:endParaRPr lang="en-US" dirty="0">
                <a:solidFill>
                  <a:prstClr val="black"/>
                </a:solidFill>
                <a:latin typeface="Lato Light"/>
              </a:endParaRPr>
            </a:p>
          </p:txBody>
        </p:sp>
        <p:sp>
          <p:nvSpPr>
            <p:cNvPr id="19" name="Oval 17">
              <a:extLst>
                <a:ext uri="{FF2B5EF4-FFF2-40B4-BE49-F238E27FC236}">
                  <a16:creationId xmlns:a16="http://schemas.microsoft.com/office/drawing/2014/main" id="{FF046073-9FAC-4BA2-80D0-E3600C5569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6792" y="4451162"/>
              <a:ext cx="938182" cy="938182"/>
            </a:xfrm>
            <a:prstGeom prst="ellipse">
              <a:avLst/>
            </a:prstGeom>
            <a:solidFill>
              <a:srgbClr val="179E86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20" name="Oval 18">
              <a:extLst>
                <a:ext uri="{FF2B5EF4-FFF2-40B4-BE49-F238E27FC236}">
                  <a16:creationId xmlns:a16="http://schemas.microsoft.com/office/drawing/2014/main" id="{4E414D48-2DF8-4CBC-A00D-B052E69E64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5626" y="4549995"/>
              <a:ext cx="740514" cy="740515"/>
            </a:xfrm>
            <a:prstGeom prst="ellipse">
              <a:avLst/>
            </a:prstGeom>
            <a:solidFill>
              <a:srgbClr val="179E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D725C1A9-A511-4A98-AEED-263A6E19F7DE}"/>
                </a:ext>
              </a:extLst>
            </p:cNvPr>
            <p:cNvGrpSpPr/>
            <p:nvPr/>
          </p:nvGrpSpPr>
          <p:grpSpPr>
            <a:xfrm>
              <a:off x="5581629" y="1447800"/>
              <a:ext cx="938182" cy="938182"/>
              <a:chOff x="5620271" y="1777939"/>
              <a:chExt cx="938182" cy="938182"/>
            </a:xfrm>
          </p:grpSpPr>
          <p:sp>
            <p:nvSpPr>
              <p:cNvPr id="23" name="Oval 20">
                <a:extLst>
                  <a:ext uri="{FF2B5EF4-FFF2-40B4-BE49-F238E27FC236}">
                    <a16:creationId xmlns:a16="http://schemas.microsoft.com/office/drawing/2014/main" id="{79F86838-E2C2-4483-A85E-0C68DB9CFD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20271" y="1777939"/>
                <a:ext cx="938182" cy="938182"/>
              </a:xfrm>
              <a:prstGeom prst="ellipse">
                <a:avLst/>
              </a:prstGeom>
              <a:solidFill>
                <a:srgbClr val="2580B7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24" name="Oval 21">
                <a:extLst>
                  <a:ext uri="{FF2B5EF4-FFF2-40B4-BE49-F238E27FC236}">
                    <a16:creationId xmlns:a16="http://schemas.microsoft.com/office/drawing/2014/main" id="{F6BD57D1-D414-420E-A5C9-C5CD2BF4C1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19105" y="1876773"/>
                <a:ext cx="740514" cy="740515"/>
              </a:xfrm>
              <a:prstGeom prst="ellipse">
                <a:avLst/>
              </a:prstGeom>
              <a:solidFill>
                <a:srgbClr val="2580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E12EAAC6-1DF0-418E-8783-9E3F0CD129DD}"/>
                </a:ext>
              </a:extLst>
            </p:cNvPr>
            <p:cNvGrpSpPr/>
            <p:nvPr/>
          </p:nvGrpSpPr>
          <p:grpSpPr>
            <a:xfrm>
              <a:off x="5814699" y="1657268"/>
              <a:ext cx="486793" cy="497119"/>
              <a:chOff x="5853341" y="1987407"/>
              <a:chExt cx="486793" cy="497119"/>
            </a:xfrm>
          </p:grpSpPr>
          <p:sp>
            <p:nvSpPr>
              <p:cNvPr id="26" name="Freeform 22">
                <a:extLst>
                  <a:ext uri="{FF2B5EF4-FFF2-40B4-BE49-F238E27FC236}">
                    <a16:creationId xmlns:a16="http://schemas.microsoft.com/office/drawing/2014/main" id="{10B62FFE-9EFF-4501-8114-2AAB88639C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75777" y="2106893"/>
                <a:ext cx="243396" cy="377633"/>
              </a:xfrm>
              <a:custGeom>
                <a:avLst/>
                <a:gdLst>
                  <a:gd name="T0" fmla="*/ 75 w 150"/>
                  <a:gd name="T1" fmla="*/ 0 h 232"/>
                  <a:gd name="T2" fmla="*/ 0 w 150"/>
                  <a:gd name="T3" fmla="*/ 72 h 232"/>
                  <a:gd name="T4" fmla="*/ 33 w 150"/>
                  <a:gd name="T5" fmla="*/ 159 h 232"/>
                  <a:gd name="T6" fmla="*/ 46 w 150"/>
                  <a:gd name="T7" fmla="*/ 177 h 232"/>
                  <a:gd name="T8" fmla="*/ 43 w 150"/>
                  <a:gd name="T9" fmla="*/ 181 h 232"/>
                  <a:gd name="T10" fmla="*/ 47 w 150"/>
                  <a:gd name="T11" fmla="*/ 187 h 232"/>
                  <a:gd name="T12" fmla="*/ 43 w 150"/>
                  <a:gd name="T13" fmla="*/ 193 h 232"/>
                  <a:gd name="T14" fmla="*/ 48 w 150"/>
                  <a:gd name="T15" fmla="*/ 198 h 232"/>
                  <a:gd name="T16" fmla="*/ 43 w 150"/>
                  <a:gd name="T17" fmla="*/ 204 h 232"/>
                  <a:gd name="T18" fmla="*/ 50 w 150"/>
                  <a:gd name="T19" fmla="*/ 211 h 232"/>
                  <a:gd name="T20" fmla="*/ 47 w 150"/>
                  <a:gd name="T21" fmla="*/ 215 h 232"/>
                  <a:gd name="T22" fmla="*/ 65 w 150"/>
                  <a:gd name="T23" fmla="*/ 226 h 232"/>
                  <a:gd name="T24" fmla="*/ 75 w 150"/>
                  <a:gd name="T25" fmla="*/ 232 h 232"/>
                  <a:gd name="T26" fmla="*/ 85 w 150"/>
                  <a:gd name="T27" fmla="*/ 226 h 232"/>
                  <a:gd name="T28" fmla="*/ 103 w 150"/>
                  <a:gd name="T29" fmla="*/ 215 h 232"/>
                  <a:gd name="T30" fmla="*/ 101 w 150"/>
                  <a:gd name="T31" fmla="*/ 211 h 232"/>
                  <a:gd name="T32" fmla="*/ 108 w 150"/>
                  <a:gd name="T33" fmla="*/ 204 h 232"/>
                  <a:gd name="T34" fmla="*/ 103 w 150"/>
                  <a:gd name="T35" fmla="*/ 198 h 232"/>
                  <a:gd name="T36" fmla="*/ 108 w 150"/>
                  <a:gd name="T37" fmla="*/ 193 h 232"/>
                  <a:gd name="T38" fmla="*/ 103 w 150"/>
                  <a:gd name="T39" fmla="*/ 187 h 232"/>
                  <a:gd name="T40" fmla="*/ 107 w 150"/>
                  <a:gd name="T41" fmla="*/ 181 h 232"/>
                  <a:gd name="T42" fmla="*/ 105 w 150"/>
                  <a:gd name="T43" fmla="*/ 177 h 232"/>
                  <a:gd name="T44" fmla="*/ 117 w 150"/>
                  <a:gd name="T45" fmla="*/ 159 h 232"/>
                  <a:gd name="T46" fmla="*/ 150 w 150"/>
                  <a:gd name="T47" fmla="*/ 72 h 232"/>
                  <a:gd name="T48" fmla="*/ 75 w 150"/>
                  <a:gd name="T49" fmla="*/ 0 h 232"/>
                  <a:gd name="T50" fmla="*/ 114 w 150"/>
                  <a:gd name="T51" fmla="*/ 117 h 232"/>
                  <a:gd name="T52" fmla="*/ 98 w 150"/>
                  <a:gd name="T53" fmla="*/ 158 h 232"/>
                  <a:gd name="T54" fmla="*/ 75 w 150"/>
                  <a:gd name="T55" fmla="*/ 165 h 232"/>
                  <a:gd name="T56" fmla="*/ 52 w 150"/>
                  <a:gd name="T57" fmla="*/ 158 h 232"/>
                  <a:gd name="T58" fmla="*/ 36 w 150"/>
                  <a:gd name="T59" fmla="*/ 117 h 232"/>
                  <a:gd name="T60" fmla="*/ 19 w 150"/>
                  <a:gd name="T61" fmla="*/ 72 h 232"/>
                  <a:gd name="T62" fmla="*/ 75 w 150"/>
                  <a:gd name="T63" fmla="*/ 20 h 232"/>
                  <a:gd name="T64" fmla="*/ 131 w 150"/>
                  <a:gd name="T65" fmla="*/ 72 h 232"/>
                  <a:gd name="T66" fmla="*/ 114 w 150"/>
                  <a:gd name="T67" fmla="*/ 117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50" h="232">
                    <a:moveTo>
                      <a:pt x="75" y="0"/>
                    </a:moveTo>
                    <a:cubicBezTo>
                      <a:pt x="33" y="0"/>
                      <a:pt x="0" y="33"/>
                      <a:pt x="0" y="72"/>
                    </a:cubicBezTo>
                    <a:cubicBezTo>
                      <a:pt x="0" y="120"/>
                      <a:pt x="33" y="132"/>
                      <a:pt x="33" y="159"/>
                    </a:cubicBezTo>
                    <a:cubicBezTo>
                      <a:pt x="33" y="166"/>
                      <a:pt x="38" y="172"/>
                      <a:pt x="46" y="177"/>
                    </a:cubicBezTo>
                    <a:cubicBezTo>
                      <a:pt x="44" y="178"/>
                      <a:pt x="43" y="180"/>
                      <a:pt x="43" y="181"/>
                    </a:cubicBezTo>
                    <a:cubicBezTo>
                      <a:pt x="43" y="184"/>
                      <a:pt x="45" y="186"/>
                      <a:pt x="47" y="187"/>
                    </a:cubicBezTo>
                    <a:cubicBezTo>
                      <a:pt x="45" y="189"/>
                      <a:pt x="43" y="191"/>
                      <a:pt x="43" y="193"/>
                    </a:cubicBezTo>
                    <a:cubicBezTo>
                      <a:pt x="43" y="195"/>
                      <a:pt x="45" y="197"/>
                      <a:pt x="48" y="198"/>
                    </a:cubicBezTo>
                    <a:cubicBezTo>
                      <a:pt x="45" y="200"/>
                      <a:pt x="43" y="202"/>
                      <a:pt x="43" y="204"/>
                    </a:cubicBezTo>
                    <a:cubicBezTo>
                      <a:pt x="43" y="207"/>
                      <a:pt x="46" y="209"/>
                      <a:pt x="50" y="211"/>
                    </a:cubicBezTo>
                    <a:cubicBezTo>
                      <a:pt x="48" y="212"/>
                      <a:pt x="47" y="214"/>
                      <a:pt x="47" y="215"/>
                    </a:cubicBezTo>
                    <a:cubicBezTo>
                      <a:pt x="47" y="220"/>
                      <a:pt x="55" y="224"/>
                      <a:pt x="65" y="226"/>
                    </a:cubicBezTo>
                    <a:cubicBezTo>
                      <a:pt x="67" y="229"/>
                      <a:pt x="71" y="232"/>
                      <a:pt x="75" y="232"/>
                    </a:cubicBezTo>
                    <a:cubicBezTo>
                      <a:pt x="80" y="232"/>
                      <a:pt x="83" y="229"/>
                      <a:pt x="85" y="226"/>
                    </a:cubicBezTo>
                    <a:cubicBezTo>
                      <a:pt x="96" y="224"/>
                      <a:pt x="103" y="220"/>
                      <a:pt x="103" y="215"/>
                    </a:cubicBezTo>
                    <a:cubicBezTo>
                      <a:pt x="103" y="214"/>
                      <a:pt x="103" y="212"/>
                      <a:pt x="101" y="211"/>
                    </a:cubicBezTo>
                    <a:cubicBezTo>
                      <a:pt x="105" y="209"/>
                      <a:pt x="108" y="207"/>
                      <a:pt x="108" y="204"/>
                    </a:cubicBezTo>
                    <a:cubicBezTo>
                      <a:pt x="108" y="202"/>
                      <a:pt x="106" y="200"/>
                      <a:pt x="103" y="198"/>
                    </a:cubicBezTo>
                    <a:cubicBezTo>
                      <a:pt x="106" y="197"/>
                      <a:pt x="108" y="195"/>
                      <a:pt x="108" y="193"/>
                    </a:cubicBezTo>
                    <a:cubicBezTo>
                      <a:pt x="108" y="191"/>
                      <a:pt x="106" y="189"/>
                      <a:pt x="103" y="187"/>
                    </a:cubicBezTo>
                    <a:cubicBezTo>
                      <a:pt x="106" y="185"/>
                      <a:pt x="107" y="184"/>
                      <a:pt x="107" y="181"/>
                    </a:cubicBezTo>
                    <a:cubicBezTo>
                      <a:pt x="107" y="180"/>
                      <a:pt x="106" y="178"/>
                      <a:pt x="105" y="177"/>
                    </a:cubicBezTo>
                    <a:cubicBezTo>
                      <a:pt x="112" y="172"/>
                      <a:pt x="117" y="166"/>
                      <a:pt x="117" y="159"/>
                    </a:cubicBezTo>
                    <a:cubicBezTo>
                      <a:pt x="117" y="132"/>
                      <a:pt x="150" y="120"/>
                      <a:pt x="150" y="72"/>
                    </a:cubicBezTo>
                    <a:cubicBezTo>
                      <a:pt x="150" y="33"/>
                      <a:pt x="117" y="0"/>
                      <a:pt x="75" y="0"/>
                    </a:cubicBezTo>
                    <a:close/>
                    <a:moveTo>
                      <a:pt x="114" y="117"/>
                    </a:moveTo>
                    <a:cubicBezTo>
                      <a:pt x="107" y="128"/>
                      <a:pt x="98" y="141"/>
                      <a:pt x="98" y="158"/>
                    </a:cubicBezTo>
                    <a:cubicBezTo>
                      <a:pt x="95" y="160"/>
                      <a:pt x="86" y="165"/>
                      <a:pt x="75" y="165"/>
                    </a:cubicBezTo>
                    <a:cubicBezTo>
                      <a:pt x="64" y="165"/>
                      <a:pt x="55" y="160"/>
                      <a:pt x="52" y="158"/>
                    </a:cubicBezTo>
                    <a:cubicBezTo>
                      <a:pt x="52" y="140"/>
                      <a:pt x="43" y="128"/>
                      <a:pt x="36" y="117"/>
                    </a:cubicBezTo>
                    <a:cubicBezTo>
                      <a:pt x="27" y="105"/>
                      <a:pt x="19" y="93"/>
                      <a:pt x="19" y="72"/>
                    </a:cubicBezTo>
                    <a:cubicBezTo>
                      <a:pt x="19" y="44"/>
                      <a:pt x="44" y="20"/>
                      <a:pt x="75" y="20"/>
                    </a:cubicBezTo>
                    <a:cubicBezTo>
                      <a:pt x="106" y="20"/>
                      <a:pt x="131" y="44"/>
                      <a:pt x="131" y="72"/>
                    </a:cubicBezTo>
                    <a:cubicBezTo>
                      <a:pt x="131" y="93"/>
                      <a:pt x="123" y="105"/>
                      <a:pt x="114" y="1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Bef>
                    <a:spcPts val="600"/>
                  </a:spcBef>
                </a:pPr>
                <a:endParaRPr lang="en-US" dirty="0">
                  <a:solidFill>
                    <a:prstClr val="black"/>
                  </a:solidFill>
                  <a:latin typeface="Lato Light"/>
                </a:endParaRPr>
              </a:p>
            </p:txBody>
          </p:sp>
          <p:sp>
            <p:nvSpPr>
              <p:cNvPr id="27" name="Freeform 23">
                <a:extLst>
                  <a:ext uri="{FF2B5EF4-FFF2-40B4-BE49-F238E27FC236}">
                    <a16:creationId xmlns:a16="http://schemas.microsoft.com/office/drawing/2014/main" id="{8AF76872-BEB3-4CDE-9200-DD930892BF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0511" y="1987407"/>
                <a:ext cx="32453" cy="79657"/>
              </a:xfrm>
              <a:custGeom>
                <a:avLst/>
                <a:gdLst>
                  <a:gd name="T0" fmla="*/ 10 w 20"/>
                  <a:gd name="T1" fmla="*/ 49 h 49"/>
                  <a:gd name="T2" fmla="*/ 20 w 20"/>
                  <a:gd name="T3" fmla="*/ 36 h 49"/>
                  <a:gd name="T4" fmla="*/ 20 w 20"/>
                  <a:gd name="T5" fmla="*/ 13 h 49"/>
                  <a:gd name="T6" fmla="*/ 10 w 20"/>
                  <a:gd name="T7" fmla="*/ 0 h 49"/>
                  <a:gd name="T8" fmla="*/ 0 w 20"/>
                  <a:gd name="T9" fmla="*/ 13 h 49"/>
                  <a:gd name="T10" fmla="*/ 0 w 20"/>
                  <a:gd name="T11" fmla="*/ 36 h 49"/>
                  <a:gd name="T12" fmla="*/ 10 w 20"/>
                  <a:gd name="T1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49">
                    <a:moveTo>
                      <a:pt x="10" y="49"/>
                    </a:moveTo>
                    <a:cubicBezTo>
                      <a:pt x="15" y="49"/>
                      <a:pt x="20" y="43"/>
                      <a:pt x="20" y="36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0" y="6"/>
                      <a:pt x="15" y="0"/>
                      <a:pt x="10" y="0"/>
                    </a:cubicBezTo>
                    <a:cubicBezTo>
                      <a:pt x="5" y="0"/>
                      <a:pt x="0" y="6"/>
                      <a:pt x="0" y="13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43"/>
                      <a:pt x="5" y="49"/>
                      <a:pt x="10" y="4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Bef>
                    <a:spcPts val="600"/>
                  </a:spcBef>
                </a:pPr>
                <a:endParaRPr lang="en-US" dirty="0">
                  <a:solidFill>
                    <a:prstClr val="black"/>
                  </a:solidFill>
                  <a:latin typeface="Lato Light"/>
                </a:endParaRPr>
              </a:p>
            </p:txBody>
          </p:sp>
          <p:sp>
            <p:nvSpPr>
              <p:cNvPr id="28" name="Freeform 24">
                <a:extLst>
                  <a:ext uri="{FF2B5EF4-FFF2-40B4-BE49-F238E27FC236}">
                    <a16:creationId xmlns:a16="http://schemas.microsoft.com/office/drawing/2014/main" id="{75534097-2472-412C-B9E7-A54DCBEFB4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5451" y="2015435"/>
                <a:ext cx="59005" cy="78182"/>
              </a:xfrm>
              <a:custGeom>
                <a:avLst/>
                <a:gdLst>
                  <a:gd name="T0" fmla="*/ 30 w 36"/>
                  <a:gd name="T1" fmla="*/ 46 h 48"/>
                  <a:gd name="T2" fmla="*/ 32 w 36"/>
                  <a:gd name="T3" fmla="*/ 29 h 48"/>
                  <a:gd name="T4" fmla="*/ 21 w 36"/>
                  <a:gd name="T5" fmla="*/ 9 h 48"/>
                  <a:gd name="T6" fmla="*/ 6 w 36"/>
                  <a:gd name="T7" fmla="*/ 3 h 48"/>
                  <a:gd name="T8" fmla="*/ 4 w 36"/>
                  <a:gd name="T9" fmla="*/ 19 h 48"/>
                  <a:gd name="T10" fmla="*/ 15 w 36"/>
                  <a:gd name="T11" fmla="*/ 39 h 48"/>
                  <a:gd name="T12" fmla="*/ 30 w 36"/>
                  <a:gd name="T13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8">
                    <a:moveTo>
                      <a:pt x="30" y="46"/>
                    </a:moveTo>
                    <a:cubicBezTo>
                      <a:pt x="35" y="43"/>
                      <a:pt x="36" y="36"/>
                      <a:pt x="32" y="29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17" y="3"/>
                      <a:pt x="11" y="0"/>
                      <a:pt x="6" y="3"/>
                    </a:cubicBezTo>
                    <a:cubicBezTo>
                      <a:pt x="1" y="6"/>
                      <a:pt x="0" y="13"/>
                      <a:pt x="4" y="19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9" y="45"/>
                      <a:pt x="26" y="48"/>
                      <a:pt x="30" y="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Bef>
                    <a:spcPts val="600"/>
                  </a:spcBef>
                </a:pPr>
                <a:endParaRPr lang="en-US" dirty="0">
                  <a:solidFill>
                    <a:prstClr val="black"/>
                  </a:solidFill>
                  <a:latin typeface="Lato Light"/>
                </a:endParaRPr>
              </a:p>
            </p:txBody>
          </p:sp>
          <p:sp>
            <p:nvSpPr>
              <p:cNvPr id="29" name="Freeform 25">
                <a:extLst>
                  <a:ext uri="{FF2B5EF4-FFF2-40B4-BE49-F238E27FC236}">
                    <a16:creationId xmlns:a16="http://schemas.microsoft.com/office/drawing/2014/main" id="{7E481AF0-C5D0-4288-A009-BD55282248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1369" y="2099517"/>
                <a:ext cx="78182" cy="59005"/>
              </a:xfrm>
              <a:custGeom>
                <a:avLst/>
                <a:gdLst>
                  <a:gd name="T0" fmla="*/ 39 w 48"/>
                  <a:gd name="T1" fmla="*/ 15 h 36"/>
                  <a:gd name="T2" fmla="*/ 19 w 48"/>
                  <a:gd name="T3" fmla="*/ 4 h 36"/>
                  <a:gd name="T4" fmla="*/ 3 w 48"/>
                  <a:gd name="T5" fmla="*/ 6 h 36"/>
                  <a:gd name="T6" fmla="*/ 9 w 48"/>
                  <a:gd name="T7" fmla="*/ 21 h 36"/>
                  <a:gd name="T8" fmla="*/ 29 w 48"/>
                  <a:gd name="T9" fmla="*/ 32 h 36"/>
                  <a:gd name="T10" fmla="*/ 46 w 48"/>
                  <a:gd name="T11" fmla="*/ 30 h 36"/>
                  <a:gd name="T12" fmla="*/ 39 w 48"/>
                  <a:gd name="T13" fmla="*/ 1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36">
                    <a:moveTo>
                      <a:pt x="39" y="15"/>
                    </a:moveTo>
                    <a:cubicBezTo>
                      <a:pt x="19" y="4"/>
                      <a:pt x="19" y="4"/>
                      <a:pt x="19" y="4"/>
                    </a:cubicBezTo>
                    <a:cubicBezTo>
                      <a:pt x="13" y="0"/>
                      <a:pt x="6" y="1"/>
                      <a:pt x="3" y="6"/>
                    </a:cubicBezTo>
                    <a:cubicBezTo>
                      <a:pt x="0" y="11"/>
                      <a:pt x="3" y="17"/>
                      <a:pt x="9" y="21"/>
                    </a:cubicBezTo>
                    <a:cubicBezTo>
                      <a:pt x="29" y="32"/>
                      <a:pt x="29" y="32"/>
                      <a:pt x="29" y="32"/>
                    </a:cubicBezTo>
                    <a:cubicBezTo>
                      <a:pt x="36" y="36"/>
                      <a:pt x="43" y="35"/>
                      <a:pt x="46" y="30"/>
                    </a:cubicBezTo>
                    <a:cubicBezTo>
                      <a:pt x="48" y="26"/>
                      <a:pt x="45" y="19"/>
                      <a:pt x="39" y="1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Bef>
                    <a:spcPts val="600"/>
                  </a:spcBef>
                </a:pPr>
                <a:endParaRPr lang="en-US" dirty="0">
                  <a:solidFill>
                    <a:prstClr val="black"/>
                  </a:solidFill>
                  <a:latin typeface="Lato Light"/>
                </a:endParaRPr>
              </a:p>
            </p:txBody>
          </p:sp>
          <p:sp>
            <p:nvSpPr>
              <p:cNvPr id="30" name="Freeform 26">
                <a:extLst>
                  <a:ext uri="{FF2B5EF4-FFF2-40B4-BE49-F238E27FC236}">
                    <a16:creationId xmlns:a16="http://schemas.microsoft.com/office/drawing/2014/main" id="{8E577A78-D88D-47DF-9E11-ADDA89E4DC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5400" y="2304560"/>
                <a:ext cx="78182" cy="57530"/>
              </a:xfrm>
              <a:custGeom>
                <a:avLst/>
                <a:gdLst>
                  <a:gd name="T0" fmla="*/ 39 w 48"/>
                  <a:gd name="T1" fmla="*/ 15 h 36"/>
                  <a:gd name="T2" fmla="*/ 19 w 48"/>
                  <a:gd name="T3" fmla="*/ 3 h 36"/>
                  <a:gd name="T4" fmla="*/ 2 w 48"/>
                  <a:gd name="T5" fmla="*/ 5 h 36"/>
                  <a:gd name="T6" fmla="*/ 9 w 48"/>
                  <a:gd name="T7" fmla="*/ 20 h 36"/>
                  <a:gd name="T8" fmla="*/ 29 w 48"/>
                  <a:gd name="T9" fmla="*/ 32 h 36"/>
                  <a:gd name="T10" fmla="*/ 45 w 48"/>
                  <a:gd name="T11" fmla="*/ 30 h 36"/>
                  <a:gd name="T12" fmla="*/ 39 w 48"/>
                  <a:gd name="T13" fmla="*/ 1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36">
                    <a:moveTo>
                      <a:pt x="39" y="15"/>
                    </a:moveTo>
                    <a:cubicBezTo>
                      <a:pt x="19" y="3"/>
                      <a:pt x="19" y="3"/>
                      <a:pt x="19" y="3"/>
                    </a:cubicBezTo>
                    <a:cubicBezTo>
                      <a:pt x="12" y="0"/>
                      <a:pt x="5" y="1"/>
                      <a:pt x="2" y="5"/>
                    </a:cubicBezTo>
                    <a:cubicBezTo>
                      <a:pt x="0" y="10"/>
                      <a:pt x="3" y="17"/>
                      <a:pt x="9" y="20"/>
                    </a:cubicBezTo>
                    <a:cubicBezTo>
                      <a:pt x="29" y="32"/>
                      <a:pt x="29" y="32"/>
                      <a:pt x="29" y="32"/>
                    </a:cubicBezTo>
                    <a:cubicBezTo>
                      <a:pt x="35" y="36"/>
                      <a:pt x="42" y="35"/>
                      <a:pt x="45" y="30"/>
                    </a:cubicBezTo>
                    <a:cubicBezTo>
                      <a:pt x="48" y="25"/>
                      <a:pt x="45" y="19"/>
                      <a:pt x="39" y="1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Bef>
                    <a:spcPts val="600"/>
                  </a:spcBef>
                </a:pPr>
                <a:endParaRPr lang="en-US" dirty="0">
                  <a:solidFill>
                    <a:prstClr val="black"/>
                  </a:solidFill>
                  <a:latin typeface="Lato Light"/>
                </a:endParaRPr>
              </a:p>
            </p:txBody>
          </p:sp>
          <p:sp>
            <p:nvSpPr>
              <p:cNvPr id="31" name="Freeform 27">
                <a:extLst>
                  <a:ext uri="{FF2B5EF4-FFF2-40B4-BE49-F238E27FC236}">
                    <a16:creationId xmlns:a16="http://schemas.microsoft.com/office/drawing/2014/main" id="{7555FC11-FA01-426C-8481-76529BBE9D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3341" y="2214577"/>
                <a:ext cx="79657" cy="32453"/>
              </a:xfrm>
              <a:custGeom>
                <a:avLst/>
                <a:gdLst>
                  <a:gd name="T0" fmla="*/ 49 w 49"/>
                  <a:gd name="T1" fmla="*/ 10 h 20"/>
                  <a:gd name="T2" fmla="*/ 36 w 49"/>
                  <a:gd name="T3" fmla="*/ 0 h 20"/>
                  <a:gd name="T4" fmla="*/ 13 w 49"/>
                  <a:gd name="T5" fmla="*/ 0 h 20"/>
                  <a:gd name="T6" fmla="*/ 0 w 49"/>
                  <a:gd name="T7" fmla="*/ 10 h 20"/>
                  <a:gd name="T8" fmla="*/ 13 w 49"/>
                  <a:gd name="T9" fmla="*/ 20 h 20"/>
                  <a:gd name="T10" fmla="*/ 36 w 49"/>
                  <a:gd name="T11" fmla="*/ 20 h 20"/>
                  <a:gd name="T12" fmla="*/ 49 w 49"/>
                  <a:gd name="T13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20">
                    <a:moveTo>
                      <a:pt x="49" y="10"/>
                    </a:moveTo>
                    <a:cubicBezTo>
                      <a:pt x="49" y="5"/>
                      <a:pt x="43" y="0"/>
                      <a:pt x="36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0"/>
                    </a:cubicBezTo>
                    <a:cubicBezTo>
                      <a:pt x="0" y="15"/>
                      <a:pt x="6" y="20"/>
                      <a:pt x="13" y="20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43" y="20"/>
                      <a:pt x="49" y="15"/>
                      <a:pt x="49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Bef>
                    <a:spcPts val="600"/>
                  </a:spcBef>
                </a:pPr>
                <a:endParaRPr lang="en-US" dirty="0">
                  <a:solidFill>
                    <a:prstClr val="black"/>
                  </a:solidFill>
                  <a:latin typeface="Lato Light"/>
                </a:endParaRPr>
              </a:p>
            </p:txBody>
          </p:sp>
          <p:sp>
            <p:nvSpPr>
              <p:cNvPr id="32" name="Freeform 28">
                <a:extLst>
                  <a:ext uri="{FF2B5EF4-FFF2-40B4-BE49-F238E27FC236}">
                    <a16:creationId xmlns:a16="http://schemas.microsoft.com/office/drawing/2014/main" id="{A18A3D5F-3BD6-4431-A812-33011C3D73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1952" y="2214577"/>
                <a:ext cx="78182" cy="32453"/>
              </a:xfrm>
              <a:custGeom>
                <a:avLst/>
                <a:gdLst>
                  <a:gd name="T0" fmla="*/ 36 w 49"/>
                  <a:gd name="T1" fmla="*/ 0 h 20"/>
                  <a:gd name="T2" fmla="*/ 13 w 49"/>
                  <a:gd name="T3" fmla="*/ 0 h 20"/>
                  <a:gd name="T4" fmla="*/ 0 w 49"/>
                  <a:gd name="T5" fmla="*/ 10 h 20"/>
                  <a:gd name="T6" fmla="*/ 13 w 49"/>
                  <a:gd name="T7" fmla="*/ 20 h 20"/>
                  <a:gd name="T8" fmla="*/ 36 w 49"/>
                  <a:gd name="T9" fmla="*/ 20 h 20"/>
                  <a:gd name="T10" fmla="*/ 49 w 49"/>
                  <a:gd name="T11" fmla="*/ 10 h 20"/>
                  <a:gd name="T12" fmla="*/ 36 w 49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20">
                    <a:moveTo>
                      <a:pt x="36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0"/>
                    </a:cubicBezTo>
                    <a:cubicBezTo>
                      <a:pt x="0" y="15"/>
                      <a:pt x="6" y="20"/>
                      <a:pt x="13" y="20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43" y="20"/>
                      <a:pt x="49" y="15"/>
                      <a:pt x="49" y="10"/>
                    </a:cubicBezTo>
                    <a:cubicBezTo>
                      <a:pt x="49" y="5"/>
                      <a:pt x="43" y="0"/>
                      <a:pt x="3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Bef>
                    <a:spcPts val="600"/>
                  </a:spcBef>
                </a:pPr>
                <a:endParaRPr lang="en-US" dirty="0">
                  <a:solidFill>
                    <a:prstClr val="black"/>
                  </a:solidFill>
                  <a:latin typeface="Lato Light"/>
                </a:endParaRPr>
              </a:p>
            </p:txBody>
          </p:sp>
          <p:sp>
            <p:nvSpPr>
              <p:cNvPr id="33" name="Freeform 29">
                <a:extLst>
                  <a:ext uri="{FF2B5EF4-FFF2-40B4-BE49-F238E27FC236}">
                    <a16:creationId xmlns:a16="http://schemas.microsoft.com/office/drawing/2014/main" id="{3E0C1F98-C29A-43A8-9981-F06D47C881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1369" y="2304560"/>
                <a:ext cx="78182" cy="57530"/>
              </a:xfrm>
              <a:custGeom>
                <a:avLst/>
                <a:gdLst>
                  <a:gd name="T0" fmla="*/ 29 w 48"/>
                  <a:gd name="T1" fmla="*/ 3 h 36"/>
                  <a:gd name="T2" fmla="*/ 9 w 48"/>
                  <a:gd name="T3" fmla="*/ 15 h 36"/>
                  <a:gd name="T4" fmla="*/ 3 w 48"/>
                  <a:gd name="T5" fmla="*/ 30 h 36"/>
                  <a:gd name="T6" fmla="*/ 19 w 48"/>
                  <a:gd name="T7" fmla="*/ 32 h 36"/>
                  <a:gd name="T8" fmla="*/ 39 w 48"/>
                  <a:gd name="T9" fmla="*/ 20 h 36"/>
                  <a:gd name="T10" fmla="*/ 46 w 48"/>
                  <a:gd name="T11" fmla="*/ 5 h 36"/>
                  <a:gd name="T12" fmla="*/ 29 w 48"/>
                  <a:gd name="T13" fmla="*/ 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36">
                    <a:moveTo>
                      <a:pt x="29" y="3"/>
                    </a:moveTo>
                    <a:cubicBezTo>
                      <a:pt x="9" y="15"/>
                      <a:pt x="9" y="15"/>
                      <a:pt x="9" y="15"/>
                    </a:cubicBezTo>
                    <a:cubicBezTo>
                      <a:pt x="3" y="19"/>
                      <a:pt x="0" y="25"/>
                      <a:pt x="3" y="30"/>
                    </a:cubicBezTo>
                    <a:cubicBezTo>
                      <a:pt x="6" y="35"/>
                      <a:pt x="13" y="36"/>
                      <a:pt x="19" y="3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45" y="17"/>
                      <a:pt x="48" y="10"/>
                      <a:pt x="46" y="5"/>
                    </a:cubicBezTo>
                    <a:cubicBezTo>
                      <a:pt x="43" y="1"/>
                      <a:pt x="36" y="0"/>
                      <a:pt x="29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Bef>
                    <a:spcPts val="600"/>
                  </a:spcBef>
                </a:pPr>
                <a:endParaRPr lang="en-US" dirty="0">
                  <a:solidFill>
                    <a:prstClr val="black"/>
                  </a:solidFill>
                  <a:latin typeface="Lato Light"/>
                </a:endParaRPr>
              </a:p>
            </p:txBody>
          </p:sp>
          <p:sp>
            <p:nvSpPr>
              <p:cNvPr id="34" name="Freeform 30">
                <a:extLst>
                  <a:ext uri="{FF2B5EF4-FFF2-40B4-BE49-F238E27FC236}">
                    <a16:creationId xmlns:a16="http://schemas.microsoft.com/office/drawing/2014/main" id="{BD48BECB-4962-4CB3-B4B6-09B88D306D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5400" y="2099517"/>
                <a:ext cx="78182" cy="59005"/>
              </a:xfrm>
              <a:custGeom>
                <a:avLst/>
                <a:gdLst>
                  <a:gd name="T0" fmla="*/ 19 w 48"/>
                  <a:gd name="T1" fmla="*/ 32 h 36"/>
                  <a:gd name="T2" fmla="*/ 39 w 48"/>
                  <a:gd name="T3" fmla="*/ 21 h 36"/>
                  <a:gd name="T4" fmla="*/ 45 w 48"/>
                  <a:gd name="T5" fmla="*/ 6 h 36"/>
                  <a:gd name="T6" fmla="*/ 29 w 48"/>
                  <a:gd name="T7" fmla="*/ 4 h 36"/>
                  <a:gd name="T8" fmla="*/ 9 w 48"/>
                  <a:gd name="T9" fmla="*/ 15 h 36"/>
                  <a:gd name="T10" fmla="*/ 2 w 48"/>
                  <a:gd name="T11" fmla="*/ 30 h 36"/>
                  <a:gd name="T12" fmla="*/ 19 w 48"/>
                  <a:gd name="T13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36">
                    <a:moveTo>
                      <a:pt x="19" y="32"/>
                    </a:moveTo>
                    <a:cubicBezTo>
                      <a:pt x="39" y="21"/>
                      <a:pt x="39" y="21"/>
                      <a:pt x="39" y="21"/>
                    </a:cubicBezTo>
                    <a:cubicBezTo>
                      <a:pt x="45" y="17"/>
                      <a:pt x="48" y="11"/>
                      <a:pt x="45" y="6"/>
                    </a:cubicBezTo>
                    <a:cubicBezTo>
                      <a:pt x="42" y="1"/>
                      <a:pt x="35" y="0"/>
                      <a:pt x="29" y="4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3" y="19"/>
                      <a:pt x="0" y="26"/>
                      <a:pt x="2" y="30"/>
                    </a:cubicBezTo>
                    <a:cubicBezTo>
                      <a:pt x="5" y="35"/>
                      <a:pt x="12" y="36"/>
                      <a:pt x="19" y="3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Bef>
                    <a:spcPts val="600"/>
                  </a:spcBef>
                </a:pPr>
                <a:endParaRPr lang="en-US" dirty="0">
                  <a:solidFill>
                    <a:prstClr val="black"/>
                  </a:solidFill>
                  <a:latin typeface="Lato Light"/>
                </a:endParaRPr>
              </a:p>
            </p:txBody>
          </p:sp>
          <p:sp>
            <p:nvSpPr>
              <p:cNvPr id="35" name="Freeform 31">
                <a:extLst>
                  <a:ext uri="{FF2B5EF4-FFF2-40B4-BE49-F238E27FC236}">
                    <a16:creationId xmlns:a16="http://schemas.microsoft.com/office/drawing/2014/main" id="{C6B23DC0-6D57-456B-909E-9512875B5D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0494" y="2015435"/>
                <a:ext cx="59005" cy="78182"/>
              </a:xfrm>
              <a:custGeom>
                <a:avLst/>
                <a:gdLst>
                  <a:gd name="T0" fmla="*/ 30 w 36"/>
                  <a:gd name="T1" fmla="*/ 3 h 48"/>
                  <a:gd name="T2" fmla="*/ 15 w 36"/>
                  <a:gd name="T3" fmla="*/ 9 h 48"/>
                  <a:gd name="T4" fmla="*/ 3 w 36"/>
                  <a:gd name="T5" fmla="*/ 29 h 48"/>
                  <a:gd name="T6" fmla="*/ 5 w 36"/>
                  <a:gd name="T7" fmla="*/ 46 h 48"/>
                  <a:gd name="T8" fmla="*/ 20 w 36"/>
                  <a:gd name="T9" fmla="*/ 39 h 48"/>
                  <a:gd name="T10" fmla="*/ 32 w 36"/>
                  <a:gd name="T11" fmla="*/ 19 h 48"/>
                  <a:gd name="T12" fmla="*/ 30 w 36"/>
                  <a:gd name="T13" fmla="*/ 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8">
                    <a:moveTo>
                      <a:pt x="30" y="3"/>
                    </a:moveTo>
                    <a:cubicBezTo>
                      <a:pt x="25" y="0"/>
                      <a:pt x="19" y="3"/>
                      <a:pt x="15" y="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0" y="36"/>
                      <a:pt x="1" y="43"/>
                      <a:pt x="5" y="46"/>
                    </a:cubicBezTo>
                    <a:cubicBezTo>
                      <a:pt x="10" y="48"/>
                      <a:pt x="17" y="45"/>
                      <a:pt x="20" y="39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6" y="13"/>
                      <a:pt x="35" y="6"/>
                      <a:pt x="30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Bef>
                    <a:spcPts val="600"/>
                  </a:spcBef>
                </a:pPr>
                <a:endParaRPr lang="en-US" dirty="0">
                  <a:solidFill>
                    <a:prstClr val="black"/>
                  </a:solidFill>
                  <a:latin typeface="Lato Light"/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A979DBC8-969A-4B40-9AE2-17D1388D984E}"/>
                </a:ext>
              </a:extLst>
            </p:cNvPr>
            <p:cNvGrpSpPr/>
            <p:nvPr/>
          </p:nvGrpSpPr>
          <p:grpSpPr>
            <a:xfrm>
              <a:off x="4296792" y="2018675"/>
              <a:ext cx="938182" cy="938182"/>
              <a:chOff x="4335434" y="2348814"/>
              <a:chExt cx="938182" cy="938182"/>
            </a:xfrm>
          </p:grpSpPr>
          <p:sp>
            <p:nvSpPr>
              <p:cNvPr id="37" name="Oval 32">
                <a:extLst>
                  <a:ext uri="{FF2B5EF4-FFF2-40B4-BE49-F238E27FC236}">
                    <a16:creationId xmlns:a16="http://schemas.microsoft.com/office/drawing/2014/main" id="{1AD3EC66-6B9A-4BFD-B847-35C6F89416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35434" y="2348814"/>
                <a:ext cx="938182" cy="938182"/>
              </a:xfrm>
              <a:prstGeom prst="ellipse">
                <a:avLst/>
              </a:prstGeom>
              <a:solidFill>
                <a:srgbClr val="F59B11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38" name="Oval 33">
                <a:extLst>
                  <a:ext uri="{FF2B5EF4-FFF2-40B4-BE49-F238E27FC236}">
                    <a16:creationId xmlns:a16="http://schemas.microsoft.com/office/drawing/2014/main" id="{C3E99A0E-9114-44D1-AF66-9F7C894150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34268" y="2449123"/>
                <a:ext cx="740514" cy="739039"/>
              </a:xfrm>
              <a:prstGeom prst="ellipse">
                <a:avLst/>
              </a:prstGeom>
              <a:solidFill>
                <a:srgbClr val="F59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sp>
          <p:nvSpPr>
            <p:cNvPr id="39" name="Freeform 80">
              <a:extLst>
                <a:ext uri="{FF2B5EF4-FFF2-40B4-BE49-F238E27FC236}">
                  <a16:creationId xmlns:a16="http://schemas.microsoft.com/office/drawing/2014/main" id="{11316F36-F570-46D5-8DCE-C1E6B0CA79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0839" y="2287148"/>
              <a:ext cx="424838" cy="424837"/>
            </a:xfrm>
            <a:custGeom>
              <a:avLst/>
              <a:gdLst>
                <a:gd name="connsiteX0" fmla="*/ 194717 w 424838"/>
                <a:gd name="connsiteY0" fmla="*/ 110635 h 424837"/>
                <a:gd name="connsiteX1" fmla="*/ 253132 w 424838"/>
                <a:gd name="connsiteY1" fmla="*/ 134929 h 424837"/>
                <a:gd name="connsiteX2" fmla="*/ 290453 w 424838"/>
                <a:gd name="connsiteY2" fmla="*/ 170560 h 424837"/>
                <a:gd name="connsiteX3" fmla="*/ 292075 w 424838"/>
                <a:gd name="connsiteY3" fmla="*/ 175419 h 424837"/>
                <a:gd name="connsiteX4" fmla="*/ 290453 w 424838"/>
                <a:gd name="connsiteY4" fmla="*/ 180278 h 424837"/>
                <a:gd name="connsiteX5" fmla="*/ 253132 w 424838"/>
                <a:gd name="connsiteY5" fmla="*/ 217529 h 424837"/>
                <a:gd name="connsiteX6" fmla="*/ 248264 w 424838"/>
                <a:gd name="connsiteY6" fmla="*/ 219148 h 424837"/>
                <a:gd name="connsiteX7" fmla="*/ 243396 w 424838"/>
                <a:gd name="connsiteY7" fmla="*/ 217529 h 424837"/>
                <a:gd name="connsiteX8" fmla="*/ 207698 w 424838"/>
                <a:gd name="connsiteY8" fmla="*/ 180278 h 424837"/>
                <a:gd name="connsiteX9" fmla="*/ 194717 w 424838"/>
                <a:gd name="connsiteY9" fmla="*/ 175419 h 424837"/>
                <a:gd name="connsiteX10" fmla="*/ 180113 w 424838"/>
                <a:gd name="connsiteY10" fmla="*/ 180278 h 424837"/>
                <a:gd name="connsiteX11" fmla="*/ 71396 w 424838"/>
                <a:gd name="connsiteY11" fmla="*/ 290411 h 424837"/>
                <a:gd name="connsiteX12" fmla="*/ 64905 w 424838"/>
                <a:gd name="connsiteY12" fmla="*/ 303367 h 424837"/>
                <a:gd name="connsiteX13" fmla="*/ 71396 w 424838"/>
                <a:gd name="connsiteY13" fmla="*/ 317944 h 424837"/>
                <a:gd name="connsiteX14" fmla="*/ 107094 w 424838"/>
                <a:gd name="connsiteY14" fmla="*/ 353575 h 424837"/>
                <a:gd name="connsiteX15" fmla="*/ 121698 w 424838"/>
                <a:gd name="connsiteY15" fmla="*/ 360053 h 424837"/>
                <a:gd name="connsiteX16" fmla="*/ 134679 w 424838"/>
                <a:gd name="connsiteY16" fmla="*/ 353575 h 424837"/>
                <a:gd name="connsiteX17" fmla="*/ 173623 w 424838"/>
                <a:gd name="connsiteY17" fmla="*/ 314704 h 424837"/>
                <a:gd name="connsiteX18" fmla="*/ 178491 w 424838"/>
                <a:gd name="connsiteY18" fmla="*/ 313085 h 424837"/>
                <a:gd name="connsiteX19" fmla="*/ 181736 w 424838"/>
                <a:gd name="connsiteY19" fmla="*/ 313085 h 424837"/>
                <a:gd name="connsiteX20" fmla="*/ 230415 w 424838"/>
                <a:gd name="connsiteY20" fmla="*/ 326042 h 424837"/>
                <a:gd name="connsiteX21" fmla="*/ 236906 w 424838"/>
                <a:gd name="connsiteY21" fmla="*/ 326042 h 424837"/>
                <a:gd name="connsiteX22" fmla="*/ 243396 w 424838"/>
                <a:gd name="connsiteY22" fmla="*/ 330900 h 424837"/>
                <a:gd name="connsiteX23" fmla="*/ 241773 w 424838"/>
                <a:gd name="connsiteY23" fmla="*/ 337379 h 424837"/>
                <a:gd name="connsiteX24" fmla="*/ 180113 w 424838"/>
                <a:gd name="connsiteY24" fmla="*/ 398924 h 424837"/>
                <a:gd name="connsiteX25" fmla="*/ 120075 w 424838"/>
                <a:gd name="connsiteY25" fmla="*/ 424837 h 424837"/>
                <a:gd name="connsiteX26" fmla="*/ 61660 w 424838"/>
                <a:gd name="connsiteY26" fmla="*/ 398924 h 424837"/>
                <a:gd name="connsiteX27" fmla="*/ 24339 w 424838"/>
                <a:gd name="connsiteY27" fmla="*/ 363292 h 424837"/>
                <a:gd name="connsiteX28" fmla="*/ 0 w 424838"/>
                <a:gd name="connsiteY28" fmla="*/ 303367 h 424837"/>
                <a:gd name="connsiteX29" fmla="*/ 24339 w 424838"/>
                <a:gd name="connsiteY29" fmla="*/ 243442 h 424837"/>
                <a:gd name="connsiteX30" fmla="*/ 134679 w 424838"/>
                <a:gd name="connsiteY30" fmla="*/ 134929 h 424837"/>
                <a:gd name="connsiteX31" fmla="*/ 194717 w 424838"/>
                <a:gd name="connsiteY31" fmla="*/ 110635 h 424837"/>
                <a:gd name="connsiteX32" fmla="*/ 303201 w 424838"/>
                <a:gd name="connsiteY32" fmla="*/ 0 h 424837"/>
                <a:gd name="connsiteX33" fmla="*/ 363209 w 424838"/>
                <a:gd name="connsiteY33" fmla="*/ 24294 h 424837"/>
                <a:gd name="connsiteX34" fmla="*/ 398889 w 424838"/>
                <a:gd name="connsiteY34" fmla="*/ 61545 h 424837"/>
                <a:gd name="connsiteX35" fmla="*/ 424838 w 424838"/>
                <a:gd name="connsiteY35" fmla="*/ 121470 h 424837"/>
                <a:gd name="connsiteX36" fmla="*/ 398889 w 424838"/>
                <a:gd name="connsiteY36" fmla="*/ 179776 h 424837"/>
                <a:gd name="connsiteX37" fmla="*/ 290226 w 424838"/>
                <a:gd name="connsiteY37" fmla="*/ 289908 h 424837"/>
                <a:gd name="connsiteX38" fmla="*/ 230219 w 424838"/>
                <a:gd name="connsiteY38" fmla="*/ 314202 h 424837"/>
                <a:gd name="connsiteX39" fmla="*/ 170211 w 424838"/>
                <a:gd name="connsiteY39" fmla="*/ 289908 h 424837"/>
                <a:gd name="connsiteX40" fmla="*/ 134531 w 424838"/>
                <a:gd name="connsiteY40" fmla="*/ 252657 h 424837"/>
                <a:gd name="connsiteX41" fmla="*/ 134531 w 424838"/>
                <a:gd name="connsiteY41" fmla="*/ 242940 h 424837"/>
                <a:gd name="connsiteX42" fmla="*/ 170211 w 424838"/>
                <a:gd name="connsiteY42" fmla="*/ 207309 h 424837"/>
                <a:gd name="connsiteX43" fmla="*/ 175077 w 424838"/>
                <a:gd name="connsiteY43" fmla="*/ 205689 h 424837"/>
                <a:gd name="connsiteX44" fmla="*/ 179942 w 424838"/>
                <a:gd name="connsiteY44" fmla="*/ 207309 h 424837"/>
                <a:gd name="connsiteX45" fmla="*/ 217244 w 424838"/>
                <a:gd name="connsiteY45" fmla="*/ 242940 h 424837"/>
                <a:gd name="connsiteX46" fmla="*/ 230219 w 424838"/>
                <a:gd name="connsiteY46" fmla="*/ 249418 h 424837"/>
                <a:gd name="connsiteX47" fmla="*/ 243193 w 424838"/>
                <a:gd name="connsiteY47" fmla="*/ 242940 h 424837"/>
                <a:gd name="connsiteX48" fmla="*/ 353478 w 424838"/>
                <a:gd name="connsiteY48" fmla="*/ 134427 h 424837"/>
                <a:gd name="connsiteX49" fmla="*/ 353478 w 424838"/>
                <a:gd name="connsiteY49" fmla="*/ 106894 h 424837"/>
                <a:gd name="connsiteX50" fmla="*/ 316176 w 424838"/>
                <a:gd name="connsiteY50" fmla="*/ 71262 h 424837"/>
                <a:gd name="connsiteX51" fmla="*/ 303201 w 424838"/>
                <a:gd name="connsiteY51" fmla="*/ 64784 h 424837"/>
                <a:gd name="connsiteX52" fmla="*/ 290226 w 424838"/>
                <a:gd name="connsiteY52" fmla="*/ 71262 h 424837"/>
                <a:gd name="connsiteX53" fmla="*/ 251303 w 424838"/>
                <a:gd name="connsiteY53" fmla="*/ 110133 h 424837"/>
                <a:gd name="connsiteX54" fmla="*/ 246437 w 424838"/>
                <a:gd name="connsiteY54" fmla="*/ 111752 h 424837"/>
                <a:gd name="connsiteX55" fmla="*/ 243193 w 424838"/>
                <a:gd name="connsiteY55" fmla="*/ 110133 h 424837"/>
                <a:gd name="connsiteX56" fmla="*/ 194539 w 424838"/>
                <a:gd name="connsiteY56" fmla="*/ 97176 h 424837"/>
                <a:gd name="connsiteX57" fmla="*/ 188051 w 424838"/>
                <a:gd name="connsiteY57" fmla="*/ 97176 h 424837"/>
                <a:gd name="connsiteX58" fmla="*/ 186429 w 424838"/>
                <a:gd name="connsiteY58" fmla="*/ 97176 h 424837"/>
                <a:gd name="connsiteX59" fmla="*/ 179942 w 424838"/>
                <a:gd name="connsiteY59" fmla="*/ 93937 h 424837"/>
                <a:gd name="connsiteX60" fmla="*/ 181564 w 424838"/>
                <a:gd name="connsiteY60" fmla="*/ 85839 h 424837"/>
                <a:gd name="connsiteX61" fmla="*/ 243193 w 424838"/>
                <a:gd name="connsiteY61" fmla="*/ 24294 h 424837"/>
                <a:gd name="connsiteX62" fmla="*/ 303201 w 424838"/>
                <a:gd name="connsiteY62" fmla="*/ 0 h 424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424838" h="424837">
                  <a:moveTo>
                    <a:pt x="194717" y="110635"/>
                  </a:moveTo>
                  <a:cubicBezTo>
                    <a:pt x="215811" y="110635"/>
                    <a:pt x="236906" y="118733"/>
                    <a:pt x="253132" y="134929"/>
                  </a:cubicBezTo>
                  <a:cubicBezTo>
                    <a:pt x="253132" y="134929"/>
                    <a:pt x="253132" y="134929"/>
                    <a:pt x="290453" y="170560"/>
                  </a:cubicBezTo>
                  <a:cubicBezTo>
                    <a:pt x="292075" y="172180"/>
                    <a:pt x="292075" y="173799"/>
                    <a:pt x="292075" y="175419"/>
                  </a:cubicBezTo>
                  <a:cubicBezTo>
                    <a:pt x="292075" y="177039"/>
                    <a:pt x="292075" y="180278"/>
                    <a:pt x="290453" y="180278"/>
                  </a:cubicBezTo>
                  <a:cubicBezTo>
                    <a:pt x="290453" y="180278"/>
                    <a:pt x="290453" y="180278"/>
                    <a:pt x="253132" y="217529"/>
                  </a:cubicBezTo>
                  <a:cubicBezTo>
                    <a:pt x="253132" y="219148"/>
                    <a:pt x="249887" y="219148"/>
                    <a:pt x="248264" y="219148"/>
                  </a:cubicBezTo>
                  <a:cubicBezTo>
                    <a:pt x="246641" y="219148"/>
                    <a:pt x="245019" y="219148"/>
                    <a:pt x="243396" y="217529"/>
                  </a:cubicBezTo>
                  <a:cubicBezTo>
                    <a:pt x="243396" y="217529"/>
                    <a:pt x="243396" y="217529"/>
                    <a:pt x="207698" y="180278"/>
                  </a:cubicBezTo>
                  <a:cubicBezTo>
                    <a:pt x="204453" y="177039"/>
                    <a:pt x="199585" y="175419"/>
                    <a:pt x="194717" y="175419"/>
                  </a:cubicBezTo>
                  <a:cubicBezTo>
                    <a:pt x="188226" y="175419"/>
                    <a:pt x="183358" y="177039"/>
                    <a:pt x="180113" y="180278"/>
                  </a:cubicBezTo>
                  <a:lnTo>
                    <a:pt x="71396" y="290411"/>
                  </a:lnTo>
                  <a:cubicBezTo>
                    <a:pt x="66528" y="293650"/>
                    <a:pt x="64905" y="298508"/>
                    <a:pt x="64905" y="303367"/>
                  </a:cubicBezTo>
                  <a:cubicBezTo>
                    <a:pt x="64905" y="308226"/>
                    <a:pt x="66528" y="313085"/>
                    <a:pt x="71396" y="317944"/>
                  </a:cubicBezTo>
                  <a:cubicBezTo>
                    <a:pt x="71396" y="317944"/>
                    <a:pt x="71396" y="317944"/>
                    <a:pt x="107094" y="353575"/>
                  </a:cubicBezTo>
                  <a:cubicBezTo>
                    <a:pt x="110339" y="356814"/>
                    <a:pt x="115207" y="360053"/>
                    <a:pt x="121698" y="360053"/>
                  </a:cubicBezTo>
                  <a:cubicBezTo>
                    <a:pt x="126566" y="360053"/>
                    <a:pt x="131434" y="356814"/>
                    <a:pt x="134679" y="353575"/>
                  </a:cubicBezTo>
                  <a:cubicBezTo>
                    <a:pt x="134679" y="353575"/>
                    <a:pt x="134679" y="353575"/>
                    <a:pt x="173623" y="314704"/>
                  </a:cubicBezTo>
                  <a:cubicBezTo>
                    <a:pt x="175245" y="313085"/>
                    <a:pt x="176868" y="313085"/>
                    <a:pt x="178491" y="313085"/>
                  </a:cubicBezTo>
                  <a:cubicBezTo>
                    <a:pt x="180113" y="313085"/>
                    <a:pt x="180113" y="313085"/>
                    <a:pt x="181736" y="313085"/>
                  </a:cubicBezTo>
                  <a:cubicBezTo>
                    <a:pt x="196340" y="322802"/>
                    <a:pt x="212566" y="326042"/>
                    <a:pt x="230415" y="326042"/>
                  </a:cubicBezTo>
                  <a:cubicBezTo>
                    <a:pt x="232038" y="326042"/>
                    <a:pt x="235283" y="326042"/>
                    <a:pt x="236906" y="326042"/>
                  </a:cubicBezTo>
                  <a:cubicBezTo>
                    <a:pt x="240151" y="326042"/>
                    <a:pt x="241773" y="327661"/>
                    <a:pt x="243396" y="330900"/>
                  </a:cubicBezTo>
                  <a:cubicBezTo>
                    <a:pt x="245019" y="332520"/>
                    <a:pt x="245019" y="335759"/>
                    <a:pt x="241773" y="337379"/>
                  </a:cubicBezTo>
                  <a:cubicBezTo>
                    <a:pt x="241773" y="337379"/>
                    <a:pt x="241773" y="337379"/>
                    <a:pt x="180113" y="398924"/>
                  </a:cubicBezTo>
                  <a:cubicBezTo>
                    <a:pt x="163887" y="415120"/>
                    <a:pt x="142792" y="424837"/>
                    <a:pt x="120075" y="424837"/>
                  </a:cubicBezTo>
                  <a:cubicBezTo>
                    <a:pt x="98981" y="424837"/>
                    <a:pt x="77886" y="415120"/>
                    <a:pt x="61660" y="398924"/>
                  </a:cubicBezTo>
                  <a:cubicBezTo>
                    <a:pt x="61660" y="398924"/>
                    <a:pt x="61660" y="398924"/>
                    <a:pt x="24339" y="363292"/>
                  </a:cubicBezTo>
                  <a:cubicBezTo>
                    <a:pt x="8113" y="347096"/>
                    <a:pt x="0" y="326042"/>
                    <a:pt x="0" y="303367"/>
                  </a:cubicBezTo>
                  <a:cubicBezTo>
                    <a:pt x="0" y="280693"/>
                    <a:pt x="8113" y="259638"/>
                    <a:pt x="24339" y="243442"/>
                  </a:cubicBezTo>
                  <a:cubicBezTo>
                    <a:pt x="24339" y="243442"/>
                    <a:pt x="24339" y="243442"/>
                    <a:pt x="134679" y="134929"/>
                  </a:cubicBezTo>
                  <a:cubicBezTo>
                    <a:pt x="150906" y="118733"/>
                    <a:pt x="172000" y="110635"/>
                    <a:pt x="194717" y="110635"/>
                  </a:cubicBezTo>
                  <a:close/>
                  <a:moveTo>
                    <a:pt x="303201" y="0"/>
                  </a:moveTo>
                  <a:cubicBezTo>
                    <a:pt x="325907" y="0"/>
                    <a:pt x="346990" y="8098"/>
                    <a:pt x="363209" y="24294"/>
                  </a:cubicBezTo>
                  <a:cubicBezTo>
                    <a:pt x="363209" y="24294"/>
                    <a:pt x="363209" y="24294"/>
                    <a:pt x="398889" y="61545"/>
                  </a:cubicBezTo>
                  <a:cubicBezTo>
                    <a:pt x="415107" y="77741"/>
                    <a:pt x="424838" y="98796"/>
                    <a:pt x="424838" y="121470"/>
                  </a:cubicBezTo>
                  <a:cubicBezTo>
                    <a:pt x="424838" y="142525"/>
                    <a:pt x="415107" y="163580"/>
                    <a:pt x="398889" y="179776"/>
                  </a:cubicBezTo>
                  <a:cubicBezTo>
                    <a:pt x="398889" y="179776"/>
                    <a:pt x="398889" y="179776"/>
                    <a:pt x="290226" y="289908"/>
                  </a:cubicBezTo>
                  <a:cubicBezTo>
                    <a:pt x="274008" y="306104"/>
                    <a:pt x="252924" y="314202"/>
                    <a:pt x="230219" y="314202"/>
                  </a:cubicBezTo>
                  <a:cubicBezTo>
                    <a:pt x="207513" y="314202"/>
                    <a:pt x="186429" y="306104"/>
                    <a:pt x="170211" y="289908"/>
                  </a:cubicBezTo>
                  <a:cubicBezTo>
                    <a:pt x="170211" y="289908"/>
                    <a:pt x="170211" y="289908"/>
                    <a:pt x="134531" y="252657"/>
                  </a:cubicBezTo>
                  <a:cubicBezTo>
                    <a:pt x="131287" y="251038"/>
                    <a:pt x="131287" y="246179"/>
                    <a:pt x="134531" y="242940"/>
                  </a:cubicBezTo>
                  <a:cubicBezTo>
                    <a:pt x="134531" y="242940"/>
                    <a:pt x="134531" y="242940"/>
                    <a:pt x="170211" y="207309"/>
                  </a:cubicBezTo>
                  <a:cubicBezTo>
                    <a:pt x="171833" y="205689"/>
                    <a:pt x="173455" y="205689"/>
                    <a:pt x="175077" y="205689"/>
                  </a:cubicBezTo>
                  <a:cubicBezTo>
                    <a:pt x="176698" y="205689"/>
                    <a:pt x="178320" y="205689"/>
                    <a:pt x="179942" y="207309"/>
                  </a:cubicBezTo>
                  <a:cubicBezTo>
                    <a:pt x="179942" y="207309"/>
                    <a:pt x="179942" y="207309"/>
                    <a:pt x="217244" y="242940"/>
                  </a:cubicBezTo>
                  <a:cubicBezTo>
                    <a:pt x="220488" y="247799"/>
                    <a:pt x="225353" y="249418"/>
                    <a:pt x="230219" y="249418"/>
                  </a:cubicBezTo>
                  <a:cubicBezTo>
                    <a:pt x="235084" y="249418"/>
                    <a:pt x="239950" y="247799"/>
                    <a:pt x="243193" y="242940"/>
                  </a:cubicBezTo>
                  <a:cubicBezTo>
                    <a:pt x="243193" y="242940"/>
                    <a:pt x="243193" y="242940"/>
                    <a:pt x="353478" y="134427"/>
                  </a:cubicBezTo>
                  <a:cubicBezTo>
                    <a:pt x="361587" y="126329"/>
                    <a:pt x="361587" y="114992"/>
                    <a:pt x="353478" y="106894"/>
                  </a:cubicBezTo>
                  <a:cubicBezTo>
                    <a:pt x="353478" y="106894"/>
                    <a:pt x="353478" y="106894"/>
                    <a:pt x="316176" y="71262"/>
                  </a:cubicBezTo>
                  <a:cubicBezTo>
                    <a:pt x="312932" y="66404"/>
                    <a:pt x="308067" y="64784"/>
                    <a:pt x="303201" y="64784"/>
                  </a:cubicBezTo>
                  <a:cubicBezTo>
                    <a:pt x="298336" y="64784"/>
                    <a:pt x="293470" y="66404"/>
                    <a:pt x="290226" y="71262"/>
                  </a:cubicBezTo>
                  <a:cubicBezTo>
                    <a:pt x="290226" y="71262"/>
                    <a:pt x="290226" y="71262"/>
                    <a:pt x="251303" y="110133"/>
                  </a:cubicBezTo>
                  <a:cubicBezTo>
                    <a:pt x="249681" y="111752"/>
                    <a:pt x="248059" y="111752"/>
                    <a:pt x="246437" y="111752"/>
                  </a:cubicBezTo>
                  <a:cubicBezTo>
                    <a:pt x="244815" y="111752"/>
                    <a:pt x="243193" y="111752"/>
                    <a:pt x="243193" y="110133"/>
                  </a:cubicBezTo>
                  <a:cubicBezTo>
                    <a:pt x="228597" y="102035"/>
                    <a:pt x="210757" y="97176"/>
                    <a:pt x="194539" y="97176"/>
                  </a:cubicBezTo>
                  <a:cubicBezTo>
                    <a:pt x="191295" y="97176"/>
                    <a:pt x="189673" y="97176"/>
                    <a:pt x="188051" y="97176"/>
                  </a:cubicBezTo>
                  <a:cubicBezTo>
                    <a:pt x="186429" y="97176"/>
                    <a:pt x="186429" y="97176"/>
                    <a:pt x="186429" y="97176"/>
                  </a:cubicBezTo>
                  <a:cubicBezTo>
                    <a:pt x="184808" y="97176"/>
                    <a:pt x="181564" y="97176"/>
                    <a:pt x="179942" y="93937"/>
                  </a:cubicBezTo>
                  <a:cubicBezTo>
                    <a:pt x="179942" y="90698"/>
                    <a:pt x="179942" y="89078"/>
                    <a:pt x="181564" y="85839"/>
                  </a:cubicBezTo>
                  <a:cubicBezTo>
                    <a:pt x="181564" y="85839"/>
                    <a:pt x="181564" y="85839"/>
                    <a:pt x="243193" y="24294"/>
                  </a:cubicBezTo>
                  <a:cubicBezTo>
                    <a:pt x="259412" y="8098"/>
                    <a:pt x="280495" y="0"/>
                    <a:pt x="3032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>
                <a:spcBef>
                  <a:spcPts val="600"/>
                </a:spcBef>
              </a:pPr>
              <a:endParaRPr lang="en-US" dirty="0">
                <a:solidFill>
                  <a:prstClr val="black"/>
                </a:solidFill>
                <a:latin typeface="Lato Light"/>
              </a:endParaRP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70772E0E-B6A0-4D85-AF52-5228193E7648}"/>
                </a:ext>
              </a:extLst>
            </p:cNvPr>
            <p:cNvGrpSpPr/>
            <p:nvPr/>
          </p:nvGrpSpPr>
          <p:grpSpPr>
            <a:xfrm>
              <a:off x="3810000" y="3204678"/>
              <a:ext cx="938182" cy="938182"/>
              <a:chOff x="3848642" y="3534817"/>
              <a:chExt cx="938182" cy="938182"/>
            </a:xfrm>
          </p:grpSpPr>
          <p:sp>
            <p:nvSpPr>
              <p:cNvPr id="41" name="Oval 36">
                <a:extLst>
                  <a:ext uri="{FF2B5EF4-FFF2-40B4-BE49-F238E27FC236}">
                    <a16:creationId xmlns:a16="http://schemas.microsoft.com/office/drawing/2014/main" id="{BFA5C0D3-C9EC-487D-AB99-F2FE71C398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8642" y="3534817"/>
                <a:ext cx="938182" cy="938182"/>
              </a:xfrm>
              <a:prstGeom prst="ellipse">
                <a:avLst/>
              </a:prstGeom>
              <a:solidFill>
                <a:srgbClr val="9EBE5B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2" name="Oval 37">
                <a:extLst>
                  <a:ext uri="{FF2B5EF4-FFF2-40B4-BE49-F238E27FC236}">
                    <a16:creationId xmlns:a16="http://schemas.microsoft.com/office/drawing/2014/main" id="{885E7D0C-7AC1-465E-A1BB-A3A2A43F5A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47476" y="3633651"/>
                <a:ext cx="740514" cy="740515"/>
              </a:xfrm>
              <a:prstGeom prst="ellipse">
                <a:avLst/>
              </a:prstGeom>
              <a:solidFill>
                <a:srgbClr val="9EBE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BF1618CC-4E47-449A-ABB2-3290E1398102}"/>
                </a:ext>
              </a:extLst>
            </p:cNvPr>
            <p:cNvGrpSpPr/>
            <p:nvPr/>
          </p:nvGrpSpPr>
          <p:grpSpPr>
            <a:xfrm>
              <a:off x="5581629" y="5005810"/>
              <a:ext cx="938182" cy="938182"/>
              <a:chOff x="5620271" y="5335949"/>
              <a:chExt cx="938182" cy="938182"/>
            </a:xfrm>
          </p:grpSpPr>
          <p:sp>
            <p:nvSpPr>
              <p:cNvPr id="45" name="Oval 39">
                <a:extLst>
                  <a:ext uri="{FF2B5EF4-FFF2-40B4-BE49-F238E27FC236}">
                    <a16:creationId xmlns:a16="http://schemas.microsoft.com/office/drawing/2014/main" id="{AD4B0F7E-6A18-4ECC-8B2E-63809926DD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20271" y="5335949"/>
                <a:ext cx="938182" cy="938182"/>
              </a:xfrm>
              <a:prstGeom prst="ellipse">
                <a:avLst/>
              </a:prstGeom>
              <a:solidFill>
                <a:srgbClr val="2580B7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46" name="Oval 40">
                <a:extLst>
                  <a:ext uri="{FF2B5EF4-FFF2-40B4-BE49-F238E27FC236}">
                    <a16:creationId xmlns:a16="http://schemas.microsoft.com/office/drawing/2014/main" id="{4741046A-18B6-4872-A59E-0FA1F61775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19105" y="5434783"/>
                <a:ext cx="740514" cy="740515"/>
              </a:xfrm>
              <a:prstGeom prst="ellipse">
                <a:avLst/>
              </a:prstGeom>
              <a:solidFill>
                <a:srgbClr val="2580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1D196745-ECC1-4B10-9A93-C7C64F57C0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54528" y="5328863"/>
              <a:ext cx="429262" cy="349605"/>
            </a:xfrm>
            <a:custGeom>
              <a:avLst/>
              <a:gdLst>
                <a:gd name="T0" fmla="*/ 248 w 265"/>
                <a:gd name="T1" fmla="*/ 0 h 215"/>
                <a:gd name="T2" fmla="*/ 16 w 265"/>
                <a:gd name="T3" fmla="*/ 0 h 215"/>
                <a:gd name="T4" fmla="*/ 0 w 265"/>
                <a:gd name="T5" fmla="*/ 16 h 215"/>
                <a:gd name="T6" fmla="*/ 0 w 265"/>
                <a:gd name="T7" fmla="*/ 198 h 215"/>
                <a:gd name="T8" fmla="*/ 16 w 265"/>
                <a:gd name="T9" fmla="*/ 215 h 215"/>
                <a:gd name="T10" fmla="*/ 248 w 265"/>
                <a:gd name="T11" fmla="*/ 215 h 215"/>
                <a:gd name="T12" fmla="*/ 265 w 265"/>
                <a:gd name="T13" fmla="*/ 198 h 215"/>
                <a:gd name="T14" fmla="*/ 265 w 265"/>
                <a:gd name="T15" fmla="*/ 16 h 215"/>
                <a:gd name="T16" fmla="*/ 248 w 265"/>
                <a:gd name="T17" fmla="*/ 0 h 215"/>
                <a:gd name="T18" fmla="*/ 240 w 265"/>
                <a:gd name="T19" fmla="*/ 190 h 215"/>
                <a:gd name="T20" fmla="*/ 25 w 265"/>
                <a:gd name="T21" fmla="*/ 190 h 215"/>
                <a:gd name="T22" fmla="*/ 25 w 265"/>
                <a:gd name="T23" fmla="*/ 63 h 215"/>
                <a:gd name="T24" fmla="*/ 122 w 265"/>
                <a:gd name="T25" fmla="*/ 145 h 215"/>
                <a:gd name="T26" fmla="*/ 132 w 265"/>
                <a:gd name="T27" fmla="*/ 149 h 215"/>
                <a:gd name="T28" fmla="*/ 143 w 265"/>
                <a:gd name="T29" fmla="*/ 145 h 215"/>
                <a:gd name="T30" fmla="*/ 240 w 265"/>
                <a:gd name="T31" fmla="*/ 63 h 215"/>
                <a:gd name="T32" fmla="*/ 240 w 265"/>
                <a:gd name="T33" fmla="*/ 190 h 215"/>
                <a:gd name="T34" fmla="*/ 240 w 265"/>
                <a:gd name="T35" fmla="*/ 31 h 215"/>
                <a:gd name="T36" fmla="*/ 132 w 265"/>
                <a:gd name="T37" fmla="*/ 121 h 215"/>
                <a:gd name="T38" fmla="*/ 25 w 265"/>
                <a:gd name="T39" fmla="*/ 31 h 215"/>
                <a:gd name="T40" fmla="*/ 25 w 265"/>
                <a:gd name="T41" fmla="*/ 24 h 215"/>
                <a:gd name="T42" fmla="*/ 240 w 265"/>
                <a:gd name="T43" fmla="*/ 24 h 215"/>
                <a:gd name="T44" fmla="*/ 240 w 265"/>
                <a:gd name="T45" fmla="*/ 31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5" h="215">
                  <a:moveTo>
                    <a:pt x="24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0" y="207"/>
                    <a:pt x="7" y="215"/>
                    <a:pt x="16" y="215"/>
                  </a:cubicBezTo>
                  <a:cubicBezTo>
                    <a:pt x="248" y="215"/>
                    <a:pt x="248" y="215"/>
                    <a:pt x="248" y="215"/>
                  </a:cubicBezTo>
                  <a:cubicBezTo>
                    <a:pt x="257" y="215"/>
                    <a:pt x="265" y="207"/>
                    <a:pt x="265" y="198"/>
                  </a:cubicBezTo>
                  <a:cubicBezTo>
                    <a:pt x="265" y="16"/>
                    <a:pt x="265" y="16"/>
                    <a:pt x="265" y="16"/>
                  </a:cubicBezTo>
                  <a:cubicBezTo>
                    <a:pt x="265" y="7"/>
                    <a:pt x="257" y="0"/>
                    <a:pt x="248" y="0"/>
                  </a:cubicBezTo>
                  <a:close/>
                  <a:moveTo>
                    <a:pt x="240" y="190"/>
                  </a:moveTo>
                  <a:cubicBezTo>
                    <a:pt x="25" y="190"/>
                    <a:pt x="25" y="190"/>
                    <a:pt x="25" y="190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122" y="145"/>
                    <a:pt x="122" y="145"/>
                    <a:pt x="122" y="145"/>
                  </a:cubicBezTo>
                  <a:cubicBezTo>
                    <a:pt x="125" y="147"/>
                    <a:pt x="128" y="149"/>
                    <a:pt x="132" y="149"/>
                  </a:cubicBezTo>
                  <a:cubicBezTo>
                    <a:pt x="136" y="149"/>
                    <a:pt x="140" y="147"/>
                    <a:pt x="143" y="145"/>
                  </a:cubicBezTo>
                  <a:cubicBezTo>
                    <a:pt x="240" y="63"/>
                    <a:pt x="240" y="63"/>
                    <a:pt x="240" y="63"/>
                  </a:cubicBezTo>
                  <a:lnTo>
                    <a:pt x="240" y="190"/>
                  </a:lnTo>
                  <a:close/>
                  <a:moveTo>
                    <a:pt x="240" y="31"/>
                  </a:moveTo>
                  <a:cubicBezTo>
                    <a:pt x="132" y="121"/>
                    <a:pt x="132" y="121"/>
                    <a:pt x="132" y="12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40" y="24"/>
                    <a:pt x="240" y="24"/>
                    <a:pt x="240" y="24"/>
                  </a:cubicBezTo>
                  <a:lnTo>
                    <a:pt x="240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ts val="600"/>
                </a:spcBef>
              </a:pPr>
              <a:endParaRPr lang="en-US" dirty="0">
                <a:solidFill>
                  <a:prstClr val="black"/>
                </a:solidFill>
                <a:latin typeface="Lato Light"/>
              </a:endParaRP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7BF8B298-2919-4D9B-B5F8-9E74583A8BFD}"/>
                </a:ext>
              </a:extLst>
            </p:cNvPr>
            <p:cNvGrpSpPr/>
            <p:nvPr/>
          </p:nvGrpSpPr>
          <p:grpSpPr>
            <a:xfrm>
              <a:off x="6882692" y="4451162"/>
              <a:ext cx="938182" cy="938182"/>
              <a:chOff x="6921334" y="4781301"/>
              <a:chExt cx="938182" cy="938182"/>
            </a:xfrm>
          </p:grpSpPr>
          <p:sp>
            <p:nvSpPr>
              <p:cNvPr id="49" name="Oval 42">
                <a:extLst>
                  <a:ext uri="{FF2B5EF4-FFF2-40B4-BE49-F238E27FC236}">
                    <a16:creationId xmlns:a16="http://schemas.microsoft.com/office/drawing/2014/main" id="{C6503E97-E16F-4A8E-9B22-A59C03D1CA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21334" y="4781301"/>
                <a:ext cx="938182" cy="938182"/>
              </a:xfrm>
              <a:prstGeom prst="ellipse">
                <a:avLst/>
              </a:prstGeom>
              <a:solidFill>
                <a:srgbClr val="F59B11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50" name="Oval 43">
                <a:extLst>
                  <a:ext uri="{FF2B5EF4-FFF2-40B4-BE49-F238E27FC236}">
                    <a16:creationId xmlns:a16="http://schemas.microsoft.com/office/drawing/2014/main" id="{DCD2C64C-488C-41B8-9DB1-CCCA8CF275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0168" y="4880134"/>
                <a:ext cx="740514" cy="740515"/>
              </a:xfrm>
              <a:prstGeom prst="ellipse">
                <a:avLst/>
              </a:prstGeom>
              <a:solidFill>
                <a:srgbClr val="F59B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sp>
          <p:nvSpPr>
            <p:cNvPr id="51" name="Freeform 44">
              <a:extLst>
                <a:ext uri="{FF2B5EF4-FFF2-40B4-BE49-F238E27FC236}">
                  <a16:creationId xmlns:a16="http://schemas.microsoft.com/office/drawing/2014/main" id="{62C40E49-960A-4A5E-8EE0-2BC6D3211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9862" y="4725536"/>
              <a:ext cx="421887" cy="424837"/>
            </a:xfrm>
            <a:custGeom>
              <a:avLst/>
              <a:gdLst>
                <a:gd name="T0" fmla="*/ 212 w 260"/>
                <a:gd name="T1" fmla="*/ 166 h 262"/>
                <a:gd name="T2" fmla="*/ 174 w 260"/>
                <a:gd name="T3" fmla="*/ 185 h 262"/>
                <a:gd name="T4" fmla="*/ 93 w 260"/>
                <a:gd name="T5" fmla="*/ 143 h 262"/>
                <a:gd name="T6" fmla="*/ 95 w 260"/>
                <a:gd name="T7" fmla="*/ 131 h 262"/>
                <a:gd name="T8" fmla="*/ 93 w 260"/>
                <a:gd name="T9" fmla="*/ 117 h 262"/>
                <a:gd name="T10" fmla="*/ 174 w 260"/>
                <a:gd name="T11" fmla="*/ 76 h 262"/>
                <a:gd name="T12" fmla="*/ 212 w 260"/>
                <a:gd name="T13" fmla="*/ 95 h 262"/>
                <a:gd name="T14" fmla="*/ 260 w 260"/>
                <a:gd name="T15" fmla="*/ 47 h 262"/>
                <a:gd name="T16" fmla="*/ 212 w 260"/>
                <a:gd name="T17" fmla="*/ 0 h 262"/>
                <a:gd name="T18" fmla="*/ 164 w 260"/>
                <a:gd name="T19" fmla="*/ 47 h 262"/>
                <a:gd name="T20" fmla="*/ 166 w 260"/>
                <a:gd name="T21" fmla="*/ 60 h 262"/>
                <a:gd name="T22" fmla="*/ 85 w 260"/>
                <a:gd name="T23" fmla="*/ 101 h 262"/>
                <a:gd name="T24" fmla="*/ 47 w 260"/>
                <a:gd name="T25" fmla="*/ 83 h 262"/>
                <a:gd name="T26" fmla="*/ 0 w 260"/>
                <a:gd name="T27" fmla="*/ 131 h 262"/>
                <a:gd name="T28" fmla="*/ 47 w 260"/>
                <a:gd name="T29" fmla="*/ 179 h 262"/>
                <a:gd name="T30" fmla="*/ 85 w 260"/>
                <a:gd name="T31" fmla="*/ 159 h 262"/>
                <a:gd name="T32" fmla="*/ 166 w 260"/>
                <a:gd name="T33" fmla="*/ 201 h 262"/>
                <a:gd name="T34" fmla="*/ 164 w 260"/>
                <a:gd name="T35" fmla="*/ 214 h 262"/>
                <a:gd name="T36" fmla="*/ 212 w 260"/>
                <a:gd name="T37" fmla="*/ 262 h 262"/>
                <a:gd name="T38" fmla="*/ 260 w 260"/>
                <a:gd name="T39" fmla="*/ 214 h 262"/>
                <a:gd name="T40" fmla="*/ 212 w 260"/>
                <a:gd name="T41" fmla="*/ 166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0" h="262">
                  <a:moveTo>
                    <a:pt x="212" y="166"/>
                  </a:moveTo>
                  <a:cubicBezTo>
                    <a:pt x="197" y="166"/>
                    <a:pt x="183" y="174"/>
                    <a:pt x="174" y="185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94" y="139"/>
                    <a:pt x="95" y="135"/>
                    <a:pt x="95" y="131"/>
                  </a:cubicBezTo>
                  <a:cubicBezTo>
                    <a:pt x="95" y="126"/>
                    <a:pt x="94" y="122"/>
                    <a:pt x="93" y="117"/>
                  </a:cubicBezTo>
                  <a:cubicBezTo>
                    <a:pt x="174" y="76"/>
                    <a:pt x="174" y="76"/>
                    <a:pt x="174" y="76"/>
                  </a:cubicBezTo>
                  <a:cubicBezTo>
                    <a:pt x="182" y="88"/>
                    <a:pt x="196" y="95"/>
                    <a:pt x="212" y="95"/>
                  </a:cubicBezTo>
                  <a:cubicBezTo>
                    <a:pt x="238" y="95"/>
                    <a:pt x="260" y="74"/>
                    <a:pt x="260" y="47"/>
                  </a:cubicBezTo>
                  <a:cubicBezTo>
                    <a:pt x="260" y="21"/>
                    <a:pt x="238" y="0"/>
                    <a:pt x="212" y="0"/>
                  </a:cubicBezTo>
                  <a:cubicBezTo>
                    <a:pt x="185" y="0"/>
                    <a:pt x="164" y="21"/>
                    <a:pt x="164" y="47"/>
                  </a:cubicBezTo>
                  <a:cubicBezTo>
                    <a:pt x="164" y="52"/>
                    <a:pt x="165" y="56"/>
                    <a:pt x="166" y="60"/>
                  </a:cubicBezTo>
                  <a:cubicBezTo>
                    <a:pt x="85" y="101"/>
                    <a:pt x="85" y="101"/>
                    <a:pt x="85" y="101"/>
                  </a:cubicBezTo>
                  <a:cubicBezTo>
                    <a:pt x="76" y="90"/>
                    <a:pt x="63" y="83"/>
                    <a:pt x="47" y="83"/>
                  </a:cubicBezTo>
                  <a:cubicBezTo>
                    <a:pt x="21" y="83"/>
                    <a:pt x="0" y="104"/>
                    <a:pt x="0" y="131"/>
                  </a:cubicBezTo>
                  <a:cubicBezTo>
                    <a:pt x="0" y="157"/>
                    <a:pt x="21" y="179"/>
                    <a:pt x="47" y="179"/>
                  </a:cubicBezTo>
                  <a:cubicBezTo>
                    <a:pt x="63" y="179"/>
                    <a:pt x="77" y="171"/>
                    <a:pt x="85" y="159"/>
                  </a:cubicBezTo>
                  <a:cubicBezTo>
                    <a:pt x="166" y="201"/>
                    <a:pt x="166" y="201"/>
                    <a:pt x="166" y="201"/>
                  </a:cubicBezTo>
                  <a:cubicBezTo>
                    <a:pt x="165" y="205"/>
                    <a:pt x="164" y="209"/>
                    <a:pt x="164" y="214"/>
                  </a:cubicBezTo>
                  <a:cubicBezTo>
                    <a:pt x="164" y="241"/>
                    <a:pt x="185" y="262"/>
                    <a:pt x="212" y="262"/>
                  </a:cubicBezTo>
                  <a:cubicBezTo>
                    <a:pt x="238" y="262"/>
                    <a:pt x="260" y="241"/>
                    <a:pt x="260" y="214"/>
                  </a:cubicBezTo>
                  <a:cubicBezTo>
                    <a:pt x="260" y="188"/>
                    <a:pt x="238" y="166"/>
                    <a:pt x="212" y="16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ts val="600"/>
                </a:spcBef>
              </a:pPr>
              <a:endParaRPr lang="en-US" dirty="0">
                <a:solidFill>
                  <a:prstClr val="black"/>
                </a:solidFill>
                <a:latin typeface="Lato Light"/>
              </a:endParaRP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8B51A431-F5C1-4773-AB59-F38EACC87E7C}"/>
                </a:ext>
              </a:extLst>
            </p:cNvPr>
            <p:cNvGrpSpPr/>
            <p:nvPr/>
          </p:nvGrpSpPr>
          <p:grpSpPr>
            <a:xfrm>
              <a:off x="7366534" y="3204678"/>
              <a:ext cx="938182" cy="938182"/>
              <a:chOff x="7405176" y="3534817"/>
              <a:chExt cx="938182" cy="938182"/>
            </a:xfrm>
          </p:grpSpPr>
          <p:sp>
            <p:nvSpPr>
              <p:cNvPr id="53" name="Oval 45">
                <a:extLst>
                  <a:ext uri="{FF2B5EF4-FFF2-40B4-BE49-F238E27FC236}">
                    <a16:creationId xmlns:a16="http://schemas.microsoft.com/office/drawing/2014/main" id="{771E1449-6373-49EB-ADD7-A7865F0E6E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05176" y="3534817"/>
                <a:ext cx="938182" cy="938182"/>
              </a:xfrm>
              <a:prstGeom prst="ellipse">
                <a:avLst/>
              </a:prstGeom>
              <a:solidFill>
                <a:srgbClr val="9EBE5B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54" name="Oval 46">
                <a:extLst>
                  <a:ext uri="{FF2B5EF4-FFF2-40B4-BE49-F238E27FC236}">
                    <a16:creationId xmlns:a16="http://schemas.microsoft.com/office/drawing/2014/main" id="{E2E4D97A-EDB4-4161-B579-7114838ACF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04010" y="3633651"/>
                <a:ext cx="740514" cy="740515"/>
              </a:xfrm>
              <a:prstGeom prst="ellipse">
                <a:avLst/>
              </a:prstGeom>
              <a:solidFill>
                <a:srgbClr val="9EBE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6B8D507C-8BE3-4032-B037-B7630F627AC6}"/>
                </a:ext>
              </a:extLst>
            </p:cNvPr>
            <p:cNvGrpSpPr/>
            <p:nvPr/>
          </p:nvGrpSpPr>
          <p:grpSpPr>
            <a:xfrm>
              <a:off x="7667461" y="3496754"/>
              <a:ext cx="380583" cy="380583"/>
              <a:chOff x="7706103" y="3826893"/>
              <a:chExt cx="380583" cy="380583"/>
            </a:xfrm>
          </p:grpSpPr>
          <p:sp>
            <p:nvSpPr>
              <p:cNvPr id="56" name="Freeform 47">
                <a:extLst>
                  <a:ext uri="{FF2B5EF4-FFF2-40B4-BE49-F238E27FC236}">
                    <a16:creationId xmlns:a16="http://schemas.microsoft.com/office/drawing/2014/main" id="{BD84FAB4-42E0-41A6-B2E3-B5A1E5CDC8A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06103" y="3826893"/>
                <a:ext cx="380583" cy="380583"/>
              </a:xfrm>
              <a:custGeom>
                <a:avLst/>
                <a:gdLst>
                  <a:gd name="T0" fmla="*/ 209 w 235"/>
                  <a:gd name="T1" fmla="*/ 0 h 235"/>
                  <a:gd name="T2" fmla="*/ 26 w 235"/>
                  <a:gd name="T3" fmla="*/ 0 h 235"/>
                  <a:gd name="T4" fmla="*/ 0 w 235"/>
                  <a:gd name="T5" fmla="*/ 25 h 235"/>
                  <a:gd name="T6" fmla="*/ 0 w 235"/>
                  <a:gd name="T7" fmla="*/ 209 h 235"/>
                  <a:gd name="T8" fmla="*/ 26 w 235"/>
                  <a:gd name="T9" fmla="*/ 235 h 235"/>
                  <a:gd name="T10" fmla="*/ 209 w 235"/>
                  <a:gd name="T11" fmla="*/ 235 h 235"/>
                  <a:gd name="T12" fmla="*/ 235 w 235"/>
                  <a:gd name="T13" fmla="*/ 209 h 235"/>
                  <a:gd name="T14" fmla="*/ 235 w 235"/>
                  <a:gd name="T15" fmla="*/ 25 h 235"/>
                  <a:gd name="T16" fmla="*/ 209 w 235"/>
                  <a:gd name="T17" fmla="*/ 0 h 235"/>
                  <a:gd name="T18" fmla="*/ 216 w 235"/>
                  <a:gd name="T19" fmla="*/ 213 h 235"/>
                  <a:gd name="T20" fmla="*/ 19 w 235"/>
                  <a:gd name="T21" fmla="*/ 213 h 235"/>
                  <a:gd name="T22" fmla="*/ 19 w 235"/>
                  <a:gd name="T23" fmla="*/ 53 h 235"/>
                  <a:gd name="T24" fmla="*/ 216 w 235"/>
                  <a:gd name="T25" fmla="*/ 53 h 235"/>
                  <a:gd name="T26" fmla="*/ 216 w 235"/>
                  <a:gd name="T27" fmla="*/ 213 h 235"/>
                  <a:gd name="T28" fmla="*/ 216 w 235"/>
                  <a:gd name="T29" fmla="*/ 213 h 235"/>
                  <a:gd name="T30" fmla="*/ 216 w 235"/>
                  <a:gd name="T31" fmla="*/ 213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35" h="235">
                    <a:moveTo>
                      <a:pt x="209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12" y="0"/>
                      <a:pt x="0" y="11"/>
                      <a:pt x="0" y="25"/>
                    </a:cubicBezTo>
                    <a:cubicBezTo>
                      <a:pt x="0" y="209"/>
                      <a:pt x="0" y="209"/>
                      <a:pt x="0" y="209"/>
                    </a:cubicBezTo>
                    <a:cubicBezTo>
                      <a:pt x="0" y="223"/>
                      <a:pt x="12" y="235"/>
                      <a:pt x="26" y="235"/>
                    </a:cubicBezTo>
                    <a:cubicBezTo>
                      <a:pt x="209" y="235"/>
                      <a:pt x="209" y="235"/>
                      <a:pt x="209" y="235"/>
                    </a:cubicBezTo>
                    <a:cubicBezTo>
                      <a:pt x="224" y="235"/>
                      <a:pt x="235" y="223"/>
                      <a:pt x="235" y="209"/>
                    </a:cubicBezTo>
                    <a:cubicBezTo>
                      <a:pt x="235" y="25"/>
                      <a:pt x="235" y="25"/>
                      <a:pt x="235" y="25"/>
                    </a:cubicBezTo>
                    <a:cubicBezTo>
                      <a:pt x="235" y="11"/>
                      <a:pt x="224" y="0"/>
                      <a:pt x="209" y="0"/>
                    </a:cubicBezTo>
                    <a:close/>
                    <a:moveTo>
                      <a:pt x="216" y="213"/>
                    </a:moveTo>
                    <a:cubicBezTo>
                      <a:pt x="19" y="213"/>
                      <a:pt x="19" y="213"/>
                      <a:pt x="19" y="213"/>
                    </a:cubicBezTo>
                    <a:cubicBezTo>
                      <a:pt x="19" y="53"/>
                      <a:pt x="19" y="53"/>
                      <a:pt x="19" y="53"/>
                    </a:cubicBezTo>
                    <a:cubicBezTo>
                      <a:pt x="216" y="53"/>
                      <a:pt x="216" y="53"/>
                      <a:pt x="216" y="53"/>
                    </a:cubicBezTo>
                    <a:lnTo>
                      <a:pt x="216" y="213"/>
                    </a:lnTo>
                    <a:close/>
                    <a:moveTo>
                      <a:pt x="216" y="213"/>
                    </a:moveTo>
                    <a:cubicBezTo>
                      <a:pt x="216" y="213"/>
                      <a:pt x="216" y="213"/>
                      <a:pt x="216" y="21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Bef>
                    <a:spcPts val="600"/>
                  </a:spcBef>
                </a:pPr>
                <a:endParaRPr lang="en-US" dirty="0">
                  <a:solidFill>
                    <a:prstClr val="black"/>
                  </a:solidFill>
                  <a:latin typeface="Lato Light"/>
                </a:endParaRPr>
              </a:p>
            </p:txBody>
          </p:sp>
          <p:sp>
            <p:nvSpPr>
              <p:cNvPr id="57" name="Freeform 48">
                <a:extLst>
                  <a:ext uri="{FF2B5EF4-FFF2-40B4-BE49-F238E27FC236}">
                    <a16:creationId xmlns:a16="http://schemas.microsoft.com/office/drawing/2014/main" id="{CE4F7247-BD10-4B20-BAE7-176EA87DD33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79859" y="3937527"/>
                <a:ext cx="61955" cy="61955"/>
              </a:xfrm>
              <a:custGeom>
                <a:avLst/>
                <a:gdLst>
                  <a:gd name="T0" fmla="*/ 38 w 38"/>
                  <a:gd name="T1" fmla="*/ 19 h 39"/>
                  <a:gd name="T2" fmla="*/ 19 w 38"/>
                  <a:gd name="T3" fmla="*/ 39 h 39"/>
                  <a:gd name="T4" fmla="*/ 0 w 38"/>
                  <a:gd name="T5" fmla="*/ 19 h 39"/>
                  <a:gd name="T6" fmla="*/ 19 w 38"/>
                  <a:gd name="T7" fmla="*/ 0 h 39"/>
                  <a:gd name="T8" fmla="*/ 38 w 38"/>
                  <a:gd name="T9" fmla="*/ 19 h 39"/>
                  <a:gd name="T10" fmla="*/ 38 w 38"/>
                  <a:gd name="T11" fmla="*/ 19 h 39"/>
                  <a:gd name="T12" fmla="*/ 38 w 38"/>
                  <a:gd name="T13" fmla="*/ 1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39">
                    <a:moveTo>
                      <a:pt x="38" y="19"/>
                    </a:moveTo>
                    <a:cubicBezTo>
                      <a:pt x="38" y="30"/>
                      <a:pt x="29" y="39"/>
                      <a:pt x="19" y="39"/>
                    </a:cubicBezTo>
                    <a:cubicBezTo>
                      <a:pt x="8" y="39"/>
                      <a:pt x="0" y="30"/>
                      <a:pt x="0" y="19"/>
                    </a:cubicBezTo>
                    <a:cubicBezTo>
                      <a:pt x="0" y="9"/>
                      <a:pt x="8" y="0"/>
                      <a:pt x="19" y="0"/>
                    </a:cubicBezTo>
                    <a:cubicBezTo>
                      <a:pt x="29" y="0"/>
                      <a:pt x="38" y="9"/>
                      <a:pt x="38" y="19"/>
                    </a:cubicBezTo>
                    <a:close/>
                    <a:moveTo>
                      <a:pt x="38" y="19"/>
                    </a:moveTo>
                    <a:cubicBezTo>
                      <a:pt x="38" y="19"/>
                      <a:pt x="38" y="19"/>
                      <a:pt x="38" y="1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Bef>
                    <a:spcPts val="600"/>
                  </a:spcBef>
                </a:pPr>
                <a:endParaRPr lang="en-US" dirty="0">
                  <a:solidFill>
                    <a:prstClr val="black"/>
                  </a:solidFill>
                  <a:latin typeface="Lato Light"/>
                </a:endParaRPr>
              </a:p>
            </p:txBody>
          </p:sp>
          <p:sp>
            <p:nvSpPr>
              <p:cNvPr id="58" name="Rectangle 49">
                <a:extLst>
                  <a:ext uri="{FF2B5EF4-FFF2-40B4-BE49-F238E27FC236}">
                    <a16:creationId xmlns:a16="http://schemas.microsoft.com/office/drawing/2014/main" id="{44939881-5BB7-4309-A40A-0BBF041AD2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68367" y="3955229"/>
                <a:ext cx="135712" cy="2507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Bef>
                    <a:spcPts val="600"/>
                  </a:spcBef>
                </a:pPr>
                <a:endParaRPr lang="en-US" dirty="0">
                  <a:solidFill>
                    <a:prstClr val="black"/>
                  </a:solidFill>
                  <a:latin typeface="Lato Light"/>
                </a:endParaRPr>
              </a:p>
            </p:txBody>
          </p:sp>
          <p:sp>
            <p:nvSpPr>
              <p:cNvPr id="59" name="Freeform 50">
                <a:extLst>
                  <a:ext uri="{FF2B5EF4-FFF2-40B4-BE49-F238E27FC236}">
                    <a16:creationId xmlns:a16="http://schemas.microsoft.com/office/drawing/2014/main" id="{BFC71E67-9660-4794-B13A-DE15109F088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79859" y="4012759"/>
                <a:ext cx="61955" cy="61955"/>
              </a:xfrm>
              <a:custGeom>
                <a:avLst/>
                <a:gdLst>
                  <a:gd name="T0" fmla="*/ 38 w 38"/>
                  <a:gd name="T1" fmla="*/ 19 h 38"/>
                  <a:gd name="T2" fmla="*/ 19 w 38"/>
                  <a:gd name="T3" fmla="*/ 38 h 38"/>
                  <a:gd name="T4" fmla="*/ 0 w 38"/>
                  <a:gd name="T5" fmla="*/ 19 h 38"/>
                  <a:gd name="T6" fmla="*/ 19 w 38"/>
                  <a:gd name="T7" fmla="*/ 0 h 38"/>
                  <a:gd name="T8" fmla="*/ 38 w 38"/>
                  <a:gd name="T9" fmla="*/ 19 h 38"/>
                  <a:gd name="T10" fmla="*/ 38 w 38"/>
                  <a:gd name="T11" fmla="*/ 19 h 38"/>
                  <a:gd name="T12" fmla="*/ 38 w 38"/>
                  <a:gd name="T13" fmla="*/ 1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38">
                    <a:moveTo>
                      <a:pt x="38" y="19"/>
                    </a:moveTo>
                    <a:cubicBezTo>
                      <a:pt x="38" y="30"/>
                      <a:pt x="29" y="38"/>
                      <a:pt x="19" y="38"/>
                    </a:cubicBezTo>
                    <a:cubicBezTo>
                      <a:pt x="8" y="38"/>
                      <a:pt x="0" y="30"/>
                      <a:pt x="0" y="19"/>
                    </a:cubicBezTo>
                    <a:cubicBezTo>
                      <a:pt x="0" y="9"/>
                      <a:pt x="8" y="0"/>
                      <a:pt x="19" y="0"/>
                    </a:cubicBezTo>
                    <a:cubicBezTo>
                      <a:pt x="29" y="0"/>
                      <a:pt x="38" y="9"/>
                      <a:pt x="38" y="19"/>
                    </a:cubicBezTo>
                    <a:close/>
                    <a:moveTo>
                      <a:pt x="38" y="19"/>
                    </a:moveTo>
                    <a:cubicBezTo>
                      <a:pt x="38" y="19"/>
                      <a:pt x="38" y="19"/>
                      <a:pt x="38" y="1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Bef>
                    <a:spcPts val="600"/>
                  </a:spcBef>
                </a:pPr>
                <a:endParaRPr lang="en-US" dirty="0">
                  <a:solidFill>
                    <a:prstClr val="black"/>
                  </a:solidFill>
                  <a:latin typeface="Lato Light"/>
                </a:endParaRPr>
              </a:p>
            </p:txBody>
          </p:sp>
          <p:sp>
            <p:nvSpPr>
              <p:cNvPr id="60" name="Rectangle 51">
                <a:extLst>
                  <a:ext uri="{FF2B5EF4-FFF2-40B4-BE49-F238E27FC236}">
                    <a16:creationId xmlns:a16="http://schemas.microsoft.com/office/drawing/2014/main" id="{46562929-B051-4ADF-8B54-1B5E36043E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68367" y="4030460"/>
                <a:ext cx="135712" cy="2655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Bef>
                    <a:spcPts val="600"/>
                  </a:spcBef>
                </a:pPr>
                <a:endParaRPr lang="en-US" dirty="0">
                  <a:solidFill>
                    <a:prstClr val="black"/>
                  </a:solidFill>
                  <a:latin typeface="Lato Light"/>
                </a:endParaRPr>
              </a:p>
            </p:txBody>
          </p:sp>
          <p:sp>
            <p:nvSpPr>
              <p:cNvPr id="61" name="Freeform 52">
                <a:extLst>
                  <a:ext uri="{FF2B5EF4-FFF2-40B4-BE49-F238E27FC236}">
                    <a16:creationId xmlns:a16="http://schemas.microsoft.com/office/drawing/2014/main" id="{BB4EACE7-91AD-47CC-AD3E-54631B2BFC5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79859" y="4089466"/>
                <a:ext cx="61955" cy="61955"/>
              </a:xfrm>
              <a:custGeom>
                <a:avLst/>
                <a:gdLst>
                  <a:gd name="T0" fmla="*/ 38 w 38"/>
                  <a:gd name="T1" fmla="*/ 19 h 38"/>
                  <a:gd name="T2" fmla="*/ 19 w 38"/>
                  <a:gd name="T3" fmla="*/ 38 h 38"/>
                  <a:gd name="T4" fmla="*/ 0 w 38"/>
                  <a:gd name="T5" fmla="*/ 19 h 38"/>
                  <a:gd name="T6" fmla="*/ 19 w 38"/>
                  <a:gd name="T7" fmla="*/ 0 h 38"/>
                  <a:gd name="T8" fmla="*/ 38 w 38"/>
                  <a:gd name="T9" fmla="*/ 19 h 38"/>
                  <a:gd name="T10" fmla="*/ 38 w 38"/>
                  <a:gd name="T11" fmla="*/ 19 h 38"/>
                  <a:gd name="T12" fmla="*/ 38 w 38"/>
                  <a:gd name="T13" fmla="*/ 1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38">
                    <a:moveTo>
                      <a:pt x="38" y="19"/>
                    </a:moveTo>
                    <a:cubicBezTo>
                      <a:pt x="38" y="29"/>
                      <a:pt x="29" y="38"/>
                      <a:pt x="19" y="38"/>
                    </a:cubicBezTo>
                    <a:cubicBezTo>
                      <a:pt x="8" y="38"/>
                      <a:pt x="0" y="29"/>
                      <a:pt x="0" y="19"/>
                    </a:cubicBezTo>
                    <a:cubicBezTo>
                      <a:pt x="0" y="8"/>
                      <a:pt x="8" y="0"/>
                      <a:pt x="19" y="0"/>
                    </a:cubicBezTo>
                    <a:cubicBezTo>
                      <a:pt x="29" y="0"/>
                      <a:pt x="38" y="8"/>
                      <a:pt x="38" y="19"/>
                    </a:cubicBezTo>
                    <a:close/>
                    <a:moveTo>
                      <a:pt x="38" y="19"/>
                    </a:moveTo>
                    <a:cubicBezTo>
                      <a:pt x="38" y="19"/>
                      <a:pt x="38" y="19"/>
                      <a:pt x="38" y="1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Bef>
                    <a:spcPts val="600"/>
                  </a:spcBef>
                </a:pPr>
                <a:endParaRPr lang="en-US" dirty="0">
                  <a:solidFill>
                    <a:prstClr val="black"/>
                  </a:solidFill>
                  <a:latin typeface="Lato Light"/>
                </a:endParaRPr>
              </a:p>
            </p:txBody>
          </p:sp>
          <p:sp>
            <p:nvSpPr>
              <p:cNvPr id="62" name="Rectangle 53">
                <a:extLst>
                  <a:ext uri="{FF2B5EF4-FFF2-40B4-BE49-F238E27FC236}">
                    <a16:creationId xmlns:a16="http://schemas.microsoft.com/office/drawing/2014/main" id="{2DAEA44D-2280-4EC7-A2E9-BA00CA0722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68367" y="4107167"/>
                <a:ext cx="135712" cy="2655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>
                  <a:spcBef>
                    <a:spcPts val="600"/>
                  </a:spcBef>
                </a:pPr>
                <a:endParaRPr lang="en-US" dirty="0">
                  <a:solidFill>
                    <a:prstClr val="black"/>
                  </a:solidFill>
                  <a:latin typeface="Lato Light"/>
                </a:endParaRPr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FF96214E-2164-4F97-A4A3-3C716774DB0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071144" y="3429000"/>
              <a:ext cx="348456" cy="465138"/>
              <a:chOff x="2639219" y="3510757"/>
              <a:chExt cx="348456" cy="465138"/>
            </a:xfrm>
            <a:solidFill>
              <a:schemeClr val="bg1"/>
            </a:solidFill>
          </p:grpSpPr>
          <p:sp>
            <p:nvSpPr>
              <p:cNvPr id="83" name="AutoShape 115">
                <a:extLst>
                  <a:ext uri="{FF2B5EF4-FFF2-40B4-BE49-F238E27FC236}">
                    <a16:creationId xmlns:a16="http://schemas.microsoft.com/office/drawing/2014/main" id="{03FD46FD-FB05-4D99-A6BB-395C675C75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9219" y="3510757"/>
                <a:ext cx="348456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800" y="12825"/>
                    </a:moveTo>
                    <a:lnTo>
                      <a:pt x="19800" y="13500"/>
                    </a:lnTo>
                    <a:lnTo>
                      <a:pt x="19800" y="14850"/>
                    </a:lnTo>
                    <a:lnTo>
                      <a:pt x="19800" y="15525"/>
                    </a:lnTo>
                    <a:cubicBezTo>
                      <a:pt x="19800" y="18129"/>
                      <a:pt x="16972" y="20249"/>
                      <a:pt x="13499" y="20249"/>
                    </a:cubicBezTo>
                    <a:lnTo>
                      <a:pt x="8099" y="20249"/>
                    </a:lnTo>
                    <a:cubicBezTo>
                      <a:pt x="4627" y="20249"/>
                      <a:pt x="1800" y="18129"/>
                      <a:pt x="1800" y="15525"/>
                    </a:cubicBezTo>
                    <a:lnTo>
                      <a:pt x="1800" y="14850"/>
                    </a:lnTo>
                    <a:lnTo>
                      <a:pt x="1800" y="13500"/>
                    </a:lnTo>
                    <a:lnTo>
                      <a:pt x="1800" y="12825"/>
                    </a:lnTo>
                    <a:lnTo>
                      <a:pt x="1800" y="10800"/>
                    </a:lnTo>
                    <a:cubicBezTo>
                      <a:pt x="1800" y="10427"/>
                      <a:pt x="2203" y="10124"/>
                      <a:pt x="2699" y="10124"/>
                    </a:cubicBezTo>
                    <a:lnTo>
                      <a:pt x="4499" y="10124"/>
                    </a:lnTo>
                    <a:lnTo>
                      <a:pt x="17100" y="10124"/>
                    </a:lnTo>
                    <a:lnTo>
                      <a:pt x="18899" y="10124"/>
                    </a:lnTo>
                    <a:cubicBezTo>
                      <a:pt x="19396" y="10124"/>
                      <a:pt x="19800" y="10427"/>
                      <a:pt x="19800" y="10800"/>
                    </a:cubicBezTo>
                    <a:cubicBezTo>
                      <a:pt x="19800" y="10800"/>
                      <a:pt x="19800" y="12825"/>
                      <a:pt x="19800" y="12825"/>
                    </a:cubicBezTo>
                    <a:close/>
                    <a:moveTo>
                      <a:pt x="14400" y="6075"/>
                    </a:moveTo>
                    <a:lnTo>
                      <a:pt x="14400" y="6076"/>
                    </a:lnTo>
                    <a:lnTo>
                      <a:pt x="14400" y="8774"/>
                    </a:lnTo>
                    <a:lnTo>
                      <a:pt x="7200" y="8774"/>
                    </a:lnTo>
                    <a:lnTo>
                      <a:pt x="7200" y="6076"/>
                    </a:lnTo>
                    <a:lnTo>
                      <a:pt x="7200" y="6075"/>
                    </a:lnTo>
                    <a:cubicBezTo>
                      <a:pt x="7200" y="4583"/>
                      <a:pt x="8811" y="3375"/>
                      <a:pt x="10800" y="3375"/>
                    </a:cubicBezTo>
                    <a:cubicBezTo>
                      <a:pt x="12788" y="3375"/>
                      <a:pt x="14400" y="4583"/>
                      <a:pt x="14400" y="6075"/>
                    </a:cubicBezTo>
                    <a:moveTo>
                      <a:pt x="4499" y="6075"/>
                    </a:moveTo>
                    <a:cubicBezTo>
                      <a:pt x="4499" y="3465"/>
                      <a:pt x="7320" y="1350"/>
                      <a:pt x="10800" y="1350"/>
                    </a:cubicBezTo>
                    <a:cubicBezTo>
                      <a:pt x="14279" y="1350"/>
                      <a:pt x="17100" y="3465"/>
                      <a:pt x="17100" y="6075"/>
                    </a:cubicBezTo>
                    <a:lnTo>
                      <a:pt x="17100" y="8774"/>
                    </a:lnTo>
                    <a:lnTo>
                      <a:pt x="15299" y="8774"/>
                    </a:lnTo>
                    <a:lnTo>
                      <a:pt x="15299" y="6076"/>
                    </a:lnTo>
                    <a:cubicBezTo>
                      <a:pt x="15299" y="4212"/>
                      <a:pt x="13285" y="2701"/>
                      <a:pt x="10800" y="2701"/>
                    </a:cubicBezTo>
                    <a:cubicBezTo>
                      <a:pt x="8314" y="2701"/>
                      <a:pt x="6299" y="4212"/>
                      <a:pt x="6299" y="6076"/>
                    </a:cubicBezTo>
                    <a:lnTo>
                      <a:pt x="6299" y="8774"/>
                    </a:lnTo>
                    <a:lnTo>
                      <a:pt x="4499" y="8774"/>
                    </a:lnTo>
                    <a:cubicBezTo>
                      <a:pt x="4499" y="8774"/>
                      <a:pt x="4499" y="6075"/>
                      <a:pt x="4499" y="6075"/>
                    </a:cubicBezTo>
                    <a:close/>
                    <a:moveTo>
                      <a:pt x="18899" y="8774"/>
                    </a:moveTo>
                    <a:lnTo>
                      <a:pt x="18899" y="6075"/>
                    </a:lnTo>
                    <a:cubicBezTo>
                      <a:pt x="18899" y="2719"/>
                      <a:pt x="15274" y="0"/>
                      <a:pt x="10800" y="0"/>
                    </a:cubicBezTo>
                    <a:cubicBezTo>
                      <a:pt x="6325" y="0"/>
                      <a:pt x="2699" y="2719"/>
                      <a:pt x="2699" y="6075"/>
                    </a:cubicBezTo>
                    <a:lnTo>
                      <a:pt x="2699" y="8774"/>
                    </a:lnTo>
                    <a:cubicBezTo>
                      <a:pt x="1208" y="8774"/>
                      <a:pt x="0" y="9681"/>
                      <a:pt x="0" y="10800"/>
                    </a:cubicBezTo>
                    <a:lnTo>
                      <a:pt x="0" y="12825"/>
                    </a:lnTo>
                    <a:lnTo>
                      <a:pt x="0" y="13500"/>
                    </a:lnTo>
                    <a:lnTo>
                      <a:pt x="0" y="14850"/>
                    </a:lnTo>
                    <a:lnTo>
                      <a:pt x="0" y="15525"/>
                    </a:lnTo>
                    <a:cubicBezTo>
                      <a:pt x="0" y="18880"/>
                      <a:pt x="3625" y="21599"/>
                      <a:pt x="8099" y="21599"/>
                    </a:cubicBezTo>
                    <a:lnTo>
                      <a:pt x="13499" y="21599"/>
                    </a:lnTo>
                    <a:cubicBezTo>
                      <a:pt x="17974" y="21599"/>
                      <a:pt x="21600" y="18880"/>
                      <a:pt x="21600" y="15525"/>
                    </a:cubicBezTo>
                    <a:lnTo>
                      <a:pt x="21600" y="14850"/>
                    </a:lnTo>
                    <a:lnTo>
                      <a:pt x="21600" y="13500"/>
                    </a:lnTo>
                    <a:lnTo>
                      <a:pt x="21600" y="12825"/>
                    </a:lnTo>
                    <a:lnTo>
                      <a:pt x="21600" y="10800"/>
                    </a:lnTo>
                    <a:cubicBezTo>
                      <a:pt x="21600" y="9681"/>
                      <a:pt x="20391" y="8774"/>
                      <a:pt x="18899" y="87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ts val="600"/>
                  </a:spcBef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84" name="AutoShape 116">
                <a:extLst>
                  <a:ext uri="{FF2B5EF4-FFF2-40B4-BE49-F238E27FC236}">
                    <a16:creationId xmlns:a16="http://schemas.microsoft.com/office/drawing/2014/main" id="{B62EE830-C594-4076-B283-310A07D208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4475" y="3786982"/>
                <a:ext cx="57944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3226"/>
                      <a:pt x="0" y="7201"/>
                    </a:cubicBezTo>
                    <a:cubicBezTo>
                      <a:pt x="0" y="9390"/>
                      <a:pt x="1798" y="13537"/>
                      <a:pt x="3601" y="16821"/>
                    </a:cubicBezTo>
                    <a:cubicBezTo>
                      <a:pt x="5070" y="19493"/>
                      <a:pt x="6916" y="21600"/>
                      <a:pt x="10800" y="21600"/>
                    </a:cubicBezTo>
                    <a:cubicBezTo>
                      <a:pt x="15016" y="21600"/>
                      <a:pt x="16529" y="19514"/>
                      <a:pt x="18003" y="16858"/>
                    </a:cubicBezTo>
                    <a:cubicBezTo>
                      <a:pt x="19828" y="13567"/>
                      <a:pt x="21600" y="9397"/>
                      <a:pt x="21600" y="7201"/>
                    </a:cubicBezTo>
                    <a:cubicBezTo>
                      <a:pt x="21600" y="3226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ts val="600"/>
                  </a:spcBef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  <p:sp>
          <p:nvSpPr>
            <p:cNvPr id="86" name="Freeform 172">
              <a:extLst>
                <a:ext uri="{FF2B5EF4-FFF2-40B4-BE49-F238E27FC236}">
                  <a16:creationId xmlns:a16="http://schemas.microsoft.com/office/drawing/2014/main" id="{60064FBE-D1CE-4732-94BE-21EF64F94E92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533797" y="4744822"/>
              <a:ext cx="495403" cy="360578"/>
            </a:xfrm>
            <a:custGeom>
              <a:avLst/>
              <a:gdLst>
                <a:gd name="T0" fmla="*/ 202722 w 73"/>
                <a:gd name="T1" fmla="*/ 182562 h 53"/>
                <a:gd name="T2" fmla="*/ 58411 w 73"/>
                <a:gd name="T3" fmla="*/ 182562 h 53"/>
                <a:gd name="T4" fmla="*/ 0 w 73"/>
                <a:gd name="T5" fmla="*/ 124004 h 53"/>
                <a:gd name="T6" fmla="*/ 34360 w 73"/>
                <a:gd name="T7" fmla="*/ 72336 h 53"/>
                <a:gd name="T8" fmla="*/ 34360 w 73"/>
                <a:gd name="T9" fmla="*/ 65447 h 53"/>
                <a:gd name="T10" fmla="*/ 103079 w 73"/>
                <a:gd name="T11" fmla="*/ 0 h 53"/>
                <a:gd name="T12" fmla="*/ 164926 w 73"/>
                <a:gd name="T13" fmla="*/ 41335 h 53"/>
                <a:gd name="T14" fmla="*/ 185542 w 73"/>
                <a:gd name="T15" fmla="*/ 31001 h 53"/>
                <a:gd name="T16" fmla="*/ 219901 w 73"/>
                <a:gd name="T17" fmla="*/ 65447 h 53"/>
                <a:gd name="T18" fmla="*/ 213029 w 73"/>
                <a:gd name="T19" fmla="*/ 82670 h 53"/>
                <a:gd name="T20" fmla="*/ 250825 w 73"/>
                <a:gd name="T21" fmla="*/ 130894 h 53"/>
                <a:gd name="T22" fmla="*/ 202722 w 73"/>
                <a:gd name="T23" fmla="*/ 182562 h 53"/>
                <a:gd name="T24" fmla="*/ 168362 w 73"/>
                <a:gd name="T25" fmla="*/ 93003 h 53"/>
                <a:gd name="T26" fmla="*/ 120259 w 73"/>
                <a:gd name="T27" fmla="*/ 44779 h 53"/>
                <a:gd name="T28" fmla="*/ 116823 w 73"/>
                <a:gd name="T29" fmla="*/ 44779 h 53"/>
                <a:gd name="T30" fmla="*/ 116823 w 73"/>
                <a:gd name="T31" fmla="*/ 44779 h 53"/>
                <a:gd name="T32" fmla="*/ 68719 w 73"/>
                <a:gd name="T33" fmla="*/ 93003 h 53"/>
                <a:gd name="T34" fmla="*/ 68719 w 73"/>
                <a:gd name="T35" fmla="*/ 93003 h 53"/>
                <a:gd name="T36" fmla="*/ 72155 w 73"/>
                <a:gd name="T37" fmla="*/ 99892 h 53"/>
                <a:gd name="T38" fmla="*/ 103079 w 73"/>
                <a:gd name="T39" fmla="*/ 99892 h 53"/>
                <a:gd name="T40" fmla="*/ 103079 w 73"/>
                <a:gd name="T41" fmla="*/ 144672 h 53"/>
                <a:gd name="T42" fmla="*/ 106515 w 73"/>
                <a:gd name="T43" fmla="*/ 148116 h 53"/>
                <a:gd name="T44" fmla="*/ 130566 w 73"/>
                <a:gd name="T45" fmla="*/ 148116 h 53"/>
                <a:gd name="T46" fmla="*/ 134002 w 73"/>
                <a:gd name="T47" fmla="*/ 144672 h 53"/>
                <a:gd name="T48" fmla="*/ 134002 w 73"/>
                <a:gd name="T49" fmla="*/ 99892 h 53"/>
                <a:gd name="T50" fmla="*/ 164926 w 73"/>
                <a:gd name="T51" fmla="*/ 99892 h 53"/>
                <a:gd name="T52" fmla="*/ 168362 w 73"/>
                <a:gd name="T53" fmla="*/ 93003 h 53"/>
                <a:gd name="T54" fmla="*/ 168362 w 73"/>
                <a:gd name="T55" fmla="*/ 93003 h 5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73" h="53">
                  <a:moveTo>
                    <a:pt x="59" y="53"/>
                  </a:moveTo>
                  <a:cubicBezTo>
                    <a:pt x="17" y="53"/>
                    <a:pt x="17" y="53"/>
                    <a:pt x="17" y="53"/>
                  </a:cubicBezTo>
                  <a:cubicBezTo>
                    <a:pt x="8" y="53"/>
                    <a:pt x="0" y="45"/>
                    <a:pt x="0" y="36"/>
                  </a:cubicBezTo>
                  <a:cubicBezTo>
                    <a:pt x="0" y="29"/>
                    <a:pt x="4" y="23"/>
                    <a:pt x="10" y="21"/>
                  </a:cubicBezTo>
                  <a:cubicBezTo>
                    <a:pt x="10" y="20"/>
                    <a:pt x="10" y="20"/>
                    <a:pt x="10" y="19"/>
                  </a:cubicBezTo>
                  <a:cubicBezTo>
                    <a:pt x="10" y="8"/>
                    <a:pt x="19" y="0"/>
                    <a:pt x="30" y="0"/>
                  </a:cubicBezTo>
                  <a:cubicBezTo>
                    <a:pt x="37" y="0"/>
                    <a:pt x="45" y="4"/>
                    <a:pt x="48" y="12"/>
                  </a:cubicBezTo>
                  <a:cubicBezTo>
                    <a:pt x="49" y="10"/>
                    <a:pt x="52" y="9"/>
                    <a:pt x="54" y="9"/>
                  </a:cubicBezTo>
                  <a:cubicBezTo>
                    <a:pt x="59" y="9"/>
                    <a:pt x="64" y="14"/>
                    <a:pt x="64" y="19"/>
                  </a:cubicBezTo>
                  <a:cubicBezTo>
                    <a:pt x="64" y="21"/>
                    <a:pt x="63" y="23"/>
                    <a:pt x="62" y="24"/>
                  </a:cubicBezTo>
                  <a:cubicBezTo>
                    <a:pt x="69" y="26"/>
                    <a:pt x="73" y="32"/>
                    <a:pt x="73" y="38"/>
                  </a:cubicBezTo>
                  <a:cubicBezTo>
                    <a:pt x="73" y="46"/>
                    <a:pt x="67" y="53"/>
                    <a:pt x="59" y="53"/>
                  </a:cubicBezTo>
                  <a:close/>
                  <a:moveTo>
                    <a:pt x="49" y="27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8"/>
                    <a:pt x="20" y="29"/>
                    <a:pt x="21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3"/>
                    <a:pt x="30" y="43"/>
                    <a:pt x="31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9" y="43"/>
                    <a:pt x="39" y="43"/>
                    <a:pt x="39" y="42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9"/>
                    <a:pt x="49" y="28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>
                <a:spcBef>
                  <a:spcPts val="600"/>
                </a:spcBef>
              </a:pPr>
              <a:endParaRPr lang="en-US" dirty="0"/>
            </a:p>
          </p:txBody>
        </p:sp>
        <p:sp>
          <p:nvSpPr>
            <p:cNvPr id="87" name="Freeform 108">
              <a:extLst>
                <a:ext uri="{FF2B5EF4-FFF2-40B4-BE49-F238E27FC236}">
                  <a16:creationId xmlns:a16="http://schemas.microsoft.com/office/drawing/2014/main" id="{CE4C42BA-5A5B-482E-90D3-B1941E454D1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740181" y="3366728"/>
              <a:ext cx="635458" cy="763767"/>
            </a:xfrm>
            <a:custGeom>
              <a:avLst/>
              <a:gdLst>
                <a:gd name="T0" fmla="*/ 165100 w 48"/>
                <a:gd name="T1" fmla="*/ 106062 h 58"/>
                <a:gd name="T2" fmla="*/ 85990 w 48"/>
                <a:gd name="T3" fmla="*/ 198438 h 58"/>
                <a:gd name="T4" fmla="*/ 82550 w 48"/>
                <a:gd name="T5" fmla="*/ 198438 h 58"/>
                <a:gd name="T6" fmla="*/ 79110 w 48"/>
                <a:gd name="T7" fmla="*/ 198438 h 58"/>
                <a:gd name="T8" fmla="*/ 0 w 48"/>
                <a:gd name="T9" fmla="*/ 106062 h 58"/>
                <a:gd name="T10" fmla="*/ 0 w 48"/>
                <a:gd name="T11" fmla="*/ 6843 h 58"/>
                <a:gd name="T12" fmla="*/ 6879 w 48"/>
                <a:gd name="T13" fmla="*/ 0 h 58"/>
                <a:gd name="T14" fmla="*/ 158221 w 48"/>
                <a:gd name="T15" fmla="*/ 0 h 58"/>
                <a:gd name="T16" fmla="*/ 165100 w 48"/>
                <a:gd name="T17" fmla="*/ 6843 h 58"/>
                <a:gd name="T18" fmla="*/ 165100 w 48"/>
                <a:gd name="T19" fmla="*/ 106062 h 58"/>
                <a:gd name="T20" fmla="*/ 141023 w 48"/>
                <a:gd name="T21" fmla="*/ 23949 h 58"/>
                <a:gd name="T22" fmla="*/ 82550 w 48"/>
                <a:gd name="T23" fmla="*/ 23949 h 58"/>
                <a:gd name="T24" fmla="*/ 82550 w 48"/>
                <a:gd name="T25" fmla="*/ 171067 h 58"/>
                <a:gd name="T26" fmla="*/ 110067 w 48"/>
                <a:gd name="T27" fmla="*/ 153961 h 58"/>
                <a:gd name="T28" fmla="*/ 141023 w 48"/>
                <a:gd name="T29" fmla="*/ 106062 h 58"/>
                <a:gd name="T30" fmla="*/ 141023 w 48"/>
                <a:gd name="T31" fmla="*/ 23949 h 5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48" h="58">
                  <a:moveTo>
                    <a:pt x="48" y="31"/>
                  </a:moveTo>
                  <a:cubicBezTo>
                    <a:pt x="48" y="47"/>
                    <a:pt x="26" y="57"/>
                    <a:pt x="25" y="58"/>
                  </a:cubicBezTo>
                  <a:cubicBezTo>
                    <a:pt x="25" y="58"/>
                    <a:pt x="24" y="58"/>
                    <a:pt x="24" y="58"/>
                  </a:cubicBezTo>
                  <a:cubicBezTo>
                    <a:pt x="24" y="58"/>
                    <a:pt x="23" y="58"/>
                    <a:pt x="23" y="58"/>
                  </a:cubicBezTo>
                  <a:cubicBezTo>
                    <a:pt x="22" y="57"/>
                    <a:pt x="0" y="47"/>
                    <a:pt x="0" y="3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7" y="0"/>
                    <a:pt x="48" y="1"/>
                    <a:pt x="48" y="2"/>
                  </a:cubicBezTo>
                  <a:lnTo>
                    <a:pt x="48" y="31"/>
                  </a:lnTo>
                  <a:close/>
                  <a:moveTo>
                    <a:pt x="41" y="7"/>
                  </a:moveTo>
                  <a:cubicBezTo>
                    <a:pt x="24" y="7"/>
                    <a:pt x="24" y="7"/>
                    <a:pt x="24" y="7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6" y="49"/>
                    <a:pt x="29" y="47"/>
                    <a:pt x="32" y="45"/>
                  </a:cubicBezTo>
                  <a:cubicBezTo>
                    <a:pt x="36" y="42"/>
                    <a:pt x="41" y="37"/>
                    <a:pt x="41" y="31"/>
                  </a:cubicBezTo>
                  <a:lnTo>
                    <a:pt x="41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>
                <a:spcBef>
                  <a:spcPts val="600"/>
                </a:spcBef>
              </a:pP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904523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picture containing map&#10;&#10;Description automatically generated">
            <a:extLst>
              <a:ext uri="{FF2B5EF4-FFF2-40B4-BE49-F238E27FC236}">
                <a16:creationId xmlns:a16="http://schemas.microsoft.com/office/drawing/2014/main" id="{534504DA-F8B5-465E-9670-0C4A47368A4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0" t="-441" r="26834" b="441"/>
          <a:stretch/>
        </p:blipFill>
        <p:spPr>
          <a:xfrm>
            <a:off x="5948363" y="0"/>
            <a:ext cx="6243637" cy="6547490"/>
          </a:xfrm>
        </p:spPr>
      </p:pic>
      <p:sp>
        <p:nvSpPr>
          <p:cNvPr id="32" name="Title 2">
            <a:extLst>
              <a:ext uri="{FF2B5EF4-FFF2-40B4-BE49-F238E27FC236}">
                <a16:creationId xmlns:a16="http://schemas.microsoft.com/office/drawing/2014/main" id="{9051A737-5A7A-4499-8261-144F85A3766C}"/>
              </a:ext>
            </a:extLst>
          </p:cNvPr>
          <p:cNvSpPr txBox="1">
            <a:spLocks/>
          </p:cNvSpPr>
          <p:nvPr/>
        </p:nvSpPr>
        <p:spPr>
          <a:xfrm>
            <a:off x="360171" y="79430"/>
            <a:ext cx="5583429" cy="107721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algn="ctr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NIST Recommendations for Cloud Security</a:t>
            </a:r>
            <a:endParaRPr kumimoji="0" lang="en-IN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Rockwell" panose="02060603020205020403" pitchFamily="18" charset="0"/>
              <a:ea typeface="+mj-ea"/>
              <a:cs typeface="+mj-cs"/>
            </a:endParaRPr>
          </a:p>
        </p:txBody>
      </p:sp>
      <p:sp>
        <p:nvSpPr>
          <p:cNvPr id="33" name="Rectangle 5">
            <a:extLst>
              <a:ext uri="{FF2B5EF4-FFF2-40B4-BE49-F238E27FC236}">
                <a16:creationId xmlns:a16="http://schemas.microsoft.com/office/drawing/2014/main" id="{15A8BBB4-B23F-4D16-880F-914C957C4D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6552"/>
            <a:ext cx="8099815" cy="731520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>
            <a:noFill/>
          </a:ln>
        </p:spPr>
        <p:txBody>
          <a:bodyPr vert="horz" wrap="square" lIns="60951" tIns="30475" rIns="60951" bIns="30475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609539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4" name="Freeform 6">
            <a:extLst>
              <a:ext uri="{FF2B5EF4-FFF2-40B4-BE49-F238E27FC236}">
                <a16:creationId xmlns:a16="http://schemas.microsoft.com/office/drawing/2014/main" id="{CE0B292F-CF44-4CC5-AA77-AA4C2E1F023C}"/>
              </a:ext>
            </a:extLst>
          </p:cNvPr>
          <p:cNvSpPr>
            <a:spLocks/>
          </p:cNvSpPr>
          <p:nvPr/>
        </p:nvSpPr>
        <p:spPr bwMode="auto">
          <a:xfrm>
            <a:off x="0" y="909814"/>
            <a:ext cx="1097280" cy="1097280"/>
          </a:xfrm>
          <a:custGeom>
            <a:avLst/>
            <a:gdLst>
              <a:gd name="T0" fmla="*/ 908 w 6953"/>
              <a:gd name="T1" fmla="*/ 908 w 6953"/>
              <a:gd name="T2" fmla="*/ 908 w 6953"/>
              <a:gd name="T3" fmla="*/ 908 w 6953"/>
              <a:gd name="T4" fmla="*/ 908 w 6953"/>
              <a:gd name="T5" fmla="*/ 908 w 6953"/>
              <a:gd name="T6" fmla="*/ 908 w 6953"/>
              <a:gd name="T7" fmla="*/ 908 w 6953"/>
              <a:gd name="T8" fmla="*/ 908 w 6953"/>
              <a:gd name="T9" fmla="*/ 908 w 6953"/>
              <a:gd name="T10" fmla="*/ 908 w 6953"/>
              <a:gd name="T11" fmla="*/ 908 w 6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19" h="6320">
                <a:moveTo>
                  <a:pt x="4404" y="0"/>
                </a:moveTo>
                <a:lnTo>
                  <a:pt x="0" y="2092"/>
                </a:lnTo>
                <a:lnTo>
                  <a:pt x="0" y="6320"/>
                </a:lnTo>
                <a:lnTo>
                  <a:pt x="4404" y="4228"/>
                </a:lnTo>
                <a:lnTo>
                  <a:pt x="5219" y="1726"/>
                </a:lnTo>
                <a:lnTo>
                  <a:pt x="4404" y="0"/>
                </a:lnTo>
                <a:close/>
              </a:path>
            </a:pathLst>
          </a:custGeom>
          <a:solidFill>
            <a:srgbClr val="5B9BD5">
              <a:lumMod val="40000"/>
              <a:lumOff val="60000"/>
            </a:srgbClr>
          </a:solidFill>
          <a:ln>
            <a:noFill/>
          </a:ln>
        </p:spPr>
        <p:txBody>
          <a:bodyPr vert="horz" wrap="square" lIns="60951" tIns="30475" rIns="60951" bIns="30475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609539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5" name="Rectangle 5">
            <a:extLst>
              <a:ext uri="{FF2B5EF4-FFF2-40B4-BE49-F238E27FC236}">
                <a16:creationId xmlns:a16="http://schemas.microsoft.com/office/drawing/2014/main" id="{5BC6F0AB-D0C5-428D-9C7C-F9683CFECE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21608"/>
            <a:ext cx="8099815" cy="731520"/>
          </a:xfrm>
          <a:prstGeom prst="rect">
            <a:avLst/>
          </a:prstGeom>
          <a:solidFill>
            <a:srgbClr val="ED7D31">
              <a:lumMod val="20000"/>
              <a:lumOff val="80000"/>
            </a:srgbClr>
          </a:solidFill>
          <a:ln>
            <a:noFill/>
          </a:ln>
        </p:spPr>
        <p:txBody>
          <a:bodyPr vert="horz" wrap="square" lIns="60951" tIns="30475" rIns="60951" bIns="30475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609539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6" name="Freeform 6">
            <a:extLst>
              <a:ext uri="{FF2B5EF4-FFF2-40B4-BE49-F238E27FC236}">
                <a16:creationId xmlns:a16="http://schemas.microsoft.com/office/drawing/2014/main" id="{5C9A88D5-A52B-4B39-8867-BFAF94200741}"/>
              </a:ext>
            </a:extLst>
          </p:cNvPr>
          <p:cNvSpPr>
            <a:spLocks/>
          </p:cNvSpPr>
          <p:nvPr/>
        </p:nvSpPr>
        <p:spPr bwMode="auto">
          <a:xfrm>
            <a:off x="0" y="1658927"/>
            <a:ext cx="1097280" cy="1097280"/>
          </a:xfrm>
          <a:custGeom>
            <a:avLst/>
            <a:gdLst>
              <a:gd name="T0" fmla="*/ 908 w 6953"/>
              <a:gd name="T1" fmla="*/ 908 w 6953"/>
              <a:gd name="T2" fmla="*/ 908 w 6953"/>
              <a:gd name="T3" fmla="*/ 908 w 6953"/>
              <a:gd name="T4" fmla="*/ 908 w 6953"/>
              <a:gd name="T5" fmla="*/ 908 w 6953"/>
              <a:gd name="T6" fmla="*/ 908 w 6953"/>
              <a:gd name="T7" fmla="*/ 908 w 6953"/>
              <a:gd name="T8" fmla="*/ 908 w 6953"/>
              <a:gd name="T9" fmla="*/ 908 w 6953"/>
              <a:gd name="T10" fmla="*/ 908 w 6953"/>
              <a:gd name="T11" fmla="*/ 908 w 6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19" h="6320">
                <a:moveTo>
                  <a:pt x="4404" y="0"/>
                </a:moveTo>
                <a:lnTo>
                  <a:pt x="0" y="2092"/>
                </a:lnTo>
                <a:lnTo>
                  <a:pt x="0" y="6320"/>
                </a:lnTo>
                <a:lnTo>
                  <a:pt x="4404" y="4228"/>
                </a:lnTo>
                <a:lnTo>
                  <a:pt x="5219" y="1726"/>
                </a:lnTo>
                <a:lnTo>
                  <a:pt x="4404" y="0"/>
                </a:lnTo>
                <a:close/>
              </a:path>
            </a:pathLst>
          </a:custGeom>
          <a:solidFill>
            <a:srgbClr val="ED7D31">
              <a:lumMod val="40000"/>
              <a:lumOff val="60000"/>
            </a:srgbClr>
          </a:solidFill>
          <a:ln>
            <a:noFill/>
          </a:ln>
        </p:spPr>
        <p:txBody>
          <a:bodyPr vert="horz" wrap="square" lIns="60951" tIns="30475" rIns="60951" bIns="30475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609539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" name="Rectangle 5">
            <a:extLst>
              <a:ext uri="{FF2B5EF4-FFF2-40B4-BE49-F238E27FC236}">
                <a16:creationId xmlns:a16="http://schemas.microsoft.com/office/drawing/2014/main" id="{5601ECCC-6F32-42B9-AB7A-FA365AB309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69094"/>
            <a:ext cx="8099815" cy="731520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>
            <a:noFill/>
          </a:ln>
        </p:spPr>
        <p:txBody>
          <a:bodyPr vert="horz" wrap="square" lIns="60951" tIns="30475" rIns="60951" bIns="30475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609539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8" name="Freeform 6">
            <a:extLst>
              <a:ext uri="{FF2B5EF4-FFF2-40B4-BE49-F238E27FC236}">
                <a16:creationId xmlns:a16="http://schemas.microsoft.com/office/drawing/2014/main" id="{A7CE12DB-E064-4653-81EC-E585AEE80EEB}"/>
              </a:ext>
            </a:extLst>
          </p:cNvPr>
          <p:cNvSpPr>
            <a:spLocks/>
          </p:cNvSpPr>
          <p:nvPr/>
        </p:nvSpPr>
        <p:spPr bwMode="auto">
          <a:xfrm>
            <a:off x="0" y="2403334"/>
            <a:ext cx="1097280" cy="1097280"/>
          </a:xfrm>
          <a:custGeom>
            <a:avLst/>
            <a:gdLst>
              <a:gd name="T0" fmla="*/ 908 w 6953"/>
              <a:gd name="T1" fmla="*/ 908 w 6953"/>
              <a:gd name="T2" fmla="*/ 908 w 6953"/>
              <a:gd name="T3" fmla="*/ 908 w 6953"/>
              <a:gd name="T4" fmla="*/ 908 w 6953"/>
              <a:gd name="T5" fmla="*/ 908 w 6953"/>
              <a:gd name="T6" fmla="*/ 908 w 6953"/>
              <a:gd name="T7" fmla="*/ 908 w 6953"/>
              <a:gd name="T8" fmla="*/ 908 w 6953"/>
              <a:gd name="T9" fmla="*/ 908 w 6953"/>
              <a:gd name="T10" fmla="*/ 908 w 6953"/>
              <a:gd name="T11" fmla="*/ 908 w 6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19" h="6320">
                <a:moveTo>
                  <a:pt x="4404" y="0"/>
                </a:moveTo>
                <a:lnTo>
                  <a:pt x="0" y="2092"/>
                </a:lnTo>
                <a:lnTo>
                  <a:pt x="0" y="6320"/>
                </a:lnTo>
                <a:lnTo>
                  <a:pt x="4404" y="4228"/>
                </a:lnTo>
                <a:lnTo>
                  <a:pt x="5219" y="1726"/>
                </a:lnTo>
                <a:lnTo>
                  <a:pt x="4404" y="0"/>
                </a:lnTo>
                <a:close/>
              </a:path>
            </a:pathLst>
          </a:custGeom>
          <a:solidFill>
            <a:srgbClr val="A5A5A5">
              <a:lumMod val="40000"/>
              <a:lumOff val="60000"/>
            </a:srgbClr>
          </a:solidFill>
          <a:ln>
            <a:noFill/>
          </a:ln>
        </p:spPr>
        <p:txBody>
          <a:bodyPr vert="horz" wrap="square" lIns="60951" tIns="30475" rIns="60951" bIns="30475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609539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9" name="Rectangle 5">
            <a:extLst>
              <a:ext uri="{FF2B5EF4-FFF2-40B4-BE49-F238E27FC236}">
                <a16:creationId xmlns:a16="http://schemas.microsoft.com/office/drawing/2014/main" id="{4392E59C-7277-4E92-BEB6-32A0FFB72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29642"/>
            <a:ext cx="8099815" cy="731520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>
            <a:noFill/>
          </a:ln>
        </p:spPr>
        <p:txBody>
          <a:bodyPr vert="horz" wrap="square" lIns="60951" tIns="30475" rIns="60951" bIns="30475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609539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0" name="Freeform 6">
            <a:extLst>
              <a:ext uri="{FF2B5EF4-FFF2-40B4-BE49-F238E27FC236}">
                <a16:creationId xmlns:a16="http://schemas.microsoft.com/office/drawing/2014/main" id="{705AFB8C-F772-4432-BD30-F43B81C9A663}"/>
              </a:ext>
            </a:extLst>
          </p:cNvPr>
          <p:cNvSpPr>
            <a:spLocks/>
          </p:cNvSpPr>
          <p:nvPr/>
        </p:nvSpPr>
        <p:spPr bwMode="auto">
          <a:xfrm>
            <a:off x="0" y="3160532"/>
            <a:ext cx="1097280" cy="1097280"/>
          </a:xfrm>
          <a:custGeom>
            <a:avLst/>
            <a:gdLst>
              <a:gd name="T0" fmla="*/ 908 w 6953"/>
              <a:gd name="T1" fmla="*/ 908 w 6953"/>
              <a:gd name="T2" fmla="*/ 908 w 6953"/>
              <a:gd name="T3" fmla="*/ 908 w 6953"/>
              <a:gd name="T4" fmla="*/ 908 w 6953"/>
              <a:gd name="T5" fmla="*/ 908 w 6953"/>
              <a:gd name="T6" fmla="*/ 908 w 6953"/>
              <a:gd name="T7" fmla="*/ 908 w 6953"/>
              <a:gd name="T8" fmla="*/ 908 w 6953"/>
              <a:gd name="T9" fmla="*/ 908 w 6953"/>
              <a:gd name="T10" fmla="*/ 908 w 6953"/>
              <a:gd name="T11" fmla="*/ 908 w 6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19" h="6320">
                <a:moveTo>
                  <a:pt x="4404" y="0"/>
                </a:moveTo>
                <a:lnTo>
                  <a:pt x="0" y="2092"/>
                </a:lnTo>
                <a:lnTo>
                  <a:pt x="0" y="6320"/>
                </a:lnTo>
                <a:lnTo>
                  <a:pt x="4404" y="4228"/>
                </a:lnTo>
                <a:lnTo>
                  <a:pt x="5219" y="1726"/>
                </a:lnTo>
                <a:lnTo>
                  <a:pt x="4404" y="0"/>
                </a:lnTo>
                <a:close/>
              </a:path>
            </a:pathLst>
          </a:custGeom>
          <a:solidFill>
            <a:srgbClr val="FFC000">
              <a:lumMod val="40000"/>
              <a:lumOff val="60000"/>
            </a:srgbClr>
          </a:solidFill>
          <a:ln>
            <a:noFill/>
          </a:ln>
        </p:spPr>
        <p:txBody>
          <a:bodyPr vert="horz" wrap="square" lIns="60951" tIns="30475" rIns="60951" bIns="30475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609539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CAE0325-82CA-4EEA-BD0A-65B7758C8D5B}"/>
              </a:ext>
            </a:extLst>
          </p:cNvPr>
          <p:cNvSpPr txBox="1"/>
          <p:nvPr/>
        </p:nvSpPr>
        <p:spPr>
          <a:xfrm>
            <a:off x="190500" y="1076804"/>
            <a:ext cx="694361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09539" eaLnBrk="0" fontAlgn="base" hangingPunct="0">
              <a:spcBef>
                <a:spcPts val="600"/>
              </a:spcBef>
            </a:pPr>
            <a:r>
              <a:rPr lang="en-US" sz="3000" b="1" dirty="0">
                <a:solidFill>
                  <a:schemeClr val="bg1"/>
                </a:solidFill>
                <a:latin typeface="Rockwell" panose="02060603020205020403" pitchFamily="18" charset="0"/>
                <a:ea typeface="Merriweather Bold" panose="02060503050406030704" pitchFamily="18" charset="-52"/>
                <a:cs typeface="Open Sans" panose="020B0606030504020204" pitchFamily="34" charset="0"/>
              </a:rPr>
              <a:t>01</a:t>
            </a:r>
            <a:endParaRPr lang="ru-RU" sz="3000" b="1" dirty="0">
              <a:solidFill>
                <a:schemeClr val="bg1"/>
              </a:solidFill>
              <a:latin typeface="Merriweather Bold" panose="02060503050406030704" pitchFamily="18" charset="-52"/>
              <a:ea typeface="Merriweather Bold" panose="02060503050406030704" pitchFamily="18" charset="-52"/>
              <a:cs typeface="Open Sans" panose="020B0606030504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685D1A5-DD85-4006-B1A0-A90328BC548B}"/>
              </a:ext>
            </a:extLst>
          </p:cNvPr>
          <p:cNvSpPr txBox="1"/>
          <p:nvPr/>
        </p:nvSpPr>
        <p:spPr>
          <a:xfrm>
            <a:off x="190500" y="1870835"/>
            <a:ext cx="694361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09539" eaLnBrk="0" fontAlgn="base" hangingPunct="0">
              <a:spcBef>
                <a:spcPts val="600"/>
              </a:spcBef>
            </a:pPr>
            <a:r>
              <a:rPr lang="en-US" sz="3000" b="1" dirty="0">
                <a:solidFill>
                  <a:schemeClr val="bg1"/>
                </a:solidFill>
                <a:latin typeface="Rockwell" panose="02060603020205020403" pitchFamily="18" charset="0"/>
                <a:ea typeface="Merriweather Bold" panose="02060503050406030704" pitchFamily="18" charset="-52"/>
                <a:cs typeface="Open Sans" panose="020B0606030504020204" pitchFamily="34" charset="0"/>
              </a:rPr>
              <a:t>02</a:t>
            </a:r>
            <a:endParaRPr lang="ru-RU" sz="3000" b="1" dirty="0">
              <a:solidFill>
                <a:schemeClr val="bg1"/>
              </a:solidFill>
              <a:latin typeface="Merriweather Bold" panose="02060503050406030704" pitchFamily="18" charset="-52"/>
              <a:ea typeface="Merriweather Bold" panose="02060503050406030704" pitchFamily="18" charset="-52"/>
              <a:cs typeface="Open Sans" panose="020B0606030504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4F00A76-D77B-42A6-801C-21D8FC41DC56}"/>
              </a:ext>
            </a:extLst>
          </p:cNvPr>
          <p:cNvSpPr txBox="1"/>
          <p:nvPr/>
        </p:nvSpPr>
        <p:spPr>
          <a:xfrm>
            <a:off x="190500" y="2589111"/>
            <a:ext cx="694361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09539" eaLnBrk="0" fontAlgn="base" hangingPunct="0">
              <a:spcBef>
                <a:spcPts val="600"/>
              </a:spcBef>
            </a:pPr>
            <a:r>
              <a:rPr lang="en-US" sz="3000" b="1" dirty="0">
                <a:solidFill>
                  <a:schemeClr val="bg1"/>
                </a:solidFill>
                <a:latin typeface="Rockwell" panose="02060603020205020403" pitchFamily="18" charset="0"/>
                <a:ea typeface="Merriweather Bold" panose="02060503050406030704" pitchFamily="18" charset="-52"/>
                <a:cs typeface="Open Sans" panose="020B0606030504020204" pitchFamily="34" charset="0"/>
              </a:rPr>
              <a:t>03</a:t>
            </a:r>
            <a:endParaRPr lang="ru-RU" sz="3000" b="1" dirty="0">
              <a:solidFill>
                <a:schemeClr val="bg1"/>
              </a:solidFill>
              <a:latin typeface="Merriweather Bold" panose="02060503050406030704" pitchFamily="18" charset="-52"/>
              <a:ea typeface="Merriweather Bold" panose="02060503050406030704" pitchFamily="18" charset="-52"/>
              <a:cs typeface="Open Sans" panose="020B0606030504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3ADDE55-2310-42E6-8B86-BEC9E628B46D}"/>
              </a:ext>
            </a:extLst>
          </p:cNvPr>
          <p:cNvSpPr txBox="1"/>
          <p:nvPr/>
        </p:nvSpPr>
        <p:spPr>
          <a:xfrm>
            <a:off x="156680" y="3362728"/>
            <a:ext cx="762000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09539" eaLnBrk="0" fontAlgn="base" hangingPunct="0">
              <a:spcBef>
                <a:spcPts val="600"/>
              </a:spcBef>
            </a:pPr>
            <a:r>
              <a:rPr lang="en-US" sz="3000" b="1" dirty="0">
                <a:solidFill>
                  <a:schemeClr val="bg1"/>
                </a:solidFill>
                <a:latin typeface="Rockwell" panose="02060603020205020403" pitchFamily="18" charset="0"/>
                <a:ea typeface="Merriweather Bold" panose="02060503050406030704" pitchFamily="18" charset="-52"/>
                <a:cs typeface="Open Sans" panose="020B0606030504020204" pitchFamily="34" charset="0"/>
              </a:rPr>
              <a:t>04</a:t>
            </a:r>
            <a:endParaRPr lang="ru-RU" sz="3000" b="1" dirty="0">
              <a:solidFill>
                <a:schemeClr val="bg1"/>
              </a:solidFill>
              <a:latin typeface="Merriweather Bold" panose="02060503050406030704" pitchFamily="18" charset="-52"/>
              <a:ea typeface="Merriweather Bold" panose="02060503050406030704" pitchFamily="18" charset="-52"/>
              <a:cs typeface="Open Sans" panose="020B0606030504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478BF3F-839E-402B-B937-E4152CCEF719}"/>
              </a:ext>
            </a:extLst>
          </p:cNvPr>
          <p:cNvSpPr txBox="1"/>
          <p:nvPr/>
        </p:nvSpPr>
        <p:spPr>
          <a:xfrm flipH="1">
            <a:off x="1179733" y="1457646"/>
            <a:ext cx="677570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Assess the risk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posed to the client’s data, software and infrastructure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B00866C-CB03-40A4-AE7A-D800C3F596DA}"/>
              </a:ext>
            </a:extLst>
          </p:cNvPr>
          <p:cNvSpPr txBox="1"/>
          <p:nvPr/>
        </p:nvSpPr>
        <p:spPr>
          <a:xfrm flipH="1">
            <a:off x="1179733" y="2202702"/>
            <a:ext cx="6630955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Select an appropriate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deployment model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according to the needs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2CF92D8-101F-4582-B4B7-9D2249092B27}"/>
              </a:ext>
            </a:extLst>
          </p:cNvPr>
          <p:cNvSpPr txBox="1"/>
          <p:nvPr/>
        </p:nvSpPr>
        <p:spPr>
          <a:xfrm flipH="1">
            <a:off x="1179733" y="2811688"/>
            <a:ext cx="677570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Ensure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audit procedures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are in place for data protection and software isolation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BC03106-5DE6-46FE-A2DE-0E4A00F1E8C2}"/>
              </a:ext>
            </a:extLst>
          </p:cNvPr>
          <p:cNvSpPr txBox="1"/>
          <p:nvPr/>
        </p:nvSpPr>
        <p:spPr>
          <a:xfrm>
            <a:off x="1179734" y="3572237"/>
            <a:ext cx="677570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Renew SLAs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in case of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security gaps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found between the organization’s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security requirements and the cloud provider’s standards</a:t>
            </a:r>
          </a:p>
        </p:txBody>
      </p:sp>
      <p:sp>
        <p:nvSpPr>
          <p:cNvPr id="49" name="Rectangle 5">
            <a:extLst>
              <a:ext uri="{FF2B5EF4-FFF2-40B4-BE49-F238E27FC236}">
                <a16:creationId xmlns:a16="http://schemas.microsoft.com/office/drawing/2014/main" id="{9A19CB49-A52F-4D92-9995-D8F6AE4B46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77128"/>
            <a:ext cx="8099815" cy="731520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>
            <a:noFill/>
          </a:ln>
        </p:spPr>
        <p:txBody>
          <a:bodyPr vert="horz" wrap="square" lIns="60951" tIns="30475" rIns="60951" bIns="30475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609539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0" name="Freeform 6">
            <a:extLst>
              <a:ext uri="{FF2B5EF4-FFF2-40B4-BE49-F238E27FC236}">
                <a16:creationId xmlns:a16="http://schemas.microsoft.com/office/drawing/2014/main" id="{95BF52BE-CB6F-44BA-9D4A-8418CBF50CBC}"/>
              </a:ext>
            </a:extLst>
          </p:cNvPr>
          <p:cNvSpPr>
            <a:spLocks/>
          </p:cNvSpPr>
          <p:nvPr/>
        </p:nvSpPr>
        <p:spPr bwMode="auto">
          <a:xfrm>
            <a:off x="0" y="3902478"/>
            <a:ext cx="1097280" cy="1097280"/>
          </a:xfrm>
          <a:custGeom>
            <a:avLst/>
            <a:gdLst>
              <a:gd name="T0" fmla="*/ 908 w 6953"/>
              <a:gd name="T1" fmla="*/ 908 w 6953"/>
              <a:gd name="T2" fmla="*/ 908 w 6953"/>
              <a:gd name="T3" fmla="*/ 908 w 6953"/>
              <a:gd name="T4" fmla="*/ 908 w 6953"/>
              <a:gd name="T5" fmla="*/ 908 w 6953"/>
              <a:gd name="T6" fmla="*/ 908 w 6953"/>
              <a:gd name="T7" fmla="*/ 908 w 6953"/>
              <a:gd name="T8" fmla="*/ 908 w 6953"/>
              <a:gd name="T9" fmla="*/ 908 w 6953"/>
              <a:gd name="T10" fmla="*/ 908 w 6953"/>
              <a:gd name="T11" fmla="*/ 908 w 6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19" h="6320">
                <a:moveTo>
                  <a:pt x="4404" y="0"/>
                </a:moveTo>
                <a:lnTo>
                  <a:pt x="0" y="2092"/>
                </a:lnTo>
                <a:lnTo>
                  <a:pt x="0" y="6320"/>
                </a:lnTo>
                <a:lnTo>
                  <a:pt x="4404" y="4228"/>
                </a:lnTo>
                <a:lnTo>
                  <a:pt x="5219" y="1726"/>
                </a:lnTo>
                <a:lnTo>
                  <a:pt x="4404" y="0"/>
                </a:lnTo>
                <a:close/>
              </a:path>
            </a:pathLst>
          </a:custGeom>
          <a:solidFill>
            <a:srgbClr val="4472C4">
              <a:lumMod val="40000"/>
              <a:lumOff val="60000"/>
            </a:srgbClr>
          </a:solidFill>
          <a:ln>
            <a:noFill/>
          </a:ln>
        </p:spPr>
        <p:txBody>
          <a:bodyPr vert="horz" wrap="square" lIns="60951" tIns="30475" rIns="60951" bIns="30475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609539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1" name="Rectangle 5">
            <a:extLst>
              <a:ext uri="{FF2B5EF4-FFF2-40B4-BE49-F238E27FC236}">
                <a16:creationId xmlns:a16="http://schemas.microsoft.com/office/drawing/2014/main" id="{0AB6B931-7B55-445A-AAEF-AC702E2E06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18808"/>
            <a:ext cx="8099815" cy="731520"/>
          </a:xfrm>
          <a:prstGeom prst="rect">
            <a:avLst/>
          </a:prstGeom>
          <a:solidFill>
            <a:srgbClr val="70AD47">
              <a:lumMod val="20000"/>
              <a:lumOff val="80000"/>
            </a:srgbClr>
          </a:solidFill>
          <a:ln>
            <a:noFill/>
          </a:ln>
        </p:spPr>
        <p:txBody>
          <a:bodyPr vert="horz" wrap="square" lIns="60951" tIns="30475" rIns="60951" bIns="30475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609539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2" name="Freeform 6">
            <a:extLst>
              <a:ext uri="{FF2B5EF4-FFF2-40B4-BE49-F238E27FC236}">
                <a16:creationId xmlns:a16="http://schemas.microsoft.com/office/drawing/2014/main" id="{A468AA00-99B6-4654-BF33-BC3C9C3363D5}"/>
              </a:ext>
            </a:extLst>
          </p:cNvPr>
          <p:cNvSpPr>
            <a:spLocks/>
          </p:cNvSpPr>
          <p:nvPr/>
        </p:nvSpPr>
        <p:spPr bwMode="auto">
          <a:xfrm>
            <a:off x="2148" y="4652016"/>
            <a:ext cx="1097280" cy="1097280"/>
          </a:xfrm>
          <a:custGeom>
            <a:avLst/>
            <a:gdLst>
              <a:gd name="T0" fmla="*/ 908 w 6953"/>
              <a:gd name="T1" fmla="*/ 908 w 6953"/>
              <a:gd name="T2" fmla="*/ 908 w 6953"/>
              <a:gd name="T3" fmla="*/ 908 w 6953"/>
              <a:gd name="T4" fmla="*/ 908 w 6953"/>
              <a:gd name="T5" fmla="*/ 908 w 6953"/>
              <a:gd name="T6" fmla="*/ 908 w 6953"/>
              <a:gd name="T7" fmla="*/ 908 w 6953"/>
              <a:gd name="T8" fmla="*/ 908 w 6953"/>
              <a:gd name="T9" fmla="*/ 908 w 6953"/>
              <a:gd name="T10" fmla="*/ 908 w 6953"/>
              <a:gd name="T11" fmla="*/ 908 w 6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19" h="6320">
                <a:moveTo>
                  <a:pt x="4404" y="0"/>
                </a:moveTo>
                <a:lnTo>
                  <a:pt x="0" y="2092"/>
                </a:lnTo>
                <a:lnTo>
                  <a:pt x="0" y="6320"/>
                </a:lnTo>
                <a:lnTo>
                  <a:pt x="4404" y="4228"/>
                </a:lnTo>
                <a:lnTo>
                  <a:pt x="5219" y="1726"/>
                </a:lnTo>
                <a:lnTo>
                  <a:pt x="4404" y="0"/>
                </a:lnTo>
                <a:close/>
              </a:path>
            </a:pathLst>
          </a:custGeom>
          <a:solidFill>
            <a:srgbClr val="70AD47">
              <a:lumMod val="40000"/>
              <a:lumOff val="60000"/>
            </a:srgbClr>
          </a:solidFill>
          <a:ln>
            <a:noFill/>
          </a:ln>
        </p:spPr>
        <p:txBody>
          <a:bodyPr vert="horz" wrap="square" lIns="60951" tIns="30475" rIns="60951" bIns="30475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609539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3" name="Rectangle 5">
            <a:extLst>
              <a:ext uri="{FF2B5EF4-FFF2-40B4-BE49-F238E27FC236}">
                <a16:creationId xmlns:a16="http://schemas.microsoft.com/office/drawing/2014/main" id="{8C58238E-8478-4878-AE0D-55DBC51BB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55408"/>
            <a:ext cx="8099815" cy="731520"/>
          </a:xfrm>
          <a:prstGeom prst="rect">
            <a:avLst/>
          </a:prstGeom>
          <a:solidFill>
            <a:srgbClr val="44546A">
              <a:lumMod val="20000"/>
              <a:lumOff val="80000"/>
            </a:srgbClr>
          </a:solidFill>
          <a:ln>
            <a:noFill/>
          </a:ln>
        </p:spPr>
        <p:txBody>
          <a:bodyPr vert="horz" wrap="square" lIns="60951" tIns="30475" rIns="60951" bIns="30475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609539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4" name="Freeform 6">
            <a:extLst>
              <a:ext uri="{FF2B5EF4-FFF2-40B4-BE49-F238E27FC236}">
                <a16:creationId xmlns:a16="http://schemas.microsoft.com/office/drawing/2014/main" id="{79A33A2E-6EAF-4502-98F9-B11AB7D1F9A9}"/>
              </a:ext>
            </a:extLst>
          </p:cNvPr>
          <p:cNvSpPr>
            <a:spLocks/>
          </p:cNvSpPr>
          <p:nvPr/>
        </p:nvSpPr>
        <p:spPr bwMode="auto">
          <a:xfrm>
            <a:off x="0" y="5387346"/>
            <a:ext cx="1097280" cy="1097280"/>
          </a:xfrm>
          <a:custGeom>
            <a:avLst/>
            <a:gdLst>
              <a:gd name="T0" fmla="*/ 908 w 6953"/>
              <a:gd name="T1" fmla="*/ 908 w 6953"/>
              <a:gd name="T2" fmla="*/ 908 w 6953"/>
              <a:gd name="T3" fmla="*/ 908 w 6953"/>
              <a:gd name="T4" fmla="*/ 908 w 6953"/>
              <a:gd name="T5" fmla="*/ 908 w 6953"/>
              <a:gd name="T6" fmla="*/ 908 w 6953"/>
              <a:gd name="T7" fmla="*/ 908 w 6953"/>
              <a:gd name="T8" fmla="*/ 908 w 6953"/>
              <a:gd name="T9" fmla="*/ 908 w 6953"/>
              <a:gd name="T10" fmla="*/ 908 w 6953"/>
              <a:gd name="T11" fmla="*/ 908 w 6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19" h="6320">
                <a:moveTo>
                  <a:pt x="4404" y="0"/>
                </a:moveTo>
                <a:lnTo>
                  <a:pt x="0" y="2092"/>
                </a:lnTo>
                <a:lnTo>
                  <a:pt x="0" y="6320"/>
                </a:lnTo>
                <a:lnTo>
                  <a:pt x="4404" y="4228"/>
                </a:lnTo>
                <a:lnTo>
                  <a:pt x="5219" y="1726"/>
                </a:lnTo>
                <a:lnTo>
                  <a:pt x="4404" y="0"/>
                </a:lnTo>
                <a:close/>
              </a:path>
            </a:pathLst>
          </a:custGeom>
          <a:solidFill>
            <a:srgbClr val="44546A">
              <a:lumMod val="40000"/>
              <a:lumOff val="60000"/>
            </a:srgbClr>
          </a:solidFill>
          <a:ln>
            <a:noFill/>
          </a:ln>
        </p:spPr>
        <p:txBody>
          <a:bodyPr vert="horz" wrap="square" lIns="60951" tIns="30475" rIns="60951" bIns="30475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609539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0D5620A-B568-4906-812A-EDC346EB05D4}"/>
              </a:ext>
            </a:extLst>
          </p:cNvPr>
          <p:cNvSpPr txBox="1"/>
          <p:nvPr/>
        </p:nvSpPr>
        <p:spPr>
          <a:xfrm>
            <a:off x="232880" y="4089406"/>
            <a:ext cx="609600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09539" eaLnBrk="0" fontAlgn="base" hangingPunct="0">
              <a:spcBef>
                <a:spcPts val="600"/>
              </a:spcBef>
            </a:pPr>
            <a:r>
              <a:rPr lang="en-US" sz="3000" b="1" dirty="0">
                <a:solidFill>
                  <a:schemeClr val="bg1"/>
                </a:solidFill>
                <a:latin typeface="Rockwell" panose="02060603020205020403" pitchFamily="18" charset="0"/>
                <a:ea typeface="Merriweather Bold" panose="02060503050406030704" pitchFamily="18" charset="-52"/>
                <a:cs typeface="Open Sans" panose="020B0606030504020204" pitchFamily="34" charset="0"/>
              </a:rPr>
              <a:t>05</a:t>
            </a:r>
            <a:endParaRPr lang="ru-RU" sz="3000" b="1" dirty="0">
              <a:solidFill>
                <a:schemeClr val="bg1"/>
              </a:solidFill>
              <a:latin typeface="Merriweather Bold" panose="02060503050406030704" pitchFamily="18" charset="-52"/>
              <a:ea typeface="Merriweather Bold" panose="02060503050406030704" pitchFamily="18" charset="-52"/>
              <a:cs typeface="Open Sans" panose="020B0606030504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258190B-D915-47A8-AEA5-C4313CCAA563}"/>
              </a:ext>
            </a:extLst>
          </p:cNvPr>
          <p:cNvSpPr txBox="1"/>
          <p:nvPr/>
        </p:nvSpPr>
        <p:spPr>
          <a:xfrm>
            <a:off x="202677" y="4829538"/>
            <a:ext cx="670006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09539" eaLnBrk="0" fontAlgn="base" hangingPunct="0">
              <a:spcBef>
                <a:spcPts val="600"/>
              </a:spcBef>
            </a:pPr>
            <a:r>
              <a:rPr lang="en-US" sz="3000" b="1" dirty="0">
                <a:solidFill>
                  <a:schemeClr val="bg1"/>
                </a:solidFill>
                <a:latin typeface="Rockwell" panose="02060603020205020403" pitchFamily="18" charset="0"/>
                <a:ea typeface="Merriweather Bold" panose="02060503050406030704" pitchFamily="18" charset="-52"/>
                <a:cs typeface="Open Sans" panose="020B0606030504020204" pitchFamily="34" charset="0"/>
              </a:rPr>
              <a:t>06</a:t>
            </a:r>
            <a:endParaRPr lang="ru-RU" sz="3000" b="1" dirty="0">
              <a:solidFill>
                <a:schemeClr val="bg1"/>
              </a:solidFill>
              <a:latin typeface="Merriweather Bold" panose="02060503050406030704" pitchFamily="18" charset="-52"/>
              <a:ea typeface="Merriweather Bold" panose="02060503050406030704" pitchFamily="18" charset="-52"/>
              <a:cs typeface="Open Sans" panose="020B0606030504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8937BA8-265B-441D-B17F-7377F3EC4F14}"/>
              </a:ext>
            </a:extLst>
          </p:cNvPr>
          <p:cNvSpPr txBox="1"/>
          <p:nvPr/>
        </p:nvSpPr>
        <p:spPr>
          <a:xfrm>
            <a:off x="227822" y="5572528"/>
            <a:ext cx="619716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09539" eaLnBrk="0" fontAlgn="base" hangingPunct="0">
              <a:spcBef>
                <a:spcPts val="600"/>
              </a:spcBef>
            </a:pPr>
            <a:r>
              <a:rPr lang="en-US" sz="3000" b="1" dirty="0">
                <a:solidFill>
                  <a:schemeClr val="bg1"/>
                </a:solidFill>
                <a:latin typeface="Rockwell" panose="02060603020205020403" pitchFamily="18" charset="0"/>
                <a:ea typeface="Merriweather Bold" panose="02060503050406030704" pitchFamily="18" charset="-52"/>
                <a:cs typeface="Open Sans" panose="020B0606030504020204" pitchFamily="34" charset="0"/>
              </a:rPr>
              <a:t>07</a:t>
            </a:r>
            <a:endParaRPr lang="ru-RU" sz="3000" b="1" dirty="0">
              <a:solidFill>
                <a:schemeClr val="bg1"/>
              </a:solidFill>
              <a:latin typeface="Merriweather Bold" panose="02060503050406030704" pitchFamily="18" charset="-52"/>
              <a:ea typeface="Merriweather Bold" panose="02060503050406030704" pitchFamily="18" charset="-52"/>
              <a:cs typeface="Open Sans" panose="020B0606030504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711DA4E-962E-4FC7-BFEB-4C3EB3F1700E}"/>
              </a:ext>
            </a:extLst>
          </p:cNvPr>
          <p:cNvSpPr txBox="1"/>
          <p:nvPr/>
        </p:nvSpPr>
        <p:spPr>
          <a:xfrm>
            <a:off x="1179733" y="4458222"/>
            <a:ext cx="6698445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Establish appropriate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incident detection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and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reporting mechanisms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CD09307-1C5C-4C12-A615-78E224E752B4}"/>
              </a:ext>
            </a:extLst>
          </p:cNvPr>
          <p:cNvSpPr txBox="1"/>
          <p:nvPr/>
        </p:nvSpPr>
        <p:spPr>
          <a:xfrm>
            <a:off x="1179733" y="5199902"/>
            <a:ext cx="580588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Analyze what are the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security objectives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 the organization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01962E0-C698-410A-AD97-443943852791}"/>
              </a:ext>
            </a:extLst>
          </p:cNvPr>
          <p:cNvSpPr txBox="1"/>
          <p:nvPr/>
        </p:nvSpPr>
        <p:spPr>
          <a:xfrm>
            <a:off x="1179734" y="5795463"/>
            <a:ext cx="677570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Enquire about </a:t>
            </a:r>
            <a:r>
              <a:rPr lang="en-US" b="1" dirty="0">
                <a:solidFill>
                  <a:srgbClr val="FF0000"/>
                </a:solidFill>
              </a:rPr>
              <a:t>who is responsible</a:t>
            </a:r>
            <a:r>
              <a:rPr lang="en-US" dirty="0">
                <a:solidFill>
                  <a:prstClr val="black"/>
                </a:solidFill>
              </a:rPr>
              <a:t> for data privacy and security issues in the cloud</a:t>
            </a:r>
          </a:p>
        </p:txBody>
      </p:sp>
    </p:spTree>
    <p:extLst>
      <p:ext uri="{BB962C8B-B14F-4D97-AF65-F5344CB8AC3E}">
        <p14:creationId xmlns:p14="http://schemas.microsoft.com/office/powerpoint/2010/main" val="25028133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8" descr="A picture containing person, indoor, dark&#10;&#10;Description automatically generated">
            <a:extLst>
              <a:ext uri="{FF2B5EF4-FFF2-40B4-BE49-F238E27FC236}">
                <a16:creationId xmlns:a16="http://schemas.microsoft.com/office/drawing/2014/main" id="{B7179B50-56B9-4B4C-84B8-D251BA5BA11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95" r="24735"/>
          <a:stretch/>
        </p:blipFill>
        <p:spPr>
          <a:xfrm>
            <a:off x="1" y="0"/>
            <a:ext cx="3200399" cy="6547490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E51E4E5-9E91-4E46-ACA4-2CBCBF54DA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549150"/>
              </p:ext>
            </p:extLst>
          </p:nvPr>
        </p:nvGraphicFramePr>
        <p:xfrm>
          <a:off x="3323556" y="1391653"/>
          <a:ext cx="8780211" cy="5098743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{F5AB1C69-6EDB-4FF4-983F-18BD219EF322}</a:tableStyleId>
              </a:tblPr>
              <a:tblGrid>
                <a:gridCol w="6097733">
                  <a:extLst>
                    <a:ext uri="{9D8B030D-6E8A-4147-A177-3AD203B41FA5}">
                      <a16:colId xmlns:a16="http://schemas.microsoft.com/office/drawing/2014/main" val="3545051105"/>
                    </a:ext>
                  </a:extLst>
                </a:gridCol>
                <a:gridCol w="1564779">
                  <a:extLst>
                    <a:ext uri="{9D8B030D-6E8A-4147-A177-3AD203B41FA5}">
                      <a16:colId xmlns:a16="http://schemas.microsoft.com/office/drawing/2014/main" val="332264906"/>
                    </a:ext>
                  </a:extLst>
                </a:gridCol>
                <a:gridCol w="1117699">
                  <a:extLst>
                    <a:ext uri="{9D8B030D-6E8A-4147-A177-3AD203B41FA5}">
                      <a16:colId xmlns:a16="http://schemas.microsoft.com/office/drawing/2014/main" val="1822704898"/>
                    </a:ext>
                  </a:extLst>
                </a:gridCol>
              </a:tblGrid>
              <a:tr h="4544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US" sz="20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Management</a:t>
                      </a:r>
                      <a:endParaRPr lang="en-US" sz="2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US" sz="20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Organization</a:t>
                      </a:r>
                      <a:endParaRPr lang="en-US" sz="2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US" sz="20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Provider</a:t>
                      </a:r>
                      <a:endParaRPr lang="en-US" sz="2000" b="1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5525953"/>
                  </a:ext>
                </a:extLst>
              </a:tr>
              <a:tr h="3559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/>
                        <a:t>Is everyone aware of his or her cloud security responsibilities?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ctr">
                        <a:buFont typeface="Wingdings" pitchFamily="2" charset="2"/>
                        <a:buNone/>
                      </a:pP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9270476"/>
                  </a:ext>
                </a:extLst>
              </a:tr>
              <a:tr h="3559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/>
                        <a:t>Is there a mechanism for assessing the security of a cloud service?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3197421"/>
                  </a:ext>
                </a:extLst>
              </a:tr>
              <a:tr h="5636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/>
                        <a:t>Does the business governance mitigate the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dirty="0"/>
                        <a:t>security risks that can result from cloud-based “shadow IT”?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4703328"/>
                  </a:ext>
                </a:extLst>
              </a:tr>
              <a:tr h="5636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/>
                        <a:t>Does the organization know within which jurisdictions its data can reside?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6687539"/>
                  </a:ext>
                </a:extLst>
              </a:tr>
              <a:tr h="4380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kern="1200" dirty="0"/>
                        <a:t>Is there a mechanism for managing cloud-related risks?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2809874"/>
                  </a:ext>
                </a:extLst>
              </a:tr>
              <a:tr h="5636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/>
                        <a:t>Does the organization understand the data architecture needed to operate with appropriate security at all levels?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4318775"/>
                  </a:ext>
                </a:extLst>
              </a:tr>
              <a:tr h="5636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kern="1200" dirty="0"/>
                        <a:t>Can the organization be confident of end-to-end service continuity across several cloud service providers?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6903141"/>
                  </a:ext>
                </a:extLst>
              </a:tr>
              <a:tr h="5636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/>
                        <a:t>Does the provider comply with all relevant industry standards (e.g. the UK’s Data Protection Act)?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7177390"/>
                  </a:ext>
                </a:extLst>
              </a:tr>
              <a:tr h="5636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kern="1200" dirty="0"/>
                        <a:t>Does the compliance function understand the specific regulatory issues pertaining to the organization's adoption of cloud services?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9219382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2E67049E-1671-4D09-B051-3923D7C89AEE}"/>
              </a:ext>
            </a:extLst>
          </p:cNvPr>
          <p:cNvSpPr/>
          <p:nvPr/>
        </p:nvSpPr>
        <p:spPr>
          <a:xfrm>
            <a:off x="-4921" y="94320"/>
            <a:ext cx="8780211" cy="121023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457200"/>
            <a:endParaRPr lang="en-US" sz="900" kern="0" dirty="0">
              <a:solidFill>
                <a:prstClr val="white"/>
              </a:solidFill>
              <a:latin typeface="Lato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9DF45A-B5CD-4677-9C5A-20EC58432AD7}"/>
              </a:ext>
            </a:extLst>
          </p:cNvPr>
          <p:cNvSpPr txBox="1"/>
          <p:nvPr/>
        </p:nvSpPr>
        <p:spPr>
          <a:xfrm>
            <a:off x="95418" y="160829"/>
            <a:ext cx="7954486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200" b="1" dirty="0">
                <a:solidFill>
                  <a:prstClr val="white"/>
                </a:solidFill>
                <a:latin typeface="Rockwell" panose="02060603020205020403" pitchFamily="18" charset="0"/>
              </a:rPr>
              <a:t>Organization/Provider Cloud Security Compliance Checklist</a:t>
            </a:r>
          </a:p>
        </p:txBody>
      </p:sp>
    </p:spTree>
    <p:extLst>
      <p:ext uri="{BB962C8B-B14F-4D97-AF65-F5344CB8AC3E}">
        <p14:creationId xmlns:p14="http://schemas.microsoft.com/office/powerpoint/2010/main" val="7408468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ounded Rectangle 10">
            <a:extLst>
              <a:ext uri="{FF2B5EF4-FFF2-40B4-BE49-F238E27FC236}">
                <a16:creationId xmlns:a16="http://schemas.microsoft.com/office/drawing/2014/main" id="{8A8F7AEE-4393-40E6-8156-EEE07449DF0E}"/>
              </a:ext>
            </a:extLst>
          </p:cNvPr>
          <p:cNvSpPr/>
          <p:nvPr/>
        </p:nvSpPr>
        <p:spPr>
          <a:xfrm>
            <a:off x="-1" y="930997"/>
            <a:ext cx="12192001" cy="1094091"/>
          </a:xfrm>
          <a:prstGeom prst="roundRect">
            <a:avLst>
              <a:gd name="adj" fmla="val 0"/>
            </a:avLst>
          </a:prstGeom>
          <a:solidFill>
            <a:srgbClr val="E7EFF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0CA122F5-6A75-4F63-A466-B48140C8152A}"/>
              </a:ext>
            </a:extLst>
          </p:cNvPr>
          <p:cNvSpPr txBox="1">
            <a:spLocks/>
          </p:cNvSpPr>
          <p:nvPr/>
        </p:nvSpPr>
        <p:spPr>
          <a:xfrm>
            <a:off x="1141413" y="158750"/>
            <a:ext cx="9909175" cy="58578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Cloud Security Tools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9EDAB7F-6B72-41F9-9B1B-15C744921FF9}"/>
              </a:ext>
            </a:extLst>
          </p:cNvPr>
          <p:cNvSpPr/>
          <p:nvPr/>
        </p:nvSpPr>
        <p:spPr>
          <a:xfrm>
            <a:off x="8938831" y="2441421"/>
            <a:ext cx="2252604" cy="5078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CloudPassage Halo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https://www.cloudpassage.com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227B535-0751-4F56-8587-7E43419B35D3}"/>
              </a:ext>
            </a:extLst>
          </p:cNvPr>
          <p:cNvSpPr/>
          <p:nvPr/>
        </p:nvSpPr>
        <p:spPr>
          <a:xfrm>
            <a:off x="8938831" y="3281914"/>
            <a:ext cx="2077620" cy="5078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McAfee MVISION Cloud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https://www.mcafee.com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348C771-42FD-46E3-9067-A8943B1D17EC}"/>
              </a:ext>
            </a:extLst>
          </p:cNvPr>
          <p:cNvSpPr/>
          <p:nvPr/>
        </p:nvSpPr>
        <p:spPr>
          <a:xfrm>
            <a:off x="8938831" y="4133123"/>
            <a:ext cx="2124364" cy="5078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CipherCloud  </a:t>
            </a:r>
            <a:b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</a:b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https://www.ciphercloud.com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F5C3D9E-7F27-4E84-AAF6-5ECA68943FEC}"/>
              </a:ext>
            </a:extLst>
          </p:cNvPr>
          <p:cNvSpPr/>
          <p:nvPr/>
        </p:nvSpPr>
        <p:spPr>
          <a:xfrm>
            <a:off x="8938831" y="4968290"/>
            <a:ext cx="2622699" cy="5078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Netskope Security Cloud </a:t>
            </a:r>
            <a:b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</a:b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https://www.netskope.com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A6B62B7-B32B-46EE-8035-979909E79E96}"/>
              </a:ext>
            </a:extLst>
          </p:cNvPr>
          <p:cNvSpPr/>
          <p:nvPr/>
        </p:nvSpPr>
        <p:spPr>
          <a:xfrm>
            <a:off x="8938831" y="5803456"/>
            <a:ext cx="2826640" cy="5078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Prisma Cloud </a:t>
            </a:r>
            <a:br>
              <a:rPr kumimoji="0" lang="nl-NL" sz="15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</a:b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https://www.paloaltonetworks.com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76C4350-3A13-4F95-A3F5-C17909D5429C}"/>
              </a:ext>
            </a:extLst>
          </p:cNvPr>
          <p:cNvGrpSpPr/>
          <p:nvPr/>
        </p:nvGrpSpPr>
        <p:grpSpPr>
          <a:xfrm>
            <a:off x="8260995" y="2438496"/>
            <a:ext cx="513547" cy="513680"/>
            <a:chOff x="8260995" y="2446286"/>
            <a:chExt cx="513547" cy="513680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8D856130-53ED-482B-AADC-B34D7DA0C7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260995" y="2446286"/>
              <a:ext cx="513547" cy="513680"/>
            </a:xfrm>
            <a:prstGeom prst="ellipse">
              <a:avLst/>
            </a:prstGeom>
            <a:solidFill>
              <a:srgbClr val="4F81BD"/>
            </a:solidFill>
            <a:ln w="25400" cap="flat" cmpd="sng" algn="ctr">
              <a:noFill/>
              <a:prstDash val="solid"/>
            </a:ln>
            <a:effectLst/>
          </p:spPr>
          <p:txBody>
            <a:bodyPr lIns="109710" tIns="54855" rIns="109710" bIns="54855" rtlCol="0" anchor="ctr"/>
            <a:lstStyle/>
            <a:p>
              <a:pPr marL="0" marR="0" lvl="0" indent="0" algn="ctr" defTabSz="91421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0" name="Freeform 221">
              <a:extLst>
                <a:ext uri="{FF2B5EF4-FFF2-40B4-BE49-F238E27FC236}">
                  <a16:creationId xmlns:a16="http://schemas.microsoft.com/office/drawing/2014/main" id="{0D041D2D-7B8E-4920-8B00-FDA20BB127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99069" y="2574094"/>
              <a:ext cx="249200" cy="245306"/>
            </a:xfrm>
            <a:custGeom>
              <a:avLst/>
              <a:gdLst>
                <a:gd name="T0" fmla="*/ 68881 w 59"/>
                <a:gd name="T1" fmla="*/ 58628 h 58"/>
                <a:gd name="T2" fmla="*/ 58549 w 59"/>
                <a:gd name="T3" fmla="*/ 65525 h 58"/>
                <a:gd name="T4" fmla="*/ 10332 w 59"/>
                <a:gd name="T5" fmla="*/ 65525 h 58"/>
                <a:gd name="T6" fmla="*/ 0 w 59"/>
                <a:gd name="T7" fmla="*/ 58628 h 58"/>
                <a:gd name="T8" fmla="*/ 0 w 59"/>
                <a:gd name="T9" fmla="*/ 6897 h 58"/>
                <a:gd name="T10" fmla="*/ 10332 w 59"/>
                <a:gd name="T11" fmla="*/ 0 h 58"/>
                <a:gd name="T12" fmla="*/ 58549 w 59"/>
                <a:gd name="T13" fmla="*/ 0 h 58"/>
                <a:gd name="T14" fmla="*/ 68881 w 59"/>
                <a:gd name="T15" fmla="*/ 6897 h 58"/>
                <a:gd name="T16" fmla="*/ 68881 w 59"/>
                <a:gd name="T17" fmla="*/ 58628 h 58"/>
                <a:gd name="T18" fmla="*/ 203200 w 59"/>
                <a:gd name="T19" fmla="*/ 106910 h 58"/>
                <a:gd name="T20" fmla="*/ 103322 w 59"/>
                <a:gd name="T21" fmla="*/ 200025 h 58"/>
                <a:gd name="T22" fmla="*/ 0 w 59"/>
                <a:gd name="T23" fmla="*/ 106910 h 58"/>
                <a:gd name="T24" fmla="*/ 0 w 59"/>
                <a:gd name="T25" fmla="*/ 89666 h 58"/>
                <a:gd name="T26" fmla="*/ 10332 w 59"/>
                <a:gd name="T27" fmla="*/ 82769 h 58"/>
                <a:gd name="T28" fmla="*/ 58549 w 59"/>
                <a:gd name="T29" fmla="*/ 82769 h 58"/>
                <a:gd name="T30" fmla="*/ 68881 w 59"/>
                <a:gd name="T31" fmla="*/ 89666 h 58"/>
                <a:gd name="T32" fmla="*/ 68881 w 59"/>
                <a:gd name="T33" fmla="*/ 106910 h 58"/>
                <a:gd name="T34" fmla="*/ 103322 w 59"/>
                <a:gd name="T35" fmla="*/ 131051 h 58"/>
                <a:gd name="T36" fmla="*/ 134319 w 59"/>
                <a:gd name="T37" fmla="*/ 106910 h 58"/>
                <a:gd name="T38" fmla="*/ 134319 w 59"/>
                <a:gd name="T39" fmla="*/ 89666 h 58"/>
                <a:gd name="T40" fmla="*/ 144651 w 59"/>
                <a:gd name="T41" fmla="*/ 82769 h 58"/>
                <a:gd name="T42" fmla="*/ 192868 w 59"/>
                <a:gd name="T43" fmla="*/ 82769 h 58"/>
                <a:gd name="T44" fmla="*/ 203200 w 59"/>
                <a:gd name="T45" fmla="*/ 89666 h 58"/>
                <a:gd name="T46" fmla="*/ 203200 w 59"/>
                <a:gd name="T47" fmla="*/ 106910 h 58"/>
                <a:gd name="T48" fmla="*/ 203200 w 59"/>
                <a:gd name="T49" fmla="*/ 58628 h 58"/>
                <a:gd name="T50" fmla="*/ 192868 w 59"/>
                <a:gd name="T51" fmla="*/ 65525 h 58"/>
                <a:gd name="T52" fmla="*/ 144651 w 59"/>
                <a:gd name="T53" fmla="*/ 65525 h 58"/>
                <a:gd name="T54" fmla="*/ 134319 w 59"/>
                <a:gd name="T55" fmla="*/ 58628 h 58"/>
                <a:gd name="T56" fmla="*/ 134319 w 59"/>
                <a:gd name="T57" fmla="*/ 6897 h 58"/>
                <a:gd name="T58" fmla="*/ 144651 w 59"/>
                <a:gd name="T59" fmla="*/ 0 h 58"/>
                <a:gd name="T60" fmla="*/ 192868 w 59"/>
                <a:gd name="T61" fmla="*/ 0 h 58"/>
                <a:gd name="T62" fmla="*/ 203200 w 59"/>
                <a:gd name="T63" fmla="*/ 6897 h 58"/>
                <a:gd name="T64" fmla="*/ 203200 w 59"/>
                <a:gd name="T65" fmla="*/ 58628 h 5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59" h="58">
                  <a:moveTo>
                    <a:pt x="20" y="17"/>
                  </a:moveTo>
                  <a:cubicBezTo>
                    <a:pt x="20" y="18"/>
                    <a:pt x="19" y="19"/>
                    <a:pt x="17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19"/>
                    <a:pt x="0" y="18"/>
                    <a:pt x="0" y="1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9" y="0"/>
                    <a:pt x="20" y="1"/>
                    <a:pt x="20" y="2"/>
                  </a:cubicBezTo>
                  <a:lnTo>
                    <a:pt x="20" y="17"/>
                  </a:lnTo>
                  <a:close/>
                  <a:moveTo>
                    <a:pt x="59" y="31"/>
                  </a:moveTo>
                  <a:cubicBezTo>
                    <a:pt x="59" y="47"/>
                    <a:pt x="46" y="58"/>
                    <a:pt x="30" y="58"/>
                  </a:cubicBezTo>
                  <a:cubicBezTo>
                    <a:pt x="13" y="58"/>
                    <a:pt x="0" y="47"/>
                    <a:pt x="0" y="31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2" y="24"/>
                    <a:pt x="3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9" y="24"/>
                    <a:pt x="20" y="25"/>
                    <a:pt x="20" y="26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8"/>
                    <a:pt x="28" y="38"/>
                    <a:pt x="30" y="38"/>
                  </a:cubicBezTo>
                  <a:cubicBezTo>
                    <a:pt x="31" y="38"/>
                    <a:pt x="39" y="38"/>
                    <a:pt x="39" y="31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5"/>
                    <a:pt x="40" y="24"/>
                    <a:pt x="42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8" y="24"/>
                    <a:pt x="59" y="25"/>
                    <a:pt x="59" y="26"/>
                  </a:cubicBezTo>
                  <a:lnTo>
                    <a:pt x="59" y="31"/>
                  </a:lnTo>
                  <a:close/>
                  <a:moveTo>
                    <a:pt x="59" y="17"/>
                  </a:moveTo>
                  <a:cubicBezTo>
                    <a:pt x="59" y="18"/>
                    <a:pt x="58" y="19"/>
                    <a:pt x="56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0" y="19"/>
                    <a:pt x="39" y="18"/>
                    <a:pt x="39" y="17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1"/>
                    <a:pt x="40" y="0"/>
                    <a:pt x="4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8" y="0"/>
                    <a:pt x="59" y="1"/>
                    <a:pt x="59" y="2"/>
                  </a:cubicBezTo>
                  <a:lnTo>
                    <a:pt x="59" y="17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BE094E1-EEDA-485D-A23C-A06118A61BC2}"/>
              </a:ext>
            </a:extLst>
          </p:cNvPr>
          <p:cNvGrpSpPr/>
          <p:nvPr/>
        </p:nvGrpSpPr>
        <p:grpSpPr>
          <a:xfrm>
            <a:off x="8260995" y="3284706"/>
            <a:ext cx="513547" cy="513680"/>
            <a:chOff x="8260995" y="3290692"/>
            <a:chExt cx="513547" cy="513680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FEE76FE1-6D6D-43B0-A20A-0930545B39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260995" y="3290692"/>
              <a:ext cx="513547" cy="513680"/>
            </a:xfrm>
            <a:prstGeom prst="ellipse">
              <a:avLst/>
            </a:prstGeom>
            <a:solidFill>
              <a:srgbClr val="9BBB59"/>
            </a:solidFill>
            <a:ln w="25400" cap="flat" cmpd="sng" algn="ctr">
              <a:noFill/>
              <a:prstDash val="solid"/>
            </a:ln>
            <a:effectLst/>
          </p:spPr>
          <p:txBody>
            <a:bodyPr lIns="109710" tIns="54855" rIns="109710" bIns="54855" rtlCol="0" anchor="ctr"/>
            <a:lstStyle/>
            <a:p>
              <a:pPr marL="0" marR="0" lvl="0" indent="0" algn="ctr" defTabSz="91421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1" name="Freeform 30">
              <a:extLst>
                <a:ext uri="{FF2B5EF4-FFF2-40B4-BE49-F238E27FC236}">
                  <a16:creationId xmlns:a16="http://schemas.microsoft.com/office/drawing/2014/main" id="{6D181DCD-F39C-44FF-B429-D4AB1A81EB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88790" y="3402876"/>
              <a:ext cx="278816" cy="237665"/>
            </a:xfrm>
            <a:custGeom>
              <a:avLst/>
              <a:gdLst>
                <a:gd name="T0" fmla="*/ 186184 w 64"/>
                <a:gd name="T1" fmla="*/ 144673 h 53"/>
                <a:gd name="T2" fmla="*/ 148258 w 64"/>
                <a:gd name="T3" fmla="*/ 182563 h 53"/>
                <a:gd name="T4" fmla="*/ 37926 w 64"/>
                <a:gd name="T5" fmla="*/ 182563 h 53"/>
                <a:gd name="T6" fmla="*/ 0 w 64"/>
                <a:gd name="T7" fmla="*/ 144673 h 53"/>
                <a:gd name="T8" fmla="*/ 0 w 64"/>
                <a:gd name="T9" fmla="*/ 34446 h 53"/>
                <a:gd name="T10" fmla="*/ 37926 w 64"/>
                <a:gd name="T11" fmla="*/ 0 h 53"/>
                <a:gd name="T12" fmla="*/ 148258 w 64"/>
                <a:gd name="T13" fmla="*/ 0 h 53"/>
                <a:gd name="T14" fmla="*/ 162049 w 64"/>
                <a:gd name="T15" fmla="*/ 0 h 53"/>
                <a:gd name="T16" fmla="*/ 165497 w 64"/>
                <a:gd name="T17" fmla="*/ 3445 h 53"/>
                <a:gd name="T18" fmla="*/ 165497 w 64"/>
                <a:gd name="T19" fmla="*/ 6889 h 53"/>
                <a:gd name="T20" fmla="*/ 158602 w 64"/>
                <a:gd name="T21" fmla="*/ 13778 h 53"/>
                <a:gd name="T22" fmla="*/ 155154 w 64"/>
                <a:gd name="T23" fmla="*/ 17223 h 53"/>
                <a:gd name="T24" fmla="*/ 155154 w 64"/>
                <a:gd name="T25" fmla="*/ 17223 h 53"/>
                <a:gd name="T26" fmla="*/ 148258 w 64"/>
                <a:gd name="T27" fmla="*/ 13778 h 53"/>
                <a:gd name="T28" fmla="*/ 37926 w 64"/>
                <a:gd name="T29" fmla="*/ 13778 h 53"/>
                <a:gd name="T30" fmla="*/ 17239 w 64"/>
                <a:gd name="T31" fmla="*/ 34446 h 53"/>
                <a:gd name="T32" fmla="*/ 17239 w 64"/>
                <a:gd name="T33" fmla="*/ 144673 h 53"/>
                <a:gd name="T34" fmla="*/ 37926 w 64"/>
                <a:gd name="T35" fmla="*/ 165340 h 53"/>
                <a:gd name="T36" fmla="*/ 148258 w 64"/>
                <a:gd name="T37" fmla="*/ 165340 h 53"/>
                <a:gd name="T38" fmla="*/ 168945 w 64"/>
                <a:gd name="T39" fmla="*/ 144673 h 53"/>
                <a:gd name="T40" fmla="*/ 168945 w 64"/>
                <a:gd name="T41" fmla="*/ 110227 h 53"/>
                <a:gd name="T42" fmla="*/ 168945 w 64"/>
                <a:gd name="T43" fmla="*/ 110227 h 53"/>
                <a:gd name="T44" fmla="*/ 179289 w 64"/>
                <a:gd name="T45" fmla="*/ 99893 h 53"/>
                <a:gd name="T46" fmla="*/ 182737 w 64"/>
                <a:gd name="T47" fmla="*/ 99893 h 53"/>
                <a:gd name="T48" fmla="*/ 182737 w 64"/>
                <a:gd name="T49" fmla="*/ 99893 h 53"/>
                <a:gd name="T50" fmla="*/ 186184 w 64"/>
                <a:gd name="T51" fmla="*/ 103338 h 53"/>
                <a:gd name="T52" fmla="*/ 186184 w 64"/>
                <a:gd name="T53" fmla="*/ 144673 h 53"/>
                <a:gd name="T54" fmla="*/ 110332 w 64"/>
                <a:gd name="T55" fmla="*/ 144673 h 53"/>
                <a:gd name="T56" fmla="*/ 93092 w 64"/>
                <a:gd name="T57" fmla="*/ 144673 h 53"/>
                <a:gd name="T58" fmla="*/ 37926 w 64"/>
                <a:gd name="T59" fmla="*/ 89559 h 53"/>
                <a:gd name="T60" fmla="*/ 37926 w 64"/>
                <a:gd name="T61" fmla="*/ 75781 h 53"/>
                <a:gd name="T62" fmla="*/ 51718 w 64"/>
                <a:gd name="T63" fmla="*/ 62003 h 53"/>
                <a:gd name="T64" fmla="*/ 68957 w 64"/>
                <a:gd name="T65" fmla="*/ 62003 h 53"/>
                <a:gd name="T66" fmla="*/ 103436 w 64"/>
                <a:gd name="T67" fmla="*/ 93004 h 53"/>
                <a:gd name="T68" fmla="*/ 186184 w 64"/>
                <a:gd name="T69" fmla="*/ 10334 h 53"/>
                <a:gd name="T70" fmla="*/ 199976 w 64"/>
                <a:gd name="T71" fmla="*/ 10334 h 53"/>
                <a:gd name="T72" fmla="*/ 217215 w 64"/>
                <a:gd name="T73" fmla="*/ 24112 h 53"/>
                <a:gd name="T74" fmla="*/ 217215 w 64"/>
                <a:gd name="T75" fmla="*/ 37890 h 53"/>
                <a:gd name="T76" fmla="*/ 110332 w 64"/>
                <a:gd name="T77" fmla="*/ 144673 h 5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64" h="53">
                  <a:moveTo>
                    <a:pt x="54" y="42"/>
                  </a:moveTo>
                  <a:cubicBezTo>
                    <a:pt x="54" y="48"/>
                    <a:pt x="49" y="53"/>
                    <a:pt x="43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5" y="53"/>
                    <a:pt x="0" y="48"/>
                    <a:pt x="0" y="4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6" y="0"/>
                    <a:pt x="47" y="0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6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4" y="4"/>
                    <a:pt x="44" y="4"/>
                    <a:pt x="43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8" y="4"/>
                    <a:pt x="5" y="7"/>
                    <a:pt x="5" y="10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5"/>
                    <a:pt x="8" y="48"/>
                    <a:pt x="11" y="48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6" y="48"/>
                    <a:pt x="49" y="45"/>
                    <a:pt x="49" y="4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29"/>
                    <a:pt x="52" y="29"/>
                    <a:pt x="53" y="29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54" y="29"/>
                    <a:pt x="54" y="30"/>
                    <a:pt x="54" y="30"/>
                  </a:cubicBezTo>
                  <a:lnTo>
                    <a:pt x="54" y="42"/>
                  </a:lnTo>
                  <a:close/>
                  <a:moveTo>
                    <a:pt x="32" y="42"/>
                  </a:moveTo>
                  <a:cubicBezTo>
                    <a:pt x="31" y="44"/>
                    <a:pt x="29" y="44"/>
                    <a:pt x="27" y="42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0" y="25"/>
                    <a:pt x="10" y="23"/>
                    <a:pt x="11" y="22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6" y="16"/>
                    <a:pt x="18" y="16"/>
                    <a:pt x="20" y="18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5" y="2"/>
                    <a:pt x="57" y="2"/>
                    <a:pt x="58" y="3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4" y="8"/>
                    <a:pt x="64" y="10"/>
                    <a:pt x="63" y="11"/>
                  </a:cubicBezTo>
                  <a:lnTo>
                    <a:pt x="32" y="42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CA72247-4C98-4445-AC59-59347BD826E5}"/>
              </a:ext>
            </a:extLst>
          </p:cNvPr>
          <p:cNvGrpSpPr/>
          <p:nvPr/>
        </p:nvGrpSpPr>
        <p:grpSpPr>
          <a:xfrm>
            <a:off x="8260995" y="4123126"/>
            <a:ext cx="513547" cy="513680"/>
            <a:chOff x="8260995" y="4115285"/>
            <a:chExt cx="513547" cy="513680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B4C0BF22-F25E-4DDE-BB00-B0DBCC6D09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260995" y="4115285"/>
              <a:ext cx="513547" cy="513680"/>
            </a:xfrm>
            <a:prstGeom prst="ellipse">
              <a:avLst/>
            </a:prstGeom>
            <a:solidFill>
              <a:srgbClr val="4BACC6"/>
            </a:solidFill>
            <a:ln w="25400" cap="flat" cmpd="sng" algn="ctr">
              <a:noFill/>
              <a:prstDash val="solid"/>
            </a:ln>
            <a:effectLst/>
          </p:spPr>
          <p:txBody>
            <a:bodyPr lIns="109710" tIns="54855" rIns="109710" bIns="54855" rtlCol="0" anchor="ctr"/>
            <a:lstStyle/>
            <a:p>
              <a:pPr marL="0" marR="0" lvl="0" indent="0" algn="ctr" defTabSz="91421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Freeform 108">
              <a:extLst>
                <a:ext uri="{FF2B5EF4-FFF2-40B4-BE49-F238E27FC236}">
                  <a16:creationId xmlns:a16="http://schemas.microsoft.com/office/drawing/2014/main" id="{2799CDBB-383D-47CD-9FF8-AFDD7A189A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04821" y="4238366"/>
              <a:ext cx="225895" cy="271509"/>
            </a:xfrm>
            <a:custGeom>
              <a:avLst/>
              <a:gdLst>
                <a:gd name="T0" fmla="*/ 165100 w 48"/>
                <a:gd name="T1" fmla="*/ 106062 h 58"/>
                <a:gd name="T2" fmla="*/ 85990 w 48"/>
                <a:gd name="T3" fmla="*/ 198438 h 58"/>
                <a:gd name="T4" fmla="*/ 82550 w 48"/>
                <a:gd name="T5" fmla="*/ 198438 h 58"/>
                <a:gd name="T6" fmla="*/ 79110 w 48"/>
                <a:gd name="T7" fmla="*/ 198438 h 58"/>
                <a:gd name="T8" fmla="*/ 0 w 48"/>
                <a:gd name="T9" fmla="*/ 106062 h 58"/>
                <a:gd name="T10" fmla="*/ 0 w 48"/>
                <a:gd name="T11" fmla="*/ 6843 h 58"/>
                <a:gd name="T12" fmla="*/ 6879 w 48"/>
                <a:gd name="T13" fmla="*/ 0 h 58"/>
                <a:gd name="T14" fmla="*/ 158221 w 48"/>
                <a:gd name="T15" fmla="*/ 0 h 58"/>
                <a:gd name="T16" fmla="*/ 165100 w 48"/>
                <a:gd name="T17" fmla="*/ 6843 h 58"/>
                <a:gd name="T18" fmla="*/ 165100 w 48"/>
                <a:gd name="T19" fmla="*/ 106062 h 58"/>
                <a:gd name="T20" fmla="*/ 141023 w 48"/>
                <a:gd name="T21" fmla="*/ 23949 h 58"/>
                <a:gd name="T22" fmla="*/ 82550 w 48"/>
                <a:gd name="T23" fmla="*/ 23949 h 58"/>
                <a:gd name="T24" fmla="*/ 82550 w 48"/>
                <a:gd name="T25" fmla="*/ 171067 h 58"/>
                <a:gd name="T26" fmla="*/ 110067 w 48"/>
                <a:gd name="T27" fmla="*/ 153961 h 58"/>
                <a:gd name="T28" fmla="*/ 141023 w 48"/>
                <a:gd name="T29" fmla="*/ 106062 h 58"/>
                <a:gd name="T30" fmla="*/ 141023 w 48"/>
                <a:gd name="T31" fmla="*/ 23949 h 5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48" h="58">
                  <a:moveTo>
                    <a:pt x="48" y="31"/>
                  </a:moveTo>
                  <a:cubicBezTo>
                    <a:pt x="48" y="47"/>
                    <a:pt x="26" y="57"/>
                    <a:pt x="25" y="58"/>
                  </a:cubicBezTo>
                  <a:cubicBezTo>
                    <a:pt x="25" y="58"/>
                    <a:pt x="24" y="58"/>
                    <a:pt x="24" y="58"/>
                  </a:cubicBezTo>
                  <a:cubicBezTo>
                    <a:pt x="24" y="58"/>
                    <a:pt x="23" y="58"/>
                    <a:pt x="23" y="58"/>
                  </a:cubicBezTo>
                  <a:cubicBezTo>
                    <a:pt x="22" y="57"/>
                    <a:pt x="0" y="47"/>
                    <a:pt x="0" y="3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7" y="0"/>
                    <a:pt x="48" y="1"/>
                    <a:pt x="48" y="2"/>
                  </a:cubicBezTo>
                  <a:lnTo>
                    <a:pt x="48" y="31"/>
                  </a:lnTo>
                  <a:close/>
                  <a:moveTo>
                    <a:pt x="41" y="7"/>
                  </a:moveTo>
                  <a:cubicBezTo>
                    <a:pt x="24" y="7"/>
                    <a:pt x="24" y="7"/>
                    <a:pt x="24" y="7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6" y="49"/>
                    <a:pt x="29" y="47"/>
                    <a:pt x="32" y="45"/>
                  </a:cubicBezTo>
                  <a:cubicBezTo>
                    <a:pt x="36" y="42"/>
                    <a:pt x="41" y="37"/>
                    <a:pt x="41" y="31"/>
                  </a:cubicBezTo>
                  <a:lnTo>
                    <a:pt x="41" y="7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D83152BA-FE6B-4B9C-B80B-3EB677C32112}"/>
              </a:ext>
            </a:extLst>
          </p:cNvPr>
          <p:cNvGrpSpPr/>
          <p:nvPr/>
        </p:nvGrpSpPr>
        <p:grpSpPr>
          <a:xfrm>
            <a:off x="8260995" y="4961546"/>
            <a:ext cx="513547" cy="513680"/>
            <a:chOff x="8260995" y="4951228"/>
            <a:chExt cx="513547" cy="513680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07D93451-C527-421F-89A3-77E2CBEB17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260995" y="4951228"/>
              <a:ext cx="513547" cy="513680"/>
            </a:xfrm>
            <a:prstGeom prst="ellipse">
              <a:avLst/>
            </a:prstGeom>
            <a:solidFill>
              <a:srgbClr val="C0504D"/>
            </a:solidFill>
            <a:ln w="25400" cap="flat" cmpd="sng" algn="ctr">
              <a:noFill/>
              <a:prstDash val="solid"/>
            </a:ln>
            <a:effectLst/>
          </p:spPr>
          <p:txBody>
            <a:bodyPr lIns="109710" tIns="54855" rIns="109710" bIns="54855" rtlCol="0" anchor="ctr"/>
            <a:lstStyle/>
            <a:p>
              <a:pPr marL="0" marR="0" lvl="0" indent="0" algn="ctr" defTabSz="91421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3" name="Freeform 37">
              <a:extLst>
                <a:ext uri="{FF2B5EF4-FFF2-40B4-BE49-F238E27FC236}">
                  <a16:creationId xmlns:a16="http://schemas.microsoft.com/office/drawing/2014/main" id="{5816033B-57B4-4009-BBEE-5838D71A13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80155" y="5059659"/>
              <a:ext cx="282670" cy="273365"/>
            </a:xfrm>
            <a:custGeom>
              <a:avLst/>
              <a:gdLst>
                <a:gd name="T0" fmla="*/ 388863 w 256"/>
                <a:gd name="T1" fmla="*/ 357188 h 224"/>
                <a:gd name="T2" fmla="*/ 19124 w 256"/>
                <a:gd name="T3" fmla="*/ 357188 h 224"/>
                <a:gd name="T4" fmla="*/ 0 w 256"/>
                <a:gd name="T5" fmla="*/ 338053 h 224"/>
                <a:gd name="T6" fmla="*/ 0 w 256"/>
                <a:gd name="T7" fmla="*/ 19135 h 224"/>
                <a:gd name="T8" fmla="*/ 19124 w 256"/>
                <a:gd name="T9" fmla="*/ 0 h 224"/>
                <a:gd name="T10" fmla="*/ 388863 w 256"/>
                <a:gd name="T11" fmla="*/ 0 h 224"/>
                <a:gd name="T12" fmla="*/ 407987 w 256"/>
                <a:gd name="T13" fmla="*/ 19135 h 224"/>
                <a:gd name="T14" fmla="*/ 407987 w 256"/>
                <a:gd name="T15" fmla="*/ 338053 h 224"/>
                <a:gd name="T16" fmla="*/ 388863 w 256"/>
                <a:gd name="T17" fmla="*/ 357188 h 224"/>
                <a:gd name="T18" fmla="*/ 312365 w 256"/>
                <a:gd name="T19" fmla="*/ 338053 h 224"/>
                <a:gd name="T20" fmla="*/ 388863 w 256"/>
                <a:gd name="T21" fmla="*/ 338053 h 224"/>
                <a:gd name="T22" fmla="*/ 388863 w 256"/>
                <a:gd name="T23" fmla="*/ 172216 h 224"/>
                <a:gd name="T24" fmla="*/ 382488 w 256"/>
                <a:gd name="T25" fmla="*/ 172216 h 224"/>
                <a:gd name="T26" fmla="*/ 312365 w 256"/>
                <a:gd name="T27" fmla="*/ 172216 h 224"/>
                <a:gd name="T28" fmla="*/ 312365 w 256"/>
                <a:gd name="T29" fmla="*/ 338053 h 224"/>
                <a:gd name="T30" fmla="*/ 114746 w 256"/>
                <a:gd name="T31" fmla="*/ 338053 h 224"/>
                <a:gd name="T32" fmla="*/ 293241 w 256"/>
                <a:gd name="T33" fmla="*/ 338053 h 224"/>
                <a:gd name="T34" fmla="*/ 293241 w 256"/>
                <a:gd name="T35" fmla="*/ 172216 h 224"/>
                <a:gd name="T36" fmla="*/ 114746 w 256"/>
                <a:gd name="T37" fmla="*/ 172216 h 224"/>
                <a:gd name="T38" fmla="*/ 114746 w 256"/>
                <a:gd name="T39" fmla="*/ 338053 h 224"/>
                <a:gd name="T40" fmla="*/ 19124 w 256"/>
                <a:gd name="T41" fmla="*/ 338053 h 224"/>
                <a:gd name="T42" fmla="*/ 95622 w 256"/>
                <a:gd name="T43" fmla="*/ 338053 h 224"/>
                <a:gd name="T44" fmla="*/ 95622 w 256"/>
                <a:gd name="T45" fmla="*/ 172216 h 224"/>
                <a:gd name="T46" fmla="*/ 19124 w 256"/>
                <a:gd name="T47" fmla="*/ 172216 h 224"/>
                <a:gd name="T48" fmla="*/ 19124 w 256"/>
                <a:gd name="T49" fmla="*/ 338053 h 224"/>
                <a:gd name="T50" fmla="*/ 38249 w 256"/>
                <a:gd name="T51" fmla="*/ 19135 h 224"/>
                <a:gd name="T52" fmla="*/ 19124 w 256"/>
                <a:gd name="T53" fmla="*/ 38270 h 224"/>
                <a:gd name="T54" fmla="*/ 38249 w 256"/>
                <a:gd name="T55" fmla="*/ 57405 h 224"/>
                <a:gd name="T56" fmla="*/ 57373 w 256"/>
                <a:gd name="T57" fmla="*/ 38270 h 224"/>
                <a:gd name="T58" fmla="*/ 38249 w 256"/>
                <a:gd name="T59" fmla="*/ 19135 h 224"/>
                <a:gd name="T60" fmla="*/ 95622 w 256"/>
                <a:gd name="T61" fmla="*/ 19135 h 224"/>
                <a:gd name="T62" fmla="*/ 76498 w 256"/>
                <a:gd name="T63" fmla="*/ 38270 h 224"/>
                <a:gd name="T64" fmla="*/ 95622 w 256"/>
                <a:gd name="T65" fmla="*/ 57405 h 224"/>
                <a:gd name="T66" fmla="*/ 114746 w 256"/>
                <a:gd name="T67" fmla="*/ 38270 h 224"/>
                <a:gd name="T68" fmla="*/ 95622 w 256"/>
                <a:gd name="T69" fmla="*/ 19135 h 224"/>
                <a:gd name="T70" fmla="*/ 152995 w 256"/>
                <a:gd name="T71" fmla="*/ 19135 h 224"/>
                <a:gd name="T72" fmla="*/ 133871 w 256"/>
                <a:gd name="T73" fmla="*/ 38270 h 224"/>
                <a:gd name="T74" fmla="*/ 152995 w 256"/>
                <a:gd name="T75" fmla="*/ 57405 h 224"/>
                <a:gd name="T76" fmla="*/ 172120 w 256"/>
                <a:gd name="T77" fmla="*/ 38270 h 224"/>
                <a:gd name="T78" fmla="*/ 152995 w 256"/>
                <a:gd name="T79" fmla="*/ 19135 h 224"/>
                <a:gd name="T80" fmla="*/ 369738 w 256"/>
                <a:gd name="T81" fmla="*/ 76540 h 224"/>
                <a:gd name="T82" fmla="*/ 38249 w 256"/>
                <a:gd name="T83" fmla="*/ 76540 h 224"/>
                <a:gd name="T84" fmla="*/ 19124 w 256"/>
                <a:gd name="T85" fmla="*/ 76540 h 224"/>
                <a:gd name="T86" fmla="*/ 19124 w 256"/>
                <a:gd name="T87" fmla="*/ 153081 h 224"/>
                <a:gd name="T88" fmla="*/ 95622 w 256"/>
                <a:gd name="T89" fmla="*/ 153081 h 224"/>
                <a:gd name="T90" fmla="*/ 114746 w 256"/>
                <a:gd name="T91" fmla="*/ 153081 h 224"/>
                <a:gd name="T92" fmla="*/ 293241 w 256"/>
                <a:gd name="T93" fmla="*/ 153081 h 224"/>
                <a:gd name="T94" fmla="*/ 312365 w 256"/>
                <a:gd name="T95" fmla="*/ 153081 h 224"/>
                <a:gd name="T96" fmla="*/ 382488 w 256"/>
                <a:gd name="T97" fmla="*/ 153081 h 224"/>
                <a:gd name="T98" fmla="*/ 388863 w 256"/>
                <a:gd name="T99" fmla="*/ 153081 h 224"/>
                <a:gd name="T100" fmla="*/ 388863 w 256"/>
                <a:gd name="T101" fmla="*/ 76540 h 224"/>
                <a:gd name="T102" fmla="*/ 369738 w 256"/>
                <a:gd name="T103" fmla="*/ 76540 h 22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56" h="224">
                  <a:moveTo>
                    <a:pt x="244" y="224"/>
                  </a:moveTo>
                  <a:cubicBezTo>
                    <a:pt x="12" y="224"/>
                    <a:pt x="12" y="224"/>
                    <a:pt x="12" y="224"/>
                  </a:cubicBezTo>
                  <a:cubicBezTo>
                    <a:pt x="5" y="224"/>
                    <a:pt x="0" y="219"/>
                    <a:pt x="0" y="2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51" y="0"/>
                    <a:pt x="256" y="5"/>
                    <a:pt x="256" y="12"/>
                  </a:cubicBezTo>
                  <a:cubicBezTo>
                    <a:pt x="256" y="212"/>
                    <a:pt x="256" y="212"/>
                    <a:pt x="256" y="212"/>
                  </a:cubicBezTo>
                  <a:cubicBezTo>
                    <a:pt x="256" y="219"/>
                    <a:pt x="251" y="224"/>
                    <a:pt x="244" y="224"/>
                  </a:cubicBezTo>
                  <a:moveTo>
                    <a:pt x="196" y="212"/>
                  </a:moveTo>
                  <a:cubicBezTo>
                    <a:pt x="244" y="212"/>
                    <a:pt x="244" y="212"/>
                    <a:pt x="244" y="212"/>
                  </a:cubicBezTo>
                  <a:cubicBezTo>
                    <a:pt x="244" y="108"/>
                    <a:pt x="244" y="108"/>
                    <a:pt x="244" y="108"/>
                  </a:cubicBezTo>
                  <a:cubicBezTo>
                    <a:pt x="240" y="108"/>
                    <a:pt x="240" y="108"/>
                    <a:pt x="240" y="108"/>
                  </a:cubicBezTo>
                  <a:cubicBezTo>
                    <a:pt x="196" y="108"/>
                    <a:pt x="196" y="108"/>
                    <a:pt x="196" y="108"/>
                  </a:cubicBezTo>
                  <a:lnTo>
                    <a:pt x="196" y="212"/>
                  </a:lnTo>
                  <a:close/>
                  <a:moveTo>
                    <a:pt x="72" y="212"/>
                  </a:moveTo>
                  <a:cubicBezTo>
                    <a:pt x="184" y="212"/>
                    <a:pt x="184" y="212"/>
                    <a:pt x="184" y="212"/>
                  </a:cubicBezTo>
                  <a:cubicBezTo>
                    <a:pt x="184" y="108"/>
                    <a:pt x="184" y="108"/>
                    <a:pt x="184" y="108"/>
                  </a:cubicBezTo>
                  <a:cubicBezTo>
                    <a:pt x="72" y="108"/>
                    <a:pt x="72" y="108"/>
                    <a:pt x="72" y="108"/>
                  </a:cubicBezTo>
                  <a:lnTo>
                    <a:pt x="72" y="212"/>
                  </a:lnTo>
                  <a:close/>
                  <a:moveTo>
                    <a:pt x="12" y="212"/>
                  </a:moveTo>
                  <a:cubicBezTo>
                    <a:pt x="60" y="212"/>
                    <a:pt x="60" y="212"/>
                    <a:pt x="60" y="212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12" y="108"/>
                    <a:pt x="12" y="108"/>
                    <a:pt x="12" y="108"/>
                  </a:cubicBezTo>
                  <a:lnTo>
                    <a:pt x="12" y="212"/>
                  </a:lnTo>
                  <a:close/>
                  <a:moveTo>
                    <a:pt x="24" y="12"/>
                  </a:moveTo>
                  <a:cubicBezTo>
                    <a:pt x="17" y="12"/>
                    <a:pt x="12" y="17"/>
                    <a:pt x="12" y="24"/>
                  </a:cubicBezTo>
                  <a:cubicBezTo>
                    <a:pt x="12" y="31"/>
                    <a:pt x="17" y="36"/>
                    <a:pt x="24" y="36"/>
                  </a:cubicBezTo>
                  <a:cubicBezTo>
                    <a:pt x="31" y="36"/>
                    <a:pt x="36" y="31"/>
                    <a:pt x="36" y="24"/>
                  </a:cubicBezTo>
                  <a:cubicBezTo>
                    <a:pt x="36" y="17"/>
                    <a:pt x="31" y="12"/>
                    <a:pt x="24" y="12"/>
                  </a:cubicBezTo>
                  <a:moveTo>
                    <a:pt x="60" y="12"/>
                  </a:moveTo>
                  <a:cubicBezTo>
                    <a:pt x="53" y="12"/>
                    <a:pt x="48" y="17"/>
                    <a:pt x="48" y="24"/>
                  </a:cubicBezTo>
                  <a:cubicBezTo>
                    <a:pt x="48" y="31"/>
                    <a:pt x="53" y="36"/>
                    <a:pt x="60" y="36"/>
                  </a:cubicBezTo>
                  <a:cubicBezTo>
                    <a:pt x="67" y="36"/>
                    <a:pt x="72" y="31"/>
                    <a:pt x="72" y="24"/>
                  </a:cubicBezTo>
                  <a:cubicBezTo>
                    <a:pt x="72" y="17"/>
                    <a:pt x="67" y="12"/>
                    <a:pt x="60" y="12"/>
                  </a:cubicBezTo>
                  <a:moveTo>
                    <a:pt x="96" y="12"/>
                  </a:moveTo>
                  <a:cubicBezTo>
                    <a:pt x="89" y="12"/>
                    <a:pt x="84" y="17"/>
                    <a:pt x="84" y="24"/>
                  </a:cubicBezTo>
                  <a:cubicBezTo>
                    <a:pt x="84" y="31"/>
                    <a:pt x="89" y="36"/>
                    <a:pt x="96" y="36"/>
                  </a:cubicBezTo>
                  <a:cubicBezTo>
                    <a:pt x="103" y="36"/>
                    <a:pt x="108" y="31"/>
                    <a:pt x="108" y="24"/>
                  </a:cubicBezTo>
                  <a:cubicBezTo>
                    <a:pt x="108" y="17"/>
                    <a:pt x="103" y="12"/>
                    <a:pt x="96" y="12"/>
                  </a:cubicBezTo>
                  <a:moveTo>
                    <a:pt x="232" y="4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96"/>
                    <a:pt x="12" y="96"/>
                    <a:pt x="12" y="9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184" y="96"/>
                    <a:pt x="184" y="96"/>
                    <a:pt x="184" y="96"/>
                  </a:cubicBezTo>
                  <a:cubicBezTo>
                    <a:pt x="196" y="96"/>
                    <a:pt x="196" y="96"/>
                    <a:pt x="196" y="96"/>
                  </a:cubicBezTo>
                  <a:cubicBezTo>
                    <a:pt x="240" y="96"/>
                    <a:pt x="240" y="96"/>
                    <a:pt x="240" y="96"/>
                  </a:cubicBezTo>
                  <a:cubicBezTo>
                    <a:pt x="244" y="96"/>
                    <a:pt x="244" y="96"/>
                    <a:pt x="244" y="96"/>
                  </a:cubicBezTo>
                  <a:cubicBezTo>
                    <a:pt x="244" y="48"/>
                    <a:pt x="244" y="48"/>
                    <a:pt x="244" y="48"/>
                  </a:cubicBezTo>
                  <a:lnTo>
                    <a:pt x="232" y="48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6BE058A-BD48-493A-9741-7C600A54682D}"/>
              </a:ext>
            </a:extLst>
          </p:cNvPr>
          <p:cNvGrpSpPr/>
          <p:nvPr/>
        </p:nvGrpSpPr>
        <p:grpSpPr>
          <a:xfrm>
            <a:off x="8260995" y="5799966"/>
            <a:ext cx="513547" cy="513680"/>
            <a:chOff x="8260995" y="5799966"/>
            <a:chExt cx="513547" cy="513680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38442183-1063-48AF-86BF-05DF74F969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260995" y="5799966"/>
              <a:ext cx="513547" cy="513680"/>
            </a:xfrm>
            <a:prstGeom prst="ellipse">
              <a:avLst/>
            </a:prstGeom>
            <a:solidFill>
              <a:srgbClr val="8064A2"/>
            </a:solidFill>
            <a:ln w="25400" cap="flat" cmpd="sng" algn="ctr">
              <a:noFill/>
              <a:prstDash val="solid"/>
            </a:ln>
            <a:effectLst/>
          </p:spPr>
          <p:txBody>
            <a:bodyPr lIns="109710" tIns="54855" rIns="109710" bIns="54855" rtlCol="0" anchor="ctr"/>
            <a:lstStyle/>
            <a:p>
              <a:pPr marL="0" marR="0" lvl="0" indent="0" algn="ctr" defTabSz="91421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bg-BG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4" name="Freeform 167">
              <a:extLst>
                <a:ext uri="{FF2B5EF4-FFF2-40B4-BE49-F238E27FC236}">
                  <a16:creationId xmlns:a16="http://schemas.microsoft.com/office/drawing/2014/main" id="{FCCC38F5-6FD9-4E70-B42D-6EC25157AB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11437" y="5918185"/>
              <a:ext cx="243360" cy="245306"/>
            </a:xfrm>
            <a:custGeom>
              <a:avLst/>
              <a:gdLst>
                <a:gd name="T0" fmla="*/ 198438 w 58"/>
                <a:gd name="T1" fmla="*/ 162089 h 58"/>
                <a:gd name="T2" fmla="*/ 160803 w 58"/>
                <a:gd name="T3" fmla="*/ 200025 h 58"/>
                <a:gd name="T4" fmla="*/ 37635 w 58"/>
                <a:gd name="T5" fmla="*/ 200025 h 58"/>
                <a:gd name="T6" fmla="*/ 0 w 58"/>
                <a:gd name="T7" fmla="*/ 162089 h 58"/>
                <a:gd name="T8" fmla="*/ 0 w 58"/>
                <a:gd name="T9" fmla="*/ 34487 h 58"/>
                <a:gd name="T10" fmla="*/ 37635 w 58"/>
                <a:gd name="T11" fmla="*/ 0 h 58"/>
                <a:gd name="T12" fmla="*/ 160803 w 58"/>
                <a:gd name="T13" fmla="*/ 0 h 58"/>
                <a:gd name="T14" fmla="*/ 198438 w 58"/>
                <a:gd name="T15" fmla="*/ 34487 h 58"/>
                <a:gd name="T16" fmla="*/ 198438 w 58"/>
                <a:gd name="T17" fmla="*/ 162089 h 58"/>
                <a:gd name="T18" fmla="*/ 167646 w 58"/>
                <a:gd name="T19" fmla="*/ 72423 h 58"/>
                <a:gd name="T20" fmla="*/ 167646 w 58"/>
                <a:gd name="T21" fmla="*/ 58628 h 58"/>
                <a:gd name="T22" fmla="*/ 153961 w 58"/>
                <a:gd name="T23" fmla="*/ 44833 h 58"/>
                <a:gd name="T24" fmla="*/ 143696 w 58"/>
                <a:gd name="T25" fmla="*/ 44833 h 58"/>
                <a:gd name="T26" fmla="*/ 82112 w 58"/>
                <a:gd name="T27" fmla="*/ 106910 h 58"/>
                <a:gd name="T28" fmla="*/ 54742 w 58"/>
                <a:gd name="T29" fmla="*/ 79320 h 58"/>
                <a:gd name="T30" fmla="*/ 44477 w 58"/>
                <a:gd name="T31" fmla="*/ 79320 h 58"/>
                <a:gd name="T32" fmla="*/ 30792 w 58"/>
                <a:gd name="T33" fmla="*/ 93115 h 58"/>
                <a:gd name="T34" fmla="*/ 30792 w 58"/>
                <a:gd name="T35" fmla="*/ 103461 h 58"/>
                <a:gd name="T36" fmla="*/ 75270 w 58"/>
                <a:gd name="T37" fmla="*/ 151743 h 58"/>
                <a:gd name="T38" fmla="*/ 88955 w 58"/>
                <a:gd name="T39" fmla="*/ 151743 h 58"/>
                <a:gd name="T40" fmla="*/ 167646 w 58"/>
                <a:gd name="T41" fmla="*/ 72423 h 5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A3DDB30F-B4EE-49AA-B58D-3C5883B9B6E5}"/>
              </a:ext>
            </a:extLst>
          </p:cNvPr>
          <p:cNvSpPr/>
          <p:nvPr/>
        </p:nvSpPr>
        <p:spPr>
          <a:xfrm>
            <a:off x="119736" y="1154876"/>
            <a:ext cx="2102301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spcBef>
                <a:spcPts val="600"/>
              </a:spcBef>
              <a:defRPr/>
            </a:pPr>
            <a:r>
              <a:rPr lang="en-US" b="1" dirty="0">
                <a:solidFill>
                  <a:srgbClr val="0070C0"/>
                </a:solidFill>
                <a:latin typeface="Rockwell" panose="02060603020205020403" pitchFamily="18" charset="0"/>
              </a:rPr>
              <a:t>Qualys Cloud Platform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BC5C6DFD-9159-4BE9-984B-2D3EDD17E486}"/>
              </a:ext>
            </a:extLst>
          </p:cNvPr>
          <p:cNvSpPr/>
          <p:nvPr/>
        </p:nvSpPr>
        <p:spPr>
          <a:xfrm>
            <a:off x="2619374" y="993295"/>
            <a:ext cx="7896226" cy="96949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An </a:t>
            </a:r>
            <a:r>
              <a:rPr kumimoji="0" lang="en-US" sz="19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end-to-end IT security solution </a:t>
            </a: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that provides a continuous, always-on </a:t>
            </a:r>
            <a:r>
              <a:rPr kumimoji="0" lang="en-US" sz="19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assessment of the global security </a:t>
            </a: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and compliance posture, with visibility across all IT assets irrespective of where they reside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585D4BA-E922-44D5-A578-FABB35BAF1B5}"/>
              </a:ext>
            </a:extLst>
          </p:cNvPr>
          <p:cNvGrpSpPr/>
          <p:nvPr/>
        </p:nvGrpSpPr>
        <p:grpSpPr>
          <a:xfrm>
            <a:off x="11080676" y="1075256"/>
            <a:ext cx="806524" cy="805573"/>
            <a:chOff x="9059049" y="1861937"/>
            <a:chExt cx="1306207" cy="1304666"/>
          </a:xfrm>
        </p:grpSpPr>
        <p:sp>
          <p:nvSpPr>
            <p:cNvPr id="68" name="Freeform 133">
              <a:extLst>
                <a:ext uri="{FF2B5EF4-FFF2-40B4-BE49-F238E27FC236}">
                  <a16:creationId xmlns:a16="http://schemas.microsoft.com/office/drawing/2014/main" id="{B83474DB-ECE1-4E86-9820-6CC5C4F9B7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59049" y="1861937"/>
              <a:ext cx="1306207" cy="1304666"/>
            </a:xfrm>
            <a:custGeom>
              <a:avLst/>
              <a:gdLst>
                <a:gd name="T0" fmla="*/ 707 w 717"/>
                <a:gd name="T1" fmla="*/ 298 h 716"/>
                <a:gd name="T2" fmla="*/ 643 w 717"/>
                <a:gd name="T3" fmla="*/ 280 h 716"/>
                <a:gd name="T4" fmla="*/ 677 w 717"/>
                <a:gd name="T5" fmla="*/ 204 h 716"/>
                <a:gd name="T6" fmla="*/ 564 w 717"/>
                <a:gd name="T7" fmla="*/ 146 h 716"/>
                <a:gd name="T8" fmla="*/ 551 w 717"/>
                <a:gd name="T9" fmla="*/ 135 h 716"/>
                <a:gd name="T10" fmla="*/ 482 w 717"/>
                <a:gd name="T11" fmla="*/ 26 h 716"/>
                <a:gd name="T12" fmla="*/ 434 w 717"/>
                <a:gd name="T13" fmla="*/ 73 h 716"/>
                <a:gd name="T14" fmla="*/ 387 w 717"/>
                <a:gd name="T15" fmla="*/ 6 h 716"/>
                <a:gd name="T16" fmla="*/ 280 w 717"/>
                <a:gd name="T17" fmla="*/ 74 h 716"/>
                <a:gd name="T18" fmla="*/ 258 w 717"/>
                <a:gd name="T19" fmla="*/ 81 h 716"/>
                <a:gd name="T20" fmla="*/ 130 w 717"/>
                <a:gd name="T21" fmla="*/ 88 h 716"/>
                <a:gd name="T22" fmla="*/ 147 w 717"/>
                <a:gd name="T23" fmla="*/ 153 h 716"/>
                <a:gd name="T24" fmla="*/ 68 w 717"/>
                <a:gd name="T25" fmla="*/ 156 h 716"/>
                <a:gd name="T26" fmla="*/ 73 w 717"/>
                <a:gd name="T27" fmla="*/ 283 h 716"/>
                <a:gd name="T28" fmla="*/ 69 w 717"/>
                <a:gd name="T29" fmla="*/ 304 h 716"/>
                <a:gd name="T30" fmla="*/ 10 w 717"/>
                <a:gd name="T31" fmla="*/ 418 h 716"/>
                <a:gd name="T32" fmla="*/ 75 w 717"/>
                <a:gd name="T33" fmla="*/ 436 h 716"/>
                <a:gd name="T34" fmla="*/ 41 w 717"/>
                <a:gd name="T35" fmla="*/ 512 h 716"/>
                <a:gd name="T36" fmla="*/ 154 w 717"/>
                <a:gd name="T37" fmla="*/ 570 h 716"/>
                <a:gd name="T38" fmla="*/ 166 w 717"/>
                <a:gd name="T39" fmla="*/ 581 h 716"/>
                <a:gd name="T40" fmla="*/ 236 w 717"/>
                <a:gd name="T41" fmla="*/ 689 h 716"/>
                <a:gd name="T42" fmla="*/ 284 w 717"/>
                <a:gd name="T43" fmla="*/ 643 h 716"/>
                <a:gd name="T44" fmla="*/ 330 w 717"/>
                <a:gd name="T45" fmla="*/ 710 h 716"/>
                <a:gd name="T46" fmla="*/ 437 w 717"/>
                <a:gd name="T47" fmla="*/ 642 h 716"/>
                <a:gd name="T48" fmla="*/ 459 w 717"/>
                <a:gd name="T49" fmla="*/ 635 h 716"/>
                <a:gd name="T50" fmla="*/ 587 w 717"/>
                <a:gd name="T51" fmla="*/ 628 h 716"/>
                <a:gd name="T52" fmla="*/ 570 w 717"/>
                <a:gd name="T53" fmla="*/ 563 h 716"/>
                <a:gd name="T54" fmla="*/ 649 w 717"/>
                <a:gd name="T55" fmla="*/ 560 h 716"/>
                <a:gd name="T56" fmla="*/ 644 w 717"/>
                <a:gd name="T57" fmla="*/ 433 h 716"/>
                <a:gd name="T58" fmla="*/ 648 w 717"/>
                <a:gd name="T59" fmla="*/ 412 h 716"/>
                <a:gd name="T60" fmla="*/ 357 w 717"/>
                <a:gd name="T61" fmla="*/ 586 h 716"/>
                <a:gd name="T62" fmla="*/ 357 w 717"/>
                <a:gd name="T63" fmla="*/ 130 h 716"/>
                <a:gd name="T64" fmla="*/ 357 w 717"/>
                <a:gd name="T65" fmla="*/ 586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17" h="716">
                  <a:moveTo>
                    <a:pt x="711" y="386"/>
                  </a:moveTo>
                  <a:cubicBezTo>
                    <a:pt x="717" y="338"/>
                    <a:pt x="707" y="298"/>
                    <a:pt x="707" y="298"/>
                  </a:cubicBezTo>
                  <a:cubicBezTo>
                    <a:pt x="643" y="279"/>
                    <a:pt x="643" y="279"/>
                    <a:pt x="643" y="279"/>
                  </a:cubicBezTo>
                  <a:cubicBezTo>
                    <a:pt x="643" y="280"/>
                    <a:pt x="643" y="280"/>
                    <a:pt x="643" y="280"/>
                  </a:cubicBezTo>
                  <a:cubicBezTo>
                    <a:pt x="641" y="272"/>
                    <a:pt x="638" y="265"/>
                    <a:pt x="636" y="257"/>
                  </a:cubicBezTo>
                  <a:cubicBezTo>
                    <a:pt x="677" y="204"/>
                    <a:pt x="677" y="204"/>
                    <a:pt x="677" y="204"/>
                  </a:cubicBezTo>
                  <a:cubicBezTo>
                    <a:pt x="658" y="159"/>
                    <a:pt x="628" y="129"/>
                    <a:pt x="628" y="129"/>
                  </a:cubicBezTo>
                  <a:cubicBezTo>
                    <a:pt x="564" y="146"/>
                    <a:pt x="564" y="146"/>
                    <a:pt x="564" y="146"/>
                  </a:cubicBezTo>
                  <a:cubicBezTo>
                    <a:pt x="564" y="147"/>
                    <a:pt x="564" y="147"/>
                    <a:pt x="564" y="147"/>
                  </a:cubicBezTo>
                  <a:cubicBezTo>
                    <a:pt x="559" y="142"/>
                    <a:pt x="555" y="139"/>
                    <a:pt x="551" y="135"/>
                  </a:cubicBezTo>
                  <a:cubicBezTo>
                    <a:pt x="560" y="68"/>
                    <a:pt x="560" y="68"/>
                    <a:pt x="560" y="68"/>
                  </a:cubicBezTo>
                  <a:cubicBezTo>
                    <a:pt x="522" y="38"/>
                    <a:pt x="482" y="26"/>
                    <a:pt x="482" y="26"/>
                  </a:cubicBezTo>
                  <a:cubicBezTo>
                    <a:pt x="434" y="73"/>
                    <a:pt x="434" y="73"/>
                    <a:pt x="434" y="73"/>
                  </a:cubicBezTo>
                  <a:cubicBezTo>
                    <a:pt x="434" y="73"/>
                    <a:pt x="434" y="73"/>
                    <a:pt x="434" y="73"/>
                  </a:cubicBezTo>
                  <a:cubicBezTo>
                    <a:pt x="427" y="71"/>
                    <a:pt x="420" y="70"/>
                    <a:pt x="412" y="68"/>
                  </a:cubicBezTo>
                  <a:cubicBezTo>
                    <a:pt x="387" y="6"/>
                    <a:pt x="387" y="6"/>
                    <a:pt x="387" y="6"/>
                  </a:cubicBezTo>
                  <a:cubicBezTo>
                    <a:pt x="339" y="0"/>
                    <a:pt x="298" y="10"/>
                    <a:pt x="298" y="10"/>
                  </a:cubicBezTo>
                  <a:cubicBezTo>
                    <a:pt x="280" y="74"/>
                    <a:pt x="280" y="74"/>
                    <a:pt x="280" y="74"/>
                  </a:cubicBezTo>
                  <a:cubicBezTo>
                    <a:pt x="280" y="74"/>
                    <a:pt x="280" y="74"/>
                    <a:pt x="280" y="74"/>
                  </a:cubicBezTo>
                  <a:cubicBezTo>
                    <a:pt x="273" y="76"/>
                    <a:pt x="265" y="78"/>
                    <a:pt x="258" y="81"/>
                  </a:cubicBezTo>
                  <a:cubicBezTo>
                    <a:pt x="204" y="40"/>
                    <a:pt x="204" y="40"/>
                    <a:pt x="204" y="40"/>
                  </a:cubicBezTo>
                  <a:cubicBezTo>
                    <a:pt x="160" y="59"/>
                    <a:pt x="130" y="88"/>
                    <a:pt x="130" y="88"/>
                  </a:cubicBezTo>
                  <a:cubicBezTo>
                    <a:pt x="147" y="153"/>
                    <a:pt x="147" y="153"/>
                    <a:pt x="147" y="153"/>
                  </a:cubicBezTo>
                  <a:cubicBezTo>
                    <a:pt x="147" y="153"/>
                    <a:pt x="147" y="153"/>
                    <a:pt x="147" y="153"/>
                  </a:cubicBezTo>
                  <a:cubicBezTo>
                    <a:pt x="143" y="157"/>
                    <a:pt x="139" y="161"/>
                    <a:pt x="135" y="16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39" y="195"/>
                    <a:pt x="27" y="235"/>
                    <a:pt x="27" y="235"/>
                  </a:cubicBezTo>
                  <a:cubicBezTo>
                    <a:pt x="73" y="283"/>
                    <a:pt x="73" y="283"/>
                    <a:pt x="73" y="283"/>
                  </a:cubicBezTo>
                  <a:cubicBezTo>
                    <a:pt x="74" y="283"/>
                    <a:pt x="74" y="283"/>
                    <a:pt x="74" y="283"/>
                  </a:cubicBezTo>
                  <a:cubicBezTo>
                    <a:pt x="72" y="290"/>
                    <a:pt x="70" y="297"/>
                    <a:pt x="69" y="304"/>
                  </a:cubicBezTo>
                  <a:cubicBezTo>
                    <a:pt x="6" y="330"/>
                    <a:pt x="6" y="330"/>
                    <a:pt x="6" y="330"/>
                  </a:cubicBezTo>
                  <a:cubicBezTo>
                    <a:pt x="0" y="378"/>
                    <a:pt x="10" y="418"/>
                    <a:pt x="10" y="418"/>
                  </a:cubicBezTo>
                  <a:cubicBezTo>
                    <a:pt x="75" y="437"/>
                    <a:pt x="75" y="437"/>
                    <a:pt x="75" y="437"/>
                  </a:cubicBezTo>
                  <a:cubicBezTo>
                    <a:pt x="75" y="436"/>
                    <a:pt x="75" y="436"/>
                    <a:pt x="75" y="436"/>
                  </a:cubicBezTo>
                  <a:cubicBezTo>
                    <a:pt x="77" y="444"/>
                    <a:pt x="79" y="451"/>
                    <a:pt x="82" y="459"/>
                  </a:cubicBezTo>
                  <a:cubicBezTo>
                    <a:pt x="41" y="512"/>
                    <a:pt x="41" y="512"/>
                    <a:pt x="41" y="512"/>
                  </a:cubicBezTo>
                  <a:cubicBezTo>
                    <a:pt x="60" y="557"/>
                    <a:pt x="89" y="587"/>
                    <a:pt x="89" y="587"/>
                  </a:cubicBezTo>
                  <a:cubicBezTo>
                    <a:pt x="154" y="570"/>
                    <a:pt x="154" y="570"/>
                    <a:pt x="154" y="570"/>
                  </a:cubicBezTo>
                  <a:cubicBezTo>
                    <a:pt x="154" y="569"/>
                    <a:pt x="154" y="569"/>
                    <a:pt x="154" y="569"/>
                  </a:cubicBezTo>
                  <a:cubicBezTo>
                    <a:pt x="158" y="574"/>
                    <a:pt x="162" y="577"/>
                    <a:pt x="166" y="581"/>
                  </a:cubicBezTo>
                  <a:cubicBezTo>
                    <a:pt x="157" y="648"/>
                    <a:pt x="157" y="648"/>
                    <a:pt x="157" y="648"/>
                  </a:cubicBezTo>
                  <a:cubicBezTo>
                    <a:pt x="195" y="678"/>
                    <a:pt x="236" y="689"/>
                    <a:pt x="236" y="689"/>
                  </a:cubicBezTo>
                  <a:cubicBezTo>
                    <a:pt x="284" y="643"/>
                    <a:pt x="284" y="643"/>
                    <a:pt x="284" y="643"/>
                  </a:cubicBezTo>
                  <a:cubicBezTo>
                    <a:pt x="284" y="643"/>
                    <a:pt x="284" y="643"/>
                    <a:pt x="284" y="643"/>
                  </a:cubicBezTo>
                  <a:cubicBezTo>
                    <a:pt x="291" y="645"/>
                    <a:pt x="298" y="646"/>
                    <a:pt x="305" y="648"/>
                  </a:cubicBezTo>
                  <a:cubicBezTo>
                    <a:pt x="330" y="710"/>
                    <a:pt x="330" y="710"/>
                    <a:pt x="330" y="710"/>
                  </a:cubicBezTo>
                  <a:cubicBezTo>
                    <a:pt x="378" y="716"/>
                    <a:pt x="419" y="706"/>
                    <a:pt x="419" y="706"/>
                  </a:cubicBezTo>
                  <a:cubicBezTo>
                    <a:pt x="437" y="642"/>
                    <a:pt x="437" y="642"/>
                    <a:pt x="437" y="642"/>
                  </a:cubicBezTo>
                  <a:cubicBezTo>
                    <a:pt x="437" y="642"/>
                    <a:pt x="437" y="642"/>
                    <a:pt x="437" y="642"/>
                  </a:cubicBezTo>
                  <a:cubicBezTo>
                    <a:pt x="445" y="640"/>
                    <a:pt x="452" y="638"/>
                    <a:pt x="459" y="635"/>
                  </a:cubicBezTo>
                  <a:cubicBezTo>
                    <a:pt x="513" y="676"/>
                    <a:pt x="513" y="676"/>
                    <a:pt x="513" y="676"/>
                  </a:cubicBezTo>
                  <a:cubicBezTo>
                    <a:pt x="557" y="657"/>
                    <a:pt x="587" y="628"/>
                    <a:pt x="587" y="628"/>
                  </a:cubicBezTo>
                  <a:cubicBezTo>
                    <a:pt x="570" y="563"/>
                    <a:pt x="570" y="563"/>
                    <a:pt x="570" y="563"/>
                  </a:cubicBezTo>
                  <a:cubicBezTo>
                    <a:pt x="570" y="563"/>
                    <a:pt x="570" y="563"/>
                    <a:pt x="570" y="563"/>
                  </a:cubicBezTo>
                  <a:cubicBezTo>
                    <a:pt x="574" y="559"/>
                    <a:pt x="578" y="555"/>
                    <a:pt x="582" y="550"/>
                  </a:cubicBezTo>
                  <a:cubicBezTo>
                    <a:pt x="649" y="560"/>
                    <a:pt x="649" y="560"/>
                    <a:pt x="649" y="560"/>
                  </a:cubicBezTo>
                  <a:cubicBezTo>
                    <a:pt x="678" y="521"/>
                    <a:pt x="690" y="481"/>
                    <a:pt x="690" y="481"/>
                  </a:cubicBezTo>
                  <a:cubicBezTo>
                    <a:pt x="644" y="433"/>
                    <a:pt x="644" y="433"/>
                    <a:pt x="644" y="433"/>
                  </a:cubicBezTo>
                  <a:cubicBezTo>
                    <a:pt x="643" y="433"/>
                    <a:pt x="643" y="433"/>
                    <a:pt x="643" y="433"/>
                  </a:cubicBezTo>
                  <a:cubicBezTo>
                    <a:pt x="645" y="426"/>
                    <a:pt x="647" y="419"/>
                    <a:pt x="648" y="412"/>
                  </a:cubicBezTo>
                  <a:lnTo>
                    <a:pt x="711" y="386"/>
                  </a:lnTo>
                  <a:close/>
                  <a:moveTo>
                    <a:pt x="357" y="586"/>
                  </a:moveTo>
                  <a:cubicBezTo>
                    <a:pt x="231" y="586"/>
                    <a:pt x="129" y="484"/>
                    <a:pt x="129" y="358"/>
                  </a:cubicBezTo>
                  <a:cubicBezTo>
                    <a:pt x="129" y="232"/>
                    <a:pt x="231" y="130"/>
                    <a:pt x="357" y="130"/>
                  </a:cubicBezTo>
                  <a:cubicBezTo>
                    <a:pt x="484" y="130"/>
                    <a:pt x="586" y="232"/>
                    <a:pt x="586" y="358"/>
                  </a:cubicBezTo>
                  <a:cubicBezTo>
                    <a:pt x="586" y="484"/>
                    <a:pt x="484" y="586"/>
                    <a:pt x="357" y="586"/>
                  </a:cubicBezTo>
                  <a:close/>
                </a:path>
              </a:pathLst>
            </a:custGeom>
            <a:solidFill>
              <a:srgbClr val="4F81B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6E0AFA8-11A6-4C97-B986-463ECDB6DC9A}"/>
                </a:ext>
              </a:extLst>
            </p:cNvPr>
            <p:cNvGrpSpPr/>
            <p:nvPr/>
          </p:nvGrpSpPr>
          <p:grpSpPr>
            <a:xfrm>
              <a:off x="9442049" y="2293486"/>
              <a:ext cx="591839" cy="452356"/>
              <a:chOff x="6654912" y="2293486"/>
              <a:chExt cx="591839" cy="452356"/>
            </a:xfrm>
            <a:solidFill>
              <a:srgbClr val="4F81BD"/>
            </a:solidFill>
          </p:grpSpPr>
          <p:sp>
            <p:nvSpPr>
              <p:cNvPr id="70" name="Freeform 126">
                <a:extLst>
                  <a:ext uri="{FF2B5EF4-FFF2-40B4-BE49-F238E27FC236}">
                    <a16:creationId xmlns:a16="http://schemas.microsoft.com/office/drawing/2014/main" id="{F0C33CE0-5279-4179-BA52-B5263E7F46B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880705" y="2293486"/>
                <a:ext cx="366046" cy="366046"/>
              </a:xfrm>
              <a:custGeom>
                <a:avLst/>
                <a:gdLst>
                  <a:gd name="T0" fmla="*/ 197 w 201"/>
                  <a:gd name="T1" fmla="*/ 74 h 201"/>
                  <a:gd name="T2" fmla="*/ 179 w 201"/>
                  <a:gd name="T3" fmla="*/ 71 h 201"/>
                  <a:gd name="T4" fmla="*/ 186 w 201"/>
                  <a:gd name="T5" fmla="*/ 49 h 201"/>
                  <a:gd name="T6" fmla="*/ 146 w 201"/>
                  <a:gd name="T7" fmla="*/ 35 h 201"/>
                  <a:gd name="T8" fmla="*/ 146 w 201"/>
                  <a:gd name="T9" fmla="*/ 32 h 201"/>
                  <a:gd name="T10" fmla="*/ 126 w 201"/>
                  <a:gd name="T11" fmla="*/ 4 h 201"/>
                  <a:gd name="T12" fmla="*/ 114 w 201"/>
                  <a:gd name="T13" fmla="*/ 18 h 201"/>
                  <a:gd name="T14" fmla="*/ 100 w 201"/>
                  <a:gd name="T15" fmla="*/ 0 h 201"/>
                  <a:gd name="T16" fmla="*/ 71 w 201"/>
                  <a:gd name="T17" fmla="*/ 22 h 201"/>
                  <a:gd name="T18" fmla="*/ 65 w 201"/>
                  <a:gd name="T19" fmla="*/ 25 h 201"/>
                  <a:gd name="T20" fmla="*/ 29 w 201"/>
                  <a:gd name="T21" fmla="*/ 30 h 201"/>
                  <a:gd name="T22" fmla="*/ 36 w 201"/>
                  <a:gd name="T23" fmla="*/ 48 h 201"/>
                  <a:gd name="T24" fmla="*/ 14 w 201"/>
                  <a:gd name="T25" fmla="*/ 51 h 201"/>
                  <a:gd name="T26" fmla="*/ 18 w 201"/>
                  <a:gd name="T27" fmla="*/ 86 h 201"/>
                  <a:gd name="T28" fmla="*/ 18 w 201"/>
                  <a:gd name="T29" fmla="*/ 92 h 201"/>
                  <a:gd name="T30" fmla="*/ 4 w 201"/>
                  <a:gd name="T31" fmla="*/ 126 h 201"/>
                  <a:gd name="T32" fmla="*/ 23 w 201"/>
                  <a:gd name="T33" fmla="*/ 129 h 201"/>
                  <a:gd name="T34" fmla="*/ 15 w 201"/>
                  <a:gd name="T35" fmla="*/ 152 h 201"/>
                  <a:gd name="T36" fmla="*/ 42 w 201"/>
                  <a:gd name="T37" fmla="*/ 165 h 201"/>
                  <a:gd name="T38" fmla="*/ 49 w 201"/>
                  <a:gd name="T39" fmla="*/ 168 h 201"/>
                  <a:gd name="T40" fmla="*/ 74 w 201"/>
                  <a:gd name="T41" fmla="*/ 197 h 201"/>
                  <a:gd name="T42" fmla="*/ 87 w 201"/>
                  <a:gd name="T43" fmla="*/ 182 h 201"/>
                  <a:gd name="T44" fmla="*/ 102 w 201"/>
                  <a:gd name="T45" fmla="*/ 200 h 201"/>
                  <a:gd name="T46" fmla="*/ 130 w 201"/>
                  <a:gd name="T47" fmla="*/ 178 h 201"/>
                  <a:gd name="T48" fmla="*/ 136 w 201"/>
                  <a:gd name="T49" fmla="*/ 176 h 201"/>
                  <a:gd name="T50" fmla="*/ 172 w 201"/>
                  <a:gd name="T51" fmla="*/ 168 h 201"/>
                  <a:gd name="T52" fmla="*/ 166 w 201"/>
                  <a:gd name="T53" fmla="*/ 147 h 201"/>
                  <a:gd name="T54" fmla="*/ 188 w 201"/>
                  <a:gd name="T55" fmla="*/ 148 h 201"/>
                  <a:gd name="T56" fmla="*/ 183 w 201"/>
                  <a:gd name="T57" fmla="*/ 114 h 201"/>
                  <a:gd name="T58" fmla="*/ 184 w 201"/>
                  <a:gd name="T59" fmla="*/ 108 h 201"/>
                  <a:gd name="T60" fmla="*/ 101 w 201"/>
                  <a:gd name="T61" fmla="*/ 142 h 201"/>
                  <a:gd name="T62" fmla="*/ 101 w 201"/>
                  <a:gd name="T63" fmla="*/ 58 h 201"/>
                  <a:gd name="T64" fmla="*/ 101 w 201"/>
                  <a:gd name="T65" fmla="*/ 14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1" h="201">
                    <a:moveTo>
                      <a:pt x="201" y="99"/>
                    </a:moveTo>
                    <a:cubicBezTo>
                      <a:pt x="201" y="85"/>
                      <a:pt x="197" y="74"/>
                      <a:pt x="197" y="74"/>
                    </a:cubicBezTo>
                    <a:cubicBezTo>
                      <a:pt x="179" y="71"/>
                      <a:pt x="179" y="71"/>
                      <a:pt x="179" y="71"/>
                    </a:cubicBezTo>
                    <a:cubicBezTo>
                      <a:pt x="179" y="71"/>
                      <a:pt x="179" y="71"/>
                      <a:pt x="179" y="71"/>
                    </a:cubicBezTo>
                    <a:cubicBezTo>
                      <a:pt x="178" y="69"/>
                      <a:pt x="177" y="67"/>
                      <a:pt x="176" y="65"/>
                    </a:cubicBezTo>
                    <a:cubicBezTo>
                      <a:pt x="186" y="49"/>
                      <a:pt x="186" y="49"/>
                      <a:pt x="186" y="49"/>
                    </a:cubicBezTo>
                    <a:cubicBezTo>
                      <a:pt x="180" y="36"/>
                      <a:pt x="167" y="29"/>
                      <a:pt x="167" y="29"/>
                    </a:cubicBezTo>
                    <a:cubicBezTo>
                      <a:pt x="146" y="35"/>
                      <a:pt x="146" y="35"/>
                      <a:pt x="146" y="35"/>
                    </a:cubicBezTo>
                    <a:cubicBezTo>
                      <a:pt x="146" y="35"/>
                      <a:pt x="146" y="35"/>
                      <a:pt x="146" y="35"/>
                    </a:cubicBezTo>
                    <a:cubicBezTo>
                      <a:pt x="146" y="34"/>
                      <a:pt x="147" y="33"/>
                      <a:pt x="146" y="32"/>
                    </a:cubicBezTo>
                    <a:cubicBezTo>
                      <a:pt x="148" y="13"/>
                      <a:pt x="148" y="13"/>
                      <a:pt x="148" y="13"/>
                    </a:cubicBezTo>
                    <a:cubicBezTo>
                      <a:pt x="137" y="6"/>
                      <a:pt x="126" y="4"/>
                      <a:pt x="126" y="4"/>
                    </a:cubicBezTo>
                    <a:cubicBezTo>
                      <a:pt x="114" y="18"/>
                      <a:pt x="114" y="18"/>
                      <a:pt x="114" y="18"/>
                    </a:cubicBezTo>
                    <a:cubicBezTo>
                      <a:pt x="114" y="18"/>
                      <a:pt x="114" y="18"/>
                      <a:pt x="114" y="18"/>
                    </a:cubicBezTo>
                    <a:cubicBezTo>
                      <a:pt x="112" y="18"/>
                      <a:pt x="110" y="17"/>
                      <a:pt x="108" y="17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86" y="0"/>
                      <a:pt x="75" y="3"/>
                      <a:pt x="75" y="3"/>
                    </a:cubicBezTo>
                    <a:cubicBezTo>
                      <a:pt x="71" y="22"/>
                      <a:pt x="71" y="22"/>
                      <a:pt x="71" y="22"/>
                    </a:cubicBezTo>
                    <a:cubicBezTo>
                      <a:pt x="71" y="22"/>
                      <a:pt x="71" y="22"/>
                      <a:pt x="71" y="22"/>
                    </a:cubicBezTo>
                    <a:cubicBezTo>
                      <a:pt x="69" y="23"/>
                      <a:pt x="67" y="24"/>
                      <a:pt x="65" y="25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37" y="21"/>
                      <a:pt x="29" y="30"/>
                      <a:pt x="29" y="30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5" y="49"/>
                      <a:pt x="34" y="50"/>
                      <a:pt x="33" y="52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6" y="62"/>
                      <a:pt x="4" y="74"/>
                      <a:pt x="4" y="74"/>
                    </a:cubicBezTo>
                    <a:cubicBezTo>
                      <a:pt x="18" y="86"/>
                      <a:pt x="18" y="86"/>
                      <a:pt x="18" y="86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18" y="88"/>
                      <a:pt x="18" y="90"/>
                      <a:pt x="18" y="92"/>
                    </a:cubicBezTo>
                    <a:cubicBezTo>
                      <a:pt x="1" y="101"/>
                      <a:pt x="1" y="101"/>
                      <a:pt x="1" y="101"/>
                    </a:cubicBezTo>
                    <a:cubicBezTo>
                      <a:pt x="0" y="115"/>
                      <a:pt x="4" y="126"/>
                      <a:pt x="4" y="126"/>
                    </a:cubicBezTo>
                    <a:cubicBezTo>
                      <a:pt x="23" y="129"/>
                      <a:pt x="23" y="129"/>
                      <a:pt x="23" y="129"/>
                    </a:cubicBezTo>
                    <a:cubicBezTo>
                      <a:pt x="23" y="129"/>
                      <a:pt x="23" y="129"/>
                      <a:pt x="23" y="129"/>
                    </a:cubicBezTo>
                    <a:cubicBezTo>
                      <a:pt x="23" y="131"/>
                      <a:pt x="24" y="133"/>
                      <a:pt x="25" y="135"/>
                    </a:cubicBezTo>
                    <a:cubicBezTo>
                      <a:pt x="15" y="152"/>
                      <a:pt x="15" y="152"/>
                      <a:pt x="15" y="152"/>
                    </a:cubicBezTo>
                    <a:cubicBezTo>
                      <a:pt x="22" y="164"/>
                      <a:pt x="27" y="171"/>
                      <a:pt x="27" y="171"/>
                    </a:cubicBezTo>
                    <a:cubicBezTo>
                      <a:pt x="42" y="165"/>
                      <a:pt x="42" y="165"/>
                      <a:pt x="42" y="165"/>
                    </a:cubicBezTo>
                    <a:cubicBezTo>
                      <a:pt x="42" y="165"/>
                      <a:pt x="42" y="165"/>
                      <a:pt x="42" y="165"/>
                    </a:cubicBezTo>
                    <a:cubicBezTo>
                      <a:pt x="42" y="166"/>
                      <a:pt x="48" y="167"/>
                      <a:pt x="49" y="168"/>
                    </a:cubicBezTo>
                    <a:cubicBezTo>
                      <a:pt x="50" y="187"/>
                      <a:pt x="50" y="187"/>
                      <a:pt x="50" y="187"/>
                    </a:cubicBezTo>
                    <a:cubicBezTo>
                      <a:pt x="61" y="194"/>
                      <a:pt x="74" y="197"/>
                      <a:pt x="74" y="197"/>
                    </a:cubicBezTo>
                    <a:cubicBezTo>
                      <a:pt x="86" y="182"/>
                      <a:pt x="86" y="182"/>
                      <a:pt x="86" y="182"/>
                    </a:cubicBezTo>
                    <a:cubicBezTo>
                      <a:pt x="87" y="182"/>
                      <a:pt x="87" y="182"/>
                      <a:pt x="87" y="182"/>
                    </a:cubicBezTo>
                    <a:cubicBezTo>
                      <a:pt x="89" y="183"/>
                      <a:pt x="91" y="183"/>
                      <a:pt x="93" y="183"/>
                    </a:cubicBezTo>
                    <a:cubicBezTo>
                      <a:pt x="102" y="200"/>
                      <a:pt x="102" y="200"/>
                      <a:pt x="102" y="200"/>
                    </a:cubicBezTo>
                    <a:cubicBezTo>
                      <a:pt x="115" y="201"/>
                      <a:pt x="127" y="197"/>
                      <a:pt x="127" y="197"/>
                    </a:cubicBezTo>
                    <a:cubicBezTo>
                      <a:pt x="130" y="178"/>
                      <a:pt x="130" y="178"/>
                      <a:pt x="130" y="178"/>
                    </a:cubicBezTo>
                    <a:cubicBezTo>
                      <a:pt x="130" y="178"/>
                      <a:pt x="130" y="178"/>
                      <a:pt x="130" y="178"/>
                    </a:cubicBezTo>
                    <a:cubicBezTo>
                      <a:pt x="132" y="177"/>
                      <a:pt x="134" y="176"/>
                      <a:pt x="136" y="176"/>
                    </a:cubicBezTo>
                    <a:cubicBezTo>
                      <a:pt x="152" y="186"/>
                      <a:pt x="152" y="186"/>
                      <a:pt x="152" y="186"/>
                    </a:cubicBezTo>
                    <a:cubicBezTo>
                      <a:pt x="164" y="179"/>
                      <a:pt x="172" y="168"/>
                      <a:pt x="172" y="168"/>
                    </a:cubicBezTo>
                    <a:cubicBezTo>
                      <a:pt x="166" y="147"/>
                      <a:pt x="166" y="147"/>
                      <a:pt x="166" y="147"/>
                    </a:cubicBezTo>
                    <a:cubicBezTo>
                      <a:pt x="166" y="147"/>
                      <a:pt x="166" y="147"/>
                      <a:pt x="166" y="147"/>
                    </a:cubicBezTo>
                    <a:cubicBezTo>
                      <a:pt x="167" y="147"/>
                      <a:pt x="168" y="147"/>
                      <a:pt x="169" y="146"/>
                    </a:cubicBezTo>
                    <a:cubicBezTo>
                      <a:pt x="188" y="148"/>
                      <a:pt x="188" y="148"/>
                      <a:pt x="188" y="148"/>
                    </a:cubicBezTo>
                    <a:cubicBezTo>
                      <a:pt x="195" y="137"/>
                      <a:pt x="197" y="126"/>
                      <a:pt x="197" y="126"/>
                    </a:cubicBezTo>
                    <a:cubicBezTo>
                      <a:pt x="183" y="114"/>
                      <a:pt x="183" y="114"/>
                      <a:pt x="183" y="114"/>
                    </a:cubicBezTo>
                    <a:cubicBezTo>
                      <a:pt x="183" y="114"/>
                      <a:pt x="183" y="114"/>
                      <a:pt x="183" y="114"/>
                    </a:cubicBezTo>
                    <a:cubicBezTo>
                      <a:pt x="183" y="112"/>
                      <a:pt x="184" y="110"/>
                      <a:pt x="184" y="108"/>
                    </a:cubicBezTo>
                    <a:lnTo>
                      <a:pt x="201" y="99"/>
                    </a:lnTo>
                    <a:close/>
                    <a:moveTo>
                      <a:pt x="101" y="142"/>
                    </a:moveTo>
                    <a:cubicBezTo>
                      <a:pt x="77" y="142"/>
                      <a:pt x="58" y="123"/>
                      <a:pt x="58" y="100"/>
                    </a:cubicBezTo>
                    <a:cubicBezTo>
                      <a:pt x="58" y="77"/>
                      <a:pt x="77" y="58"/>
                      <a:pt x="101" y="58"/>
                    </a:cubicBezTo>
                    <a:cubicBezTo>
                      <a:pt x="124" y="58"/>
                      <a:pt x="143" y="77"/>
                      <a:pt x="143" y="100"/>
                    </a:cubicBezTo>
                    <a:cubicBezTo>
                      <a:pt x="143" y="123"/>
                      <a:pt x="124" y="142"/>
                      <a:pt x="101" y="1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" name="Freeform 127">
                <a:extLst>
                  <a:ext uri="{FF2B5EF4-FFF2-40B4-BE49-F238E27FC236}">
                    <a16:creationId xmlns:a16="http://schemas.microsoft.com/office/drawing/2014/main" id="{375CA589-9C00-487E-B566-5AEE3461AA8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54912" y="2488454"/>
                <a:ext cx="256618" cy="257388"/>
              </a:xfrm>
              <a:custGeom>
                <a:avLst/>
                <a:gdLst>
                  <a:gd name="T0" fmla="*/ 138 w 141"/>
                  <a:gd name="T1" fmla="*/ 52 h 141"/>
                  <a:gd name="T2" fmla="*/ 125 w 141"/>
                  <a:gd name="T3" fmla="*/ 50 h 141"/>
                  <a:gd name="T4" fmla="*/ 131 w 141"/>
                  <a:gd name="T5" fmla="*/ 34 h 141"/>
                  <a:gd name="T6" fmla="*/ 110 w 141"/>
                  <a:gd name="T7" fmla="*/ 25 h 141"/>
                  <a:gd name="T8" fmla="*/ 106 w 141"/>
                  <a:gd name="T9" fmla="*/ 23 h 141"/>
                  <a:gd name="T10" fmla="*/ 89 w 141"/>
                  <a:gd name="T11" fmla="*/ 2 h 141"/>
                  <a:gd name="T12" fmla="*/ 80 w 141"/>
                  <a:gd name="T13" fmla="*/ 13 h 141"/>
                  <a:gd name="T14" fmla="*/ 70 w 141"/>
                  <a:gd name="T15" fmla="*/ 0 h 141"/>
                  <a:gd name="T16" fmla="*/ 50 w 141"/>
                  <a:gd name="T17" fmla="*/ 15 h 141"/>
                  <a:gd name="T18" fmla="*/ 45 w 141"/>
                  <a:gd name="T19" fmla="*/ 17 h 141"/>
                  <a:gd name="T20" fmla="*/ 20 w 141"/>
                  <a:gd name="T21" fmla="*/ 21 h 141"/>
                  <a:gd name="T22" fmla="*/ 25 w 141"/>
                  <a:gd name="T23" fmla="*/ 33 h 141"/>
                  <a:gd name="T24" fmla="*/ 9 w 141"/>
                  <a:gd name="T25" fmla="*/ 36 h 141"/>
                  <a:gd name="T26" fmla="*/ 12 w 141"/>
                  <a:gd name="T27" fmla="*/ 61 h 141"/>
                  <a:gd name="T28" fmla="*/ 12 w 141"/>
                  <a:gd name="T29" fmla="*/ 65 h 141"/>
                  <a:gd name="T30" fmla="*/ 2 w 141"/>
                  <a:gd name="T31" fmla="*/ 88 h 141"/>
                  <a:gd name="T32" fmla="*/ 15 w 141"/>
                  <a:gd name="T33" fmla="*/ 91 h 141"/>
                  <a:gd name="T34" fmla="*/ 10 w 141"/>
                  <a:gd name="T35" fmla="*/ 106 h 141"/>
                  <a:gd name="T36" fmla="*/ 34 w 141"/>
                  <a:gd name="T37" fmla="*/ 116 h 141"/>
                  <a:gd name="T38" fmla="*/ 37 w 141"/>
                  <a:gd name="T39" fmla="*/ 118 h 141"/>
                  <a:gd name="T40" fmla="*/ 53 w 141"/>
                  <a:gd name="T41" fmla="*/ 138 h 141"/>
                  <a:gd name="T42" fmla="*/ 62 w 141"/>
                  <a:gd name="T43" fmla="*/ 128 h 141"/>
                  <a:gd name="T44" fmla="*/ 71 w 141"/>
                  <a:gd name="T45" fmla="*/ 141 h 141"/>
                  <a:gd name="T46" fmla="*/ 91 w 141"/>
                  <a:gd name="T47" fmla="*/ 125 h 141"/>
                  <a:gd name="T48" fmla="*/ 95 w 141"/>
                  <a:gd name="T49" fmla="*/ 123 h 141"/>
                  <a:gd name="T50" fmla="*/ 120 w 141"/>
                  <a:gd name="T51" fmla="*/ 118 h 141"/>
                  <a:gd name="T52" fmla="*/ 116 w 141"/>
                  <a:gd name="T53" fmla="*/ 104 h 141"/>
                  <a:gd name="T54" fmla="*/ 131 w 141"/>
                  <a:gd name="T55" fmla="*/ 104 h 141"/>
                  <a:gd name="T56" fmla="*/ 128 w 141"/>
                  <a:gd name="T57" fmla="*/ 80 h 141"/>
                  <a:gd name="T58" fmla="*/ 129 w 141"/>
                  <a:gd name="T59" fmla="*/ 76 h 141"/>
                  <a:gd name="T60" fmla="*/ 70 w 141"/>
                  <a:gd name="T61" fmla="*/ 100 h 141"/>
                  <a:gd name="T62" fmla="*/ 70 w 141"/>
                  <a:gd name="T63" fmla="*/ 41 h 141"/>
                  <a:gd name="T64" fmla="*/ 70 w 141"/>
                  <a:gd name="T65" fmla="*/ 10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1" h="141">
                    <a:moveTo>
                      <a:pt x="141" y="70"/>
                    </a:moveTo>
                    <a:cubicBezTo>
                      <a:pt x="141" y="60"/>
                      <a:pt x="138" y="52"/>
                      <a:pt x="138" y="52"/>
                    </a:cubicBezTo>
                    <a:cubicBezTo>
                      <a:pt x="125" y="50"/>
                      <a:pt x="125" y="50"/>
                      <a:pt x="125" y="50"/>
                    </a:cubicBezTo>
                    <a:cubicBezTo>
                      <a:pt x="125" y="50"/>
                      <a:pt x="125" y="50"/>
                      <a:pt x="125" y="50"/>
                    </a:cubicBezTo>
                    <a:cubicBezTo>
                      <a:pt x="125" y="48"/>
                      <a:pt x="124" y="47"/>
                      <a:pt x="123" y="45"/>
                    </a:cubicBezTo>
                    <a:cubicBezTo>
                      <a:pt x="131" y="34"/>
                      <a:pt x="131" y="34"/>
                      <a:pt x="131" y="34"/>
                    </a:cubicBezTo>
                    <a:cubicBezTo>
                      <a:pt x="126" y="26"/>
                      <a:pt x="121" y="20"/>
                      <a:pt x="121" y="20"/>
                    </a:cubicBezTo>
                    <a:cubicBezTo>
                      <a:pt x="110" y="25"/>
                      <a:pt x="110" y="25"/>
                      <a:pt x="110" y="25"/>
                    </a:cubicBezTo>
                    <a:cubicBezTo>
                      <a:pt x="110" y="25"/>
                      <a:pt x="110" y="25"/>
                      <a:pt x="110" y="25"/>
                    </a:cubicBezTo>
                    <a:cubicBezTo>
                      <a:pt x="110" y="24"/>
                      <a:pt x="107" y="23"/>
                      <a:pt x="106" y="23"/>
                    </a:cubicBezTo>
                    <a:cubicBezTo>
                      <a:pt x="106" y="9"/>
                      <a:pt x="106" y="9"/>
                      <a:pt x="106" y="9"/>
                    </a:cubicBezTo>
                    <a:cubicBezTo>
                      <a:pt x="98" y="4"/>
                      <a:pt x="89" y="2"/>
                      <a:pt x="89" y="2"/>
                    </a:cubicBezTo>
                    <a:cubicBezTo>
                      <a:pt x="80" y="12"/>
                      <a:pt x="80" y="12"/>
                      <a:pt x="80" y="12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79" y="12"/>
                      <a:pt x="77" y="12"/>
                      <a:pt x="76" y="12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60" y="0"/>
                      <a:pt x="52" y="2"/>
                      <a:pt x="52" y="2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8" y="16"/>
                      <a:pt x="47" y="17"/>
                      <a:pt x="45" y="17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26" y="15"/>
                      <a:pt x="20" y="21"/>
                      <a:pt x="20" y="21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24" y="34"/>
                      <a:pt x="23" y="35"/>
                      <a:pt x="23" y="36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4" y="44"/>
                      <a:pt x="2" y="52"/>
                      <a:pt x="2" y="52"/>
                    </a:cubicBezTo>
                    <a:cubicBezTo>
                      <a:pt x="12" y="61"/>
                      <a:pt x="12" y="61"/>
                      <a:pt x="12" y="61"/>
                    </a:cubicBezTo>
                    <a:cubicBezTo>
                      <a:pt x="13" y="60"/>
                      <a:pt x="13" y="60"/>
                      <a:pt x="13" y="60"/>
                    </a:cubicBezTo>
                    <a:cubicBezTo>
                      <a:pt x="12" y="62"/>
                      <a:pt x="12" y="63"/>
                      <a:pt x="12" y="65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81"/>
                      <a:pt x="2" y="88"/>
                      <a:pt x="2" y="88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16" y="92"/>
                      <a:pt x="17" y="94"/>
                      <a:pt x="17" y="95"/>
                    </a:cubicBezTo>
                    <a:cubicBezTo>
                      <a:pt x="10" y="106"/>
                      <a:pt x="10" y="106"/>
                      <a:pt x="10" y="106"/>
                    </a:cubicBezTo>
                    <a:cubicBezTo>
                      <a:pt x="15" y="115"/>
                      <a:pt x="21" y="120"/>
                      <a:pt x="21" y="120"/>
                    </a:cubicBezTo>
                    <a:cubicBezTo>
                      <a:pt x="34" y="116"/>
                      <a:pt x="34" y="116"/>
                      <a:pt x="34" y="116"/>
                    </a:cubicBezTo>
                    <a:cubicBezTo>
                      <a:pt x="34" y="116"/>
                      <a:pt x="34" y="116"/>
                      <a:pt x="34" y="116"/>
                    </a:cubicBezTo>
                    <a:cubicBezTo>
                      <a:pt x="34" y="117"/>
                      <a:pt x="36" y="117"/>
                      <a:pt x="37" y="118"/>
                    </a:cubicBezTo>
                    <a:cubicBezTo>
                      <a:pt x="36" y="131"/>
                      <a:pt x="36" y="131"/>
                      <a:pt x="36" y="131"/>
                    </a:cubicBezTo>
                    <a:cubicBezTo>
                      <a:pt x="44" y="136"/>
                      <a:pt x="53" y="138"/>
                      <a:pt x="53" y="138"/>
                    </a:cubicBezTo>
                    <a:cubicBezTo>
                      <a:pt x="62" y="128"/>
                      <a:pt x="62" y="128"/>
                      <a:pt x="62" y="128"/>
                    </a:cubicBezTo>
                    <a:cubicBezTo>
                      <a:pt x="62" y="128"/>
                      <a:pt x="62" y="128"/>
                      <a:pt x="62" y="128"/>
                    </a:cubicBezTo>
                    <a:cubicBezTo>
                      <a:pt x="62" y="128"/>
                      <a:pt x="64" y="128"/>
                      <a:pt x="66" y="129"/>
                    </a:cubicBezTo>
                    <a:cubicBezTo>
                      <a:pt x="71" y="141"/>
                      <a:pt x="71" y="141"/>
                      <a:pt x="71" y="141"/>
                    </a:cubicBezTo>
                    <a:cubicBezTo>
                      <a:pt x="81" y="141"/>
                      <a:pt x="89" y="138"/>
                      <a:pt x="89" y="138"/>
                    </a:cubicBezTo>
                    <a:cubicBezTo>
                      <a:pt x="91" y="125"/>
                      <a:pt x="91" y="125"/>
                      <a:pt x="91" y="125"/>
                    </a:cubicBezTo>
                    <a:cubicBezTo>
                      <a:pt x="91" y="125"/>
                      <a:pt x="91" y="125"/>
                      <a:pt x="91" y="125"/>
                    </a:cubicBezTo>
                    <a:cubicBezTo>
                      <a:pt x="92" y="125"/>
                      <a:pt x="94" y="124"/>
                      <a:pt x="95" y="123"/>
                    </a:cubicBezTo>
                    <a:cubicBezTo>
                      <a:pt x="107" y="131"/>
                      <a:pt x="107" y="131"/>
                      <a:pt x="107" y="131"/>
                    </a:cubicBezTo>
                    <a:cubicBezTo>
                      <a:pt x="115" y="126"/>
                      <a:pt x="120" y="118"/>
                      <a:pt x="120" y="118"/>
                    </a:cubicBezTo>
                    <a:cubicBezTo>
                      <a:pt x="116" y="104"/>
                      <a:pt x="116" y="104"/>
                      <a:pt x="116" y="104"/>
                    </a:cubicBezTo>
                    <a:cubicBezTo>
                      <a:pt x="116" y="104"/>
                      <a:pt x="116" y="104"/>
                      <a:pt x="116" y="104"/>
                    </a:cubicBezTo>
                    <a:cubicBezTo>
                      <a:pt x="117" y="104"/>
                      <a:pt x="117" y="104"/>
                      <a:pt x="118" y="103"/>
                    </a:cubicBezTo>
                    <a:cubicBezTo>
                      <a:pt x="131" y="104"/>
                      <a:pt x="131" y="104"/>
                      <a:pt x="131" y="104"/>
                    </a:cubicBezTo>
                    <a:cubicBezTo>
                      <a:pt x="137" y="96"/>
                      <a:pt x="138" y="88"/>
                      <a:pt x="138" y="88"/>
                    </a:cubicBezTo>
                    <a:cubicBezTo>
                      <a:pt x="128" y="80"/>
                      <a:pt x="128" y="80"/>
                      <a:pt x="128" y="80"/>
                    </a:cubicBezTo>
                    <a:cubicBezTo>
                      <a:pt x="128" y="80"/>
                      <a:pt x="128" y="80"/>
                      <a:pt x="128" y="80"/>
                    </a:cubicBezTo>
                    <a:cubicBezTo>
                      <a:pt x="128" y="79"/>
                      <a:pt x="128" y="77"/>
                      <a:pt x="129" y="76"/>
                    </a:cubicBezTo>
                    <a:lnTo>
                      <a:pt x="141" y="70"/>
                    </a:lnTo>
                    <a:close/>
                    <a:moveTo>
                      <a:pt x="70" y="100"/>
                    </a:moveTo>
                    <a:cubicBezTo>
                      <a:pt x="54" y="100"/>
                      <a:pt x="41" y="87"/>
                      <a:pt x="41" y="70"/>
                    </a:cubicBezTo>
                    <a:cubicBezTo>
                      <a:pt x="41" y="54"/>
                      <a:pt x="54" y="41"/>
                      <a:pt x="70" y="41"/>
                    </a:cubicBezTo>
                    <a:cubicBezTo>
                      <a:pt x="87" y="41"/>
                      <a:pt x="100" y="54"/>
                      <a:pt x="100" y="70"/>
                    </a:cubicBezTo>
                    <a:cubicBezTo>
                      <a:pt x="100" y="87"/>
                      <a:pt x="87" y="100"/>
                      <a:pt x="70" y="1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" name="Freeform 128">
                <a:extLst>
                  <a:ext uri="{FF2B5EF4-FFF2-40B4-BE49-F238E27FC236}">
                    <a16:creationId xmlns:a16="http://schemas.microsoft.com/office/drawing/2014/main" id="{47F2DD7D-9959-4F94-A8E5-7AC37B7A204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67242" y="2313523"/>
                <a:ext cx="171079" cy="171079"/>
              </a:xfrm>
              <a:custGeom>
                <a:avLst/>
                <a:gdLst>
                  <a:gd name="T0" fmla="*/ 92 w 94"/>
                  <a:gd name="T1" fmla="*/ 35 h 94"/>
                  <a:gd name="T2" fmla="*/ 83 w 94"/>
                  <a:gd name="T3" fmla="*/ 33 h 94"/>
                  <a:gd name="T4" fmla="*/ 87 w 94"/>
                  <a:gd name="T5" fmla="*/ 23 h 94"/>
                  <a:gd name="T6" fmla="*/ 71 w 94"/>
                  <a:gd name="T7" fmla="*/ 16 h 94"/>
                  <a:gd name="T8" fmla="*/ 69 w 94"/>
                  <a:gd name="T9" fmla="*/ 15 h 94"/>
                  <a:gd name="T10" fmla="*/ 58 w 94"/>
                  <a:gd name="T11" fmla="*/ 2 h 94"/>
                  <a:gd name="T12" fmla="*/ 51 w 94"/>
                  <a:gd name="T13" fmla="*/ 8 h 94"/>
                  <a:gd name="T14" fmla="*/ 46 w 94"/>
                  <a:gd name="T15" fmla="*/ 0 h 94"/>
                  <a:gd name="T16" fmla="*/ 33 w 94"/>
                  <a:gd name="T17" fmla="*/ 10 h 94"/>
                  <a:gd name="T18" fmla="*/ 30 w 94"/>
                  <a:gd name="T19" fmla="*/ 11 h 94"/>
                  <a:gd name="T20" fmla="*/ 13 w 94"/>
                  <a:gd name="T21" fmla="*/ 14 h 94"/>
                  <a:gd name="T22" fmla="*/ 16 w 94"/>
                  <a:gd name="T23" fmla="*/ 22 h 94"/>
                  <a:gd name="T24" fmla="*/ 6 w 94"/>
                  <a:gd name="T25" fmla="*/ 24 h 94"/>
                  <a:gd name="T26" fmla="*/ 8 w 94"/>
                  <a:gd name="T27" fmla="*/ 40 h 94"/>
                  <a:gd name="T28" fmla="*/ 8 w 94"/>
                  <a:gd name="T29" fmla="*/ 43 h 94"/>
                  <a:gd name="T30" fmla="*/ 1 w 94"/>
                  <a:gd name="T31" fmla="*/ 59 h 94"/>
                  <a:gd name="T32" fmla="*/ 10 w 94"/>
                  <a:gd name="T33" fmla="*/ 60 h 94"/>
                  <a:gd name="T34" fmla="*/ 7 w 94"/>
                  <a:gd name="T35" fmla="*/ 71 h 94"/>
                  <a:gd name="T36" fmla="*/ 15 w 94"/>
                  <a:gd name="T37" fmla="*/ 77 h 94"/>
                  <a:gd name="T38" fmla="*/ 19 w 94"/>
                  <a:gd name="T39" fmla="*/ 79 h 94"/>
                  <a:gd name="T40" fmla="*/ 34 w 94"/>
                  <a:gd name="T41" fmla="*/ 92 h 94"/>
                  <a:gd name="T42" fmla="*/ 43 w 94"/>
                  <a:gd name="T43" fmla="*/ 85 h 94"/>
                  <a:gd name="T44" fmla="*/ 48 w 94"/>
                  <a:gd name="T45" fmla="*/ 94 h 94"/>
                  <a:gd name="T46" fmla="*/ 61 w 94"/>
                  <a:gd name="T47" fmla="*/ 83 h 94"/>
                  <a:gd name="T48" fmla="*/ 63 w 94"/>
                  <a:gd name="T49" fmla="*/ 82 h 94"/>
                  <a:gd name="T50" fmla="*/ 80 w 94"/>
                  <a:gd name="T51" fmla="*/ 78 h 94"/>
                  <a:gd name="T52" fmla="*/ 77 w 94"/>
                  <a:gd name="T53" fmla="*/ 68 h 94"/>
                  <a:gd name="T54" fmla="*/ 87 w 94"/>
                  <a:gd name="T55" fmla="*/ 69 h 94"/>
                  <a:gd name="T56" fmla="*/ 85 w 94"/>
                  <a:gd name="T57" fmla="*/ 53 h 94"/>
                  <a:gd name="T58" fmla="*/ 86 w 94"/>
                  <a:gd name="T59" fmla="*/ 50 h 94"/>
                  <a:gd name="T60" fmla="*/ 47 w 94"/>
                  <a:gd name="T61" fmla="*/ 67 h 94"/>
                  <a:gd name="T62" fmla="*/ 47 w 94"/>
                  <a:gd name="T63" fmla="*/ 27 h 94"/>
                  <a:gd name="T64" fmla="*/ 47 w 94"/>
                  <a:gd name="T65" fmla="*/ 67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4" h="94">
                    <a:moveTo>
                      <a:pt x="94" y="46"/>
                    </a:moveTo>
                    <a:cubicBezTo>
                      <a:pt x="94" y="40"/>
                      <a:pt x="92" y="35"/>
                      <a:pt x="92" y="35"/>
                    </a:cubicBezTo>
                    <a:cubicBezTo>
                      <a:pt x="83" y="33"/>
                      <a:pt x="83" y="33"/>
                      <a:pt x="83" y="33"/>
                    </a:cubicBezTo>
                    <a:cubicBezTo>
                      <a:pt x="83" y="33"/>
                      <a:pt x="83" y="33"/>
                      <a:pt x="83" y="33"/>
                    </a:cubicBezTo>
                    <a:cubicBezTo>
                      <a:pt x="83" y="32"/>
                      <a:pt x="83" y="31"/>
                      <a:pt x="82" y="30"/>
                    </a:cubicBezTo>
                    <a:cubicBezTo>
                      <a:pt x="87" y="23"/>
                      <a:pt x="87" y="23"/>
                      <a:pt x="87" y="23"/>
                    </a:cubicBezTo>
                    <a:cubicBezTo>
                      <a:pt x="84" y="17"/>
                      <a:pt x="80" y="13"/>
                      <a:pt x="80" y="13"/>
                    </a:cubicBezTo>
                    <a:cubicBezTo>
                      <a:pt x="71" y="16"/>
                      <a:pt x="71" y="16"/>
                      <a:pt x="71" y="16"/>
                    </a:cubicBezTo>
                    <a:cubicBezTo>
                      <a:pt x="71" y="16"/>
                      <a:pt x="71" y="16"/>
                      <a:pt x="71" y="16"/>
                    </a:cubicBezTo>
                    <a:cubicBezTo>
                      <a:pt x="71" y="16"/>
                      <a:pt x="70" y="15"/>
                      <a:pt x="69" y="15"/>
                    </a:cubicBezTo>
                    <a:cubicBezTo>
                      <a:pt x="70" y="6"/>
                      <a:pt x="70" y="6"/>
                      <a:pt x="70" y="6"/>
                    </a:cubicBezTo>
                    <a:cubicBezTo>
                      <a:pt x="64" y="3"/>
                      <a:pt x="58" y="2"/>
                      <a:pt x="58" y="2"/>
                    </a:cubicBezTo>
                    <a:cubicBezTo>
                      <a:pt x="51" y="8"/>
                      <a:pt x="51" y="8"/>
                      <a:pt x="51" y="8"/>
                    </a:cubicBezTo>
                    <a:cubicBezTo>
                      <a:pt x="51" y="8"/>
                      <a:pt x="51" y="8"/>
                      <a:pt x="51" y="8"/>
                    </a:cubicBezTo>
                    <a:cubicBezTo>
                      <a:pt x="51" y="8"/>
                      <a:pt x="50" y="8"/>
                      <a:pt x="49" y="8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39" y="0"/>
                      <a:pt x="34" y="1"/>
                      <a:pt x="34" y="1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2" y="11"/>
                      <a:pt x="31" y="11"/>
                      <a:pt x="30" y="11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17" y="10"/>
                      <a:pt x="13" y="14"/>
                      <a:pt x="13" y="14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6" y="23"/>
                      <a:pt x="15" y="23"/>
                      <a:pt x="15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3" y="29"/>
                      <a:pt x="1" y="34"/>
                      <a:pt x="1" y="34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8" y="41"/>
                      <a:pt x="8" y="42"/>
                      <a:pt x="8" y="43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54"/>
                      <a:pt x="1" y="59"/>
                      <a:pt x="1" y="59"/>
                    </a:cubicBezTo>
                    <a:cubicBezTo>
                      <a:pt x="10" y="61"/>
                      <a:pt x="10" y="61"/>
                      <a:pt x="10" y="61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11" y="61"/>
                      <a:pt x="11" y="62"/>
                      <a:pt x="11" y="63"/>
                    </a:cubicBezTo>
                    <a:cubicBezTo>
                      <a:pt x="7" y="71"/>
                      <a:pt x="7" y="71"/>
                      <a:pt x="7" y="71"/>
                    </a:cubicBezTo>
                    <a:cubicBezTo>
                      <a:pt x="10" y="77"/>
                      <a:pt x="10" y="80"/>
                      <a:pt x="10" y="80"/>
                    </a:cubicBezTo>
                    <a:cubicBezTo>
                      <a:pt x="15" y="77"/>
                      <a:pt x="15" y="77"/>
                      <a:pt x="15" y="77"/>
                    </a:cubicBezTo>
                    <a:cubicBezTo>
                      <a:pt x="15" y="77"/>
                      <a:pt x="15" y="77"/>
                      <a:pt x="15" y="77"/>
                    </a:cubicBezTo>
                    <a:cubicBezTo>
                      <a:pt x="15" y="78"/>
                      <a:pt x="19" y="78"/>
                      <a:pt x="19" y="79"/>
                    </a:cubicBezTo>
                    <a:cubicBezTo>
                      <a:pt x="19" y="87"/>
                      <a:pt x="19" y="87"/>
                      <a:pt x="19" y="87"/>
                    </a:cubicBezTo>
                    <a:cubicBezTo>
                      <a:pt x="27" y="91"/>
                      <a:pt x="34" y="92"/>
                      <a:pt x="34" y="92"/>
                    </a:cubicBezTo>
                    <a:cubicBezTo>
                      <a:pt x="43" y="85"/>
                      <a:pt x="43" y="85"/>
                      <a:pt x="43" y="85"/>
                    </a:cubicBezTo>
                    <a:cubicBezTo>
                      <a:pt x="43" y="85"/>
                      <a:pt x="43" y="85"/>
                      <a:pt x="43" y="85"/>
                    </a:cubicBezTo>
                    <a:cubicBezTo>
                      <a:pt x="43" y="85"/>
                      <a:pt x="44" y="86"/>
                      <a:pt x="45" y="86"/>
                    </a:cubicBezTo>
                    <a:cubicBezTo>
                      <a:pt x="48" y="94"/>
                      <a:pt x="48" y="94"/>
                      <a:pt x="48" y="94"/>
                    </a:cubicBezTo>
                    <a:cubicBezTo>
                      <a:pt x="54" y="94"/>
                      <a:pt x="59" y="92"/>
                      <a:pt x="59" y="92"/>
                    </a:cubicBezTo>
                    <a:cubicBezTo>
                      <a:pt x="61" y="83"/>
                      <a:pt x="61" y="83"/>
                      <a:pt x="61" y="83"/>
                    </a:cubicBezTo>
                    <a:cubicBezTo>
                      <a:pt x="61" y="83"/>
                      <a:pt x="61" y="83"/>
                      <a:pt x="61" y="83"/>
                    </a:cubicBezTo>
                    <a:cubicBezTo>
                      <a:pt x="62" y="83"/>
                      <a:pt x="62" y="83"/>
                      <a:pt x="63" y="82"/>
                    </a:cubicBezTo>
                    <a:cubicBezTo>
                      <a:pt x="71" y="87"/>
                      <a:pt x="71" y="87"/>
                      <a:pt x="71" y="87"/>
                    </a:cubicBezTo>
                    <a:cubicBezTo>
                      <a:pt x="77" y="84"/>
                      <a:pt x="80" y="78"/>
                      <a:pt x="80" y="78"/>
                    </a:cubicBezTo>
                    <a:cubicBezTo>
                      <a:pt x="77" y="68"/>
                      <a:pt x="77" y="68"/>
                      <a:pt x="77" y="68"/>
                    </a:cubicBezTo>
                    <a:cubicBezTo>
                      <a:pt x="77" y="68"/>
                      <a:pt x="77" y="68"/>
                      <a:pt x="77" y="68"/>
                    </a:cubicBezTo>
                    <a:cubicBezTo>
                      <a:pt x="78" y="68"/>
                      <a:pt x="78" y="68"/>
                      <a:pt x="78" y="68"/>
                    </a:cubicBezTo>
                    <a:cubicBezTo>
                      <a:pt x="87" y="69"/>
                      <a:pt x="87" y="69"/>
                      <a:pt x="87" y="69"/>
                    </a:cubicBezTo>
                    <a:cubicBezTo>
                      <a:pt x="91" y="64"/>
                      <a:pt x="92" y="59"/>
                      <a:pt x="92" y="59"/>
                    </a:cubicBezTo>
                    <a:cubicBezTo>
                      <a:pt x="85" y="53"/>
                      <a:pt x="85" y="53"/>
                      <a:pt x="85" y="53"/>
                    </a:cubicBezTo>
                    <a:cubicBezTo>
                      <a:pt x="85" y="53"/>
                      <a:pt x="85" y="53"/>
                      <a:pt x="85" y="53"/>
                    </a:cubicBezTo>
                    <a:cubicBezTo>
                      <a:pt x="85" y="52"/>
                      <a:pt x="85" y="51"/>
                      <a:pt x="86" y="50"/>
                    </a:cubicBezTo>
                    <a:lnTo>
                      <a:pt x="94" y="46"/>
                    </a:lnTo>
                    <a:close/>
                    <a:moveTo>
                      <a:pt x="47" y="67"/>
                    </a:moveTo>
                    <a:cubicBezTo>
                      <a:pt x="36" y="67"/>
                      <a:pt x="27" y="58"/>
                      <a:pt x="27" y="47"/>
                    </a:cubicBezTo>
                    <a:cubicBezTo>
                      <a:pt x="27" y="36"/>
                      <a:pt x="36" y="27"/>
                      <a:pt x="47" y="27"/>
                    </a:cubicBezTo>
                    <a:cubicBezTo>
                      <a:pt x="58" y="27"/>
                      <a:pt x="67" y="36"/>
                      <a:pt x="67" y="47"/>
                    </a:cubicBezTo>
                    <a:cubicBezTo>
                      <a:pt x="67" y="58"/>
                      <a:pt x="58" y="67"/>
                      <a:pt x="47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</p:grp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2D77DEB-EB50-4400-9C34-60FBDA42BD8B}"/>
              </a:ext>
            </a:extLst>
          </p:cNvPr>
          <p:cNvCxnSpPr>
            <a:cxnSpLocks/>
          </p:cNvCxnSpPr>
          <p:nvPr/>
        </p:nvCxnSpPr>
        <p:spPr>
          <a:xfrm>
            <a:off x="2457450" y="1143814"/>
            <a:ext cx="0" cy="668457"/>
          </a:xfrm>
          <a:prstGeom prst="line">
            <a:avLst/>
          </a:prstGeom>
          <a:noFill/>
          <a:ln w="571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74" name="Rectangle 73">
            <a:extLst>
              <a:ext uri="{FF2B5EF4-FFF2-40B4-BE49-F238E27FC236}">
                <a16:creationId xmlns:a16="http://schemas.microsoft.com/office/drawing/2014/main" id="{B800738A-F467-4290-B20D-76DAD7C935F3}"/>
              </a:ext>
            </a:extLst>
          </p:cNvPr>
          <p:cNvSpPr/>
          <p:nvPr/>
        </p:nvSpPr>
        <p:spPr>
          <a:xfrm>
            <a:off x="5371722" y="6285302"/>
            <a:ext cx="1476686" cy="24622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>
              <a:defRPr/>
            </a:pPr>
            <a:r>
              <a:rPr lang="en-US" sz="1000" i="1" dirty="0">
                <a:solidFill>
                  <a:prstClr val="black"/>
                </a:solidFill>
                <a:cs typeface="Times New Roman" panose="02020603050405020304" pitchFamily="18" charset="0"/>
              </a:rPr>
              <a:t>https://www.qualys.com</a:t>
            </a:r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40CFBBBD-4DDB-4B83-9C3F-015A07F717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524" y="2300588"/>
            <a:ext cx="5890126" cy="3942585"/>
          </a:xfrm>
          <a:prstGeom prst="rect">
            <a:avLst/>
          </a:prstGeom>
          <a:noFill/>
          <a:ln w="38100">
            <a:solidFill>
              <a:sysClr val="window" lastClr="FFFFFF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929897BE-7F1B-41A4-B679-EF3D32B6611B}"/>
              </a:ext>
            </a:extLst>
          </p:cNvPr>
          <p:cNvCxnSpPr>
            <a:cxnSpLocks noChangeAspect="1"/>
          </p:cNvCxnSpPr>
          <p:nvPr/>
        </p:nvCxnSpPr>
        <p:spPr>
          <a:xfrm>
            <a:off x="7636042" y="2209800"/>
            <a:ext cx="0" cy="4183260"/>
          </a:xfrm>
          <a:prstGeom prst="line">
            <a:avLst/>
          </a:prstGeom>
          <a:noFill/>
          <a:ln w="28575" cap="flat" cmpd="sng" algn="ctr">
            <a:solidFill>
              <a:sysClr val="window" lastClr="FFFFFF">
                <a:lumMod val="75000"/>
              </a:sysClr>
            </a:solidFill>
            <a:prstDash val="sysDot"/>
            <a:headEnd type="oval" w="med" len="med"/>
            <a:tailEnd type="oval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68868456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picture containing text&#10;&#10;Description automatically generated">
            <a:extLst>
              <a:ext uri="{FF2B5EF4-FFF2-40B4-BE49-F238E27FC236}">
                <a16:creationId xmlns:a16="http://schemas.microsoft.com/office/drawing/2014/main" id="{CB2277F0-0D10-435E-9BEE-7960B9E0B1E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8" r="8125" b="9688"/>
          <a:stretch/>
        </p:blipFill>
        <p:spPr>
          <a:xfrm>
            <a:off x="0" y="0"/>
            <a:ext cx="12192000" cy="6559410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DFB3EE4-FFB8-4438-A2E7-C6EB0D71F0E5}"/>
              </a:ext>
            </a:extLst>
          </p:cNvPr>
          <p:cNvSpPr txBox="1"/>
          <p:nvPr/>
        </p:nvSpPr>
        <p:spPr>
          <a:xfrm>
            <a:off x="228600" y="1196413"/>
            <a:ext cx="7130715" cy="49859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This module has discussed virtualization, its components, 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 virtualization enablers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has discussed OS virtualization security and concerns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has also discussed the best practices for OS virtualization 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security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This module has discussed cloud computing and its benefits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has discussed different types of cloud computing services 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 cloud deployment models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Finally, this module ended with a brief discussion on the importance of cloud security and its best practices</a:t>
            </a:r>
          </a:p>
          <a:p>
            <a:pPr marL="344488" marR="0" lvl="0" indent="-344488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the next module, we will discuss on wireless network security 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detail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4183912-1412-4A19-93EA-B14B7D470AFC}"/>
              </a:ext>
            </a:extLst>
          </p:cNvPr>
          <p:cNvSpPr txBox="1">
            <a:spLocks/>
          </p:cNvSpPr>
          <p:nvPr/>
        </p:nvSpPr>
        <p:spPr>
          <a:xfrm>
            <a:off x="228600" y="187178"/>
            <a:ext cx="5249988" cy="70788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56516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  <a:ea typeface="+mj-ea"/>
                <a:cs typeface="+mj-cs"/>
              </a:defRPr>
            </a:lvl1pPr>
          </a:lstStyle>
          <a:p>
            <a:pPr marL="0" marR="0" lvl="0" indent="0" defTabSz="56516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ckwell" panose="02060603020205020403" pitchFamily="18" charset="0"/>
                <a:ea typeface="+mj-ea"/>
                <a:cs typeface="+mj-cs"/>
              </a:rPr>
              <a:t>Module Summary</a:t>
            </a:r>
          </a:p>
        </p:txBody>
      </p:sp>
    </p:spTree>
    <p:extLst>
      <p:ext uri="{BB962C8B-B14F-4D97-AF65-F5344CB8AC3E}">
        <p14:creationId xmlns:p14="http://schemas.microsoft.com/office/powerpoint/2010/main" val="236567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ab9834bc4ec06a71d0582be485dfc79297f90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8gqiToZsX78Eb9TI8I5O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fw9LlMjT2hnbjTdiK9HT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rX7j81Vbg5KE1U883d94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fw9LlMjT2hnbjTdiK9HT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fw9LlMjT2hnbjTdiK9HT9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3_ECSA v10 Module 02 Penetration Testing Scoping and Engagem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flip="none" rotWithShape="1">
          <a:gsLst>
            <a:gs pos="5000">
              <a:schemeClr val="bg1">
                <a:lumMod val="75000"/>
                <a:alpha val="0"/>
              </a:schemeClr>
            </a:gs>
            <a:gs pos="50000">
              <a:schemeClr val="tx1">
                <a:lumMod val="75000"/>
                <a:lumOff val="25000"/>
              </a:schemeClr>
            </a:gs>
            <a:gs pos="95000">
              <a:schemeClr val="bg1">
                <a:lumMod val="75000"/>
                <a:alpha val="0"/>
              </a:schemeClr>
            </a:gs>
          </a:gsLst>
          <a:lin ang="0" scaled="1"/>
          <a:tileRect/>
        </a:gradFill>
        <a:ln>
          <a:noFill/>
        </a:ln>
      </a:spPr>
      <a:bodyPr anchor="ctr"/>
      <a:lstStyle>
        <a:defPPr algn="ctr">
          <a:defRPr dirty="0">
            <a:solidFill>
              <a:prstClr val="white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blipFill dpi="0" rotWithShape="1">
          <a:blip xmlns:r="http://schemas.openxmlformats.org/officeDocument/2006/relationships" r:embed="rId1"/>
          <a:srcRect/>
          <a:stretch>
            <a:fillRect b="-970"/>
          </a:stretch>
        </a:blipFill>
        <a:ln w="19050" algn="ctr">
          <a:solidFill>
            <a:srgbClr val="EAEAEA"/>
          </a:solidFill>
          <a:miter lim="800000"/>
          <a:headEnd/>
          <a:tailEnd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53882" dir="2700000" algn="ctr" rotWithShape="0">
                  <a:srgbClr val="B2B2B2">
                    <a:alpha val="50000"/>
                  </a:srgbClr>
                </a:outerShdw>
              </a:effectLst>
            </a14:hiddenEffects>
          </a:ext>
        </a:extLst>
      </a:spPr>
      <a:bodyPr wrap="none" anchor="ctr"/>
      <a:lstStyle>
        <a:defPPr eaLnBrk="1" hangingPunct="1">
          <a:spcBef>
            <a:spcPct val="40000"/>
          </a:spcBef>
          <a:buClr>
            <a:schemeClr val="accent1"/>
          </a:buClr>
          <a:buFont typeface="Wingdings" pitchFamily="2" charset="2"/>
          <a:buChar char="§"/>
          <a:defRPr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Creative Pitch 11">
      <a:dk1>
        <a:sysClr val="windowText" lastClr="000000"/>
      </a:dk1>
      <a:lt1>
        <a:srgbClr val="3F3F3F"/>
      </a:lt1>
      <a:dk2>
        <a:srgbClr val="08090A"/>
      </a:dk2>
      <a:lt2>
        <a:srgbClr val="FFFFFF"/>
      </a:lt2>
      <a:accent1>
        <a:srgbClr val="1C2024"/>
      </a:accent1>
      <a:accent2>
        <a:srgbClr val="E8E8E8"/>
      </a:accent2>
      <a:accent3>
        <a:srgbClr val="BBC0C3"/>
      </a:accent3>
      <a:accent4>
        <a:srgbClr val="FFC600"/>
      </a:accent4>
      <a:accent5>
        <a:srgbClr val="6B7278"/>
      </a:accent5>
      <a:accent6>
        <a:srgbClr val="333A42"/>
      </a:accent6>
      <a:hlink>
        <a:srgbClr val="FFFFFF"/>
      </a:hlink>
      <a:folHlink>
        <a:srgbClr val="FFFFFF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232B36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Default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Default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eme2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2" id="{2054C5A8-1713-4263-98FC-9A7D35127F93}" vid="{17781F3F-4191-44A7-9D33-D54FD11E3B14}"/>
    </a:ext>
  </a:extLst>
</a:theme>
</file>

<file path=ppt/theme/theme6.xml><?xml version="1.0" encoding="utf-8"?>
<a:theme xmlns:a="http://schemas.openxmlformats.org/drawingml/2006/main" name="2_Default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ofFiles xmlns="2c227bb7-df56-4067-b93f-1d4f0cc6f6d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82C1FF49F5C34AA96DF504F33192E2" ma:contentTypeVersion="12" ma:contentTypeDescription="Create a new document." ma:contentTypeScope="" ma:versionID="00ff4e6a11eac36cedb14d3683ed4ea3">
  <xsd:schema xmlns:xsd="http://www.w3.org/2001/XMLSchema" xmlns:xs="http://www.w3.org/2001/XMLSchema" xmlns:p="http://schemas.microsoft.com/office/2006/metadata/properties" xmlns:ns2="f7e07ca7-6d23-4fcc-95ba-0b0025113b4d" xmlns:ns3="2c227bb7-df56-4067-b93f-1d4f0cc6f6d2" targetNamespace="http://schemas.microsoft.com/office/2006/metadata/properties" ma:root="true" ma:fieldsID="ca938c0a8adac96d538cde011f353e3b" ns2:_="" ns3:_="">
    <xsd:import namespace="f7e07ca7-6d23-4fcc-95ba-0b0025113b4d"/>
    <xsd:import namespace="2c227bb7-df56-4067-b93f-1d4f0cc6f6d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NoofFile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e07ca7-6d23-4fcc-95ba-0b0025113b4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227bb7-df56-4067-b93f-1d4f0cc6f6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ofFiles" ma:index="14" nillable="true" ma:displayName="No of Files" ma:format="Dropdown" ma:internalName="NoofFiles" ma:percentage="FALSE">
      <xsd:simpleType>
        <xsd:restriction base="dms:Number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6888DAE-3646-4B9A-9CBB-91CDCCFCB51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C9D96D1-92BC-4C4E-B5FC-0E7205F4785A}">
  <ds:schemaRefs>
    <ds:schemaRef ds:uri="http://purl.org/dc/dcmitype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2c227bb7-df56-4067-b93f-1d4f0cc6f6d2"/>
    <ds:schemaRef ds:uri="http://schemas.openxmlformats.org/package/2006/metadata/core-properties"/>
    <ds:schemaRef ds:uri="f7e07ca7-6d23-4fcc-95ba-0b0025113b4d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007CE2D-FBCA-4B85-9840-43F9A9DD62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7e07ca7-6d23-4fcc-95ba-0b0025113b4d"/>
    <ds:schemaRef ds:uri="2c227bb7-df56-4067-b93f-1d4f0cc6f6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CEHv7 Module 01 Introduction to Ethical Hacking</Template>
  <TotalTime>60015</TotalTime>
  <Words>4871</Words>
  <Application>Microsoft Office PowerPoint</Application>
  <PresentationFormat>Szélesvásznú</PresentationFormat>
  <Paragraphs>973</Paragraphs>
  <Slides>58</Slides>
  <Notes>31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12</vt:i4>
      </vt:variant>
      <vt:variant>
        <vt:lpstr>Téma</vt:lpstr>
      </vt:variant>
      <vt:variant>
        <vt:i4>6</vt:i4>
      </vt:variant>
      <vt:variant>
        <vt:lpstr>Diacímek</vt:lpstr>
      </vt:variant>
      <vt:variant>
        <vt:i4>58</vt:i4>
      </vt:variant>
    </vt:vector>
  </HeadingPairs>
  <TitlesOfParts>
    <vt:vector size="76" baseType="lpstr">
      <vt:lpstr>a Auto Signature</vt:lpstr>
      <vt:lpstr>Arial</vt:lpstr>
      <vt:lpstr>Calibri</vt:lpstr>
      <vt:lpstr>Calibri Light</vt:lpstr>
      <vt:lpstr>Gill Sans</vt:lpstr>
      <vt:lpstr>Impact</vt:lpstr>
      <vt:lpstr>Lato Light</vt:lpstr>
      <vt:lpstr>Merriweather Bold</vt:lpstr>
      <vt:lpstr>Raleway Light</vt:lpstr>
      <vt:lpstr>Roboto</vt:lpstr>
      <vt:lpstr>Rockwell</vt:lpstr>
      <vt:lpstr>Wingdings</vt:lpstr>
      <vt:lpstr>3_ECSA v10 Module 02 Penetration Testing Scoping and Engagement</vt:lpstr>
      <vt:lpstr>Office Theme</vt:lpstr>
      <vt:lpstr>1_Default Theme</vt:lpstr>
      <vt:lpstr>Default Theme</vt:lpstr>
      <vt:lpstr>Theme2</vt:lpstr>
      <vt:lpstr>2_Default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Vamshi Krishna;Raju</dc:creator>
  <cp:lastModifiedBy>Tóth András</cp:lastModifiedBy>
  <cp:revision>3585</cp:revision>
  <cp:lastPrinted>2021-07-23T04:28:55Z</cp:lastPrinted>
  <dcterms:created xsi:type="dcterms:W3CDTF">2006-08-16T00:00:00Z</dcterms:created>
  <dcterms:modified xsi:type="dcterms:W3CDTF">2024-08-28T07:23:09Z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0x0101003D82C1FF49F5C34AA96DF504F33192E2</vt:lpwstr>
  </property>
</Properties>
</file>