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81" r:id="rId4"/>
    <p:sldMasterId id="2147484763" r:id="rId5"/>
    <p:sldMasterId id="2147484767" r:id="rId6"/>
    <p:sldMasterId id="2147484979" r:id="rId7"/>
  </p:sldMasterIdLst>
  <p:notesMasterIdLst>
    <p:notesMasterId r:id="rId38"/>
  </p:notesMasterIdLst>
  <p:handoutMasterIdLst>
    <p:handoutMasterId r:id="rId39"/>
  </p:handoutMasterIdLst>
  <p:sldIdLst>
    <p:sldId id="4806" r:id="rId8"/>
    <p:sldId id="4238" r:id="rId9"/>
    <p:sldId id="4227" r:id="rId10"/>
    <p:sldId id="4210" r:id="rId11"/>
    <p:sldId id="4211" r:id="rId12"/>
    <p:sldId id="4212" r:id="rId13"/>
    <p:sldId id="4213" r:id="rId14"/>
    <p:sldId id="4214" r:id="rId15"/>
    <p:sldId id="4226" r:id="rId16"/>
    <p:sldId id="4215" r:id="rId17"/>
    <p:sldId id="4216" r:id="rId18"/>
    <p:sldId id="4218" r:id="rId19"/>
    <p:sldId id="4217" r:id="rId20"/>
    <p:sldId id="4219" r:id="rId21"/>
    <p:sldId id="4220" r:id="rId22"/>
    <p:sldId id="4221" r:id="rId23"/>
    <p:sldId id="4222" r:id="rId24"/>
    <p:sldId id="4228" r:id="rId25"/>
    <p:sldId id="4223" r:id="rId26"/>
    <p:sldId id="4224" r:id="rId27"/>
    <p:sldId id="4225" r:id="rId28"/>
    <p:sldId id="4229" r:id="rId29"/>
    <p:sldId id="4230" r:id="rId30"/>
    <p:sldId id="4231" r:id="rId31"/>
    <p:sldId id="4232" r:id="rId32"/>
    <p:sldId id="4233" r:id="rId33"/>
    <p:sldId id="4234" r:id="rId34"/>
    <p:sldId id="4235" r:id="rId35"/>
    <p:sldId id="4236" r:id="rId36"/>
    <p:sldId id="4237" r:id="rId37"/>
  </p:sldIdLst>
  <p:sldSz cx="12192000" cy="6858000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2" clrIdx="0"/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33CCFF"/>
    <a:srgbClr val="264E80"/>
    <a:srgbClr val="E6EFF9"/>
    <a:srgbClr val="0A397C"/>
    <a:srgbClr val="F9F9F9"/>
    <a:srgbClr val="E6D5BC"/>
    <a:srgbClr val="216548"/>
    <a:srgbClr val="A7AEBF"/>
    <a:srgbClr val="2A4A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4" autoAdjust="0"/>
    <p:restoredTop sz="94364" autoAdjust="0"/>
  </p:normalViewPr>
  <p:slideViewPr>
    <p:cSldViewPr>
      <p:cViewPr varScale="1">
        <p:scale>
          <a:sx n="76" d="100"/>
          <a:sy n="76" d="100"/>
        </p:scale>
        <p:origin x="82" y="3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Relationship Id="rId46" Type="http://schemas.microsoft.com/office/2016/11/relationships/changesInfo" Target="changesInfos/changesInfo1.xml"/><Relationship Id="rId20" Type="http://schemas.openxmlformats.org/officeDocument/2006/relationships/slide" Target="slides/slide13.xml"/><Relationship Id="rId4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ti Jain" userId="3df26b54-5db6-4303-8413-8628b88e3072" providerId="ADAL" clId="{8D4F6955-23D7-43DA-B61B-E9D94468F2D5}"/>
    <pc:docChg chg="modSld">
      <pc:chgData name="Kriti Jain" userId="3df26b54-5db6-4303-8413-8628b88e3072" providerId="ADAL" clId="{8D4F6955-23D7-43DA-B61B-E9D94468F2D5}" dt="2020-07-01T07:22:06.358" v="59" actId="12789"/>
      <pc:docMkLst>
        <pc:docMk/>
      </pc:docMkLst>
      <pc:sldChg chg="addSp delSp modSp mod">
        <pc:chgData name="Kriti Jain" userId="3df26b54-5db6-4303-8413-8628b88e3072" providerId="ADAL" clId="{8D4F6955-23D7-43DA-B61B-E9D94468F2D5}" dt="2020-07-01T07:22:06.358" v="59" actId="12789"/>
        <pc:sldMkLst>
          <pc:docMk/>
          <pc:sldMk cId="2512719840" sldId="1101"/>
        </pc:sldMkLst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2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3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4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5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6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7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8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9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2:06.358" v="59" actId="12789"/>
          <ac:spMkLst>
            <pc:docMk/>
            <pc:sldMk cId="2512719840" sldId="1101"/>
            <ac:spMk id="10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11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2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2:06.358" v="59" actId="12789"/>
          <ac:spMkLst>
            <pc:docMk/>
            <pc:sldMk cId="2512719840" sldId="1101"/>
            <ac:spMk id="13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4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5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6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47.453" v="54" actId="14100"/>
          <ac:spMkLst>
            <pc:docMk/>
            <pc:sldMk cId="2512719840" sldId="1101"/>
            <ac:spMk id="17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1.108" v="55" actId="14100"/>
          <ac:spMkLst>
            <pc:docMk/>
            <pc:sldMk cId="2512719840" sldId="1101"/>
            <ac:spMk id="18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4.542" v="56" actId="14100"/>
          <ac:spMkLst>
            <pc:docMk/>
            <pc:sldMk cId="2512719840" sldId="1101"/>
            <ac:spMk id="19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7.035" v="57" actId="14100"/>
          <ac:spMkLst>
            <pc:docMk/>
            <pc:sldMk cId="2512719840" sldId="1101"/>
            <ac:spMk id="20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21" creationId="{00000000-0000-0000-0000-000000000000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7" creationId="{64E6EAEA-00AB-4722-8832-6DBC06F69E10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8" creationId="{B2D8F776-C239-4197-A867-58365D64B1A5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9" creationId="{E7E7E51E-7AE8-4A2A-B7C6-93A41E280C47}"/>
          </ac:spMkLst>
        </pc:spChg>
        <pc:grpChg chg="add del mod">
          <ac:chgData name="Kriti Jain" userId="3df26b54-5db6-4303-8413-8628b88e3072" providerId="ADAL" clId="{8D4F6955-23D7-43DA-B61B-E9D94468F2D5}" dt="2020-07-01T07:20:16.345" v="4" actId="165"/>
          <ac:grpSpMkLst>
            <pc:docMk/>
            <pc:sldMk cId="2512719840" sldId="1101"/>
            <ac:grpSpMk id="23" creationId="{93723DE6-0E34-471C-BA99-67EDB0D91AE8}"/>
          </ac:grpSpMkLst>
        </pc:grpChg>
        <pc:grpChg chg="add del mod">
          <ac:chgData name="Kriti Jain" userId="3df26b54-5db6-4303-8413-8628b88e3072" providerId="ADAL" clId="{8D4F6955-23D7-43DA-B61B-E9D94468F2D5}" dt="2020-07-01T07:20:19.266" v="5" actId="165"/>
          <ac:grpSpMkLst>
            <pc:docMk/>
            <pc:sldMk cId="2512719840" sldId="1101"/>
            <ac:grpSpMk id="26" creationId="{67DD5AE5-93EE-4691-8CC8-11D23C2E9F2C}"/>
          </ac:grpSpMkLst>
        </pc:grpChg>
      </pc:sldChg>
    </pc:docChg>
  </pc:docChgLst>
  <pc:docChgLst>
    <pc:chgData name="Kriti Jain" userId="3df26b54-5db6-4303-8413-8628b88e3072" providerId="ADAL" clId="{157C80EE-5C9C-4093-8D58-63B3901FE854}"/>
    <pc:docChg chg="undo custSel addSld delSld modSld">
      <pc:chgData name="Kriti Jain" userId="3df26b54-5db6-4303-8413-8628b88e3072" providerId="ADAL" clId="{157C80EE-5C9C-4093-8D58-63B3901FE854}" dt="2020-07-01T05:06:26.218" v="1385" actId="20577"/>
      <pc:docMkLst>
        <pc:docMk/>
      </pc:docMkLst>
      <pc:sldChg chg="modSp mod">
        <pc:chgData name="Kriti Jain" userId="3df26b54-5db6-4303-8413-8628b88e3072" providerId="ADAL" clId="{157C80EE-5C9C-4093-8D58-63B3901FE854}" dt="2020-07-01T04:58:27.125" v="1271" actId="20577"/>
        <pc:sldMkLst>
          <pc:docMk/>
          <pc:sldMk cId="2292300487" sldId="1097"/>
        </pc:sldMkLst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8:27.125" v="1271" actId="20577"/>
          <ac:spMkLst>
            <pc:docMk/>
            <pc:sldMk cId="2292300487" sldId="1097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30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25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14:00.730" v="506" actId="1035"/>
        <pc:sldMkLst>
          <pc:docMk/>
          <pc:sldMk cId="742711991" sldId="1098"/>
        </pc:sldMkLst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6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9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7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14:39.542" v="537" actId="207"/>
        <pc:sldMkLst>
          <pc:docMk/>
          <pc:sldMk cId="762457292" sldId="1099"/>
        </pc:sldMkLst>
        <pc:spChg chg="mod">
          <ac:chgData name="Kriti Jain" userId="3df26b54-5db6-4303-8413-8628b88e3072" providerId="ADAL" clId="{157C80EE-5C9C-4093-8D58-63B3901FE854}" dt="2020-07-01T04:14:29.459" v="536" actId="1037"/>
          <ac:spMkLst>
            <pc:docMk/>
            <pc:sldMk cId="762457292" sldId="1099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29.459" v="536" actId="1037"/>
          <ac:spMkLst>
            <pc:docMk/>
            <pc:sldMk cId="762457292" sldId="1099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39.542" v="537" actId="207"/>
          <ac:spMkLst>
            <pc:docMk/>
            <pc:sldMk cId="762457292" sldId="1099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39.542" v="537" actId="207"/>
          <ac:spMkLst>
            <pc:docMk/>
            <pc:sldMk cId="762457292" sldId="1099"/>
            <ac:spMk id="27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41.658" v="1231" actId="20577"/>
        <pc:sldMkLst>
          <pc:docMk/>
          <pc:sldMk cId="3697609392" sldId="1100"/>
        </pc:sldMkLst>
        <pc:spChg chg="mod">
          <ac:chgData name="Kriti Jain" userId="3df26b54-5db6-4303-8413-8628b88e3072" providerId="ADAL" clId="{157C80EE-5C9C-4093-8D58-63B3901FE854}" dt="2020-07-01T04:51:41.658" v="1231" actId="20577"/>
          <ac:spMkLst>
            <pc:docMk/>
            <pc:sldMk cId="3697609392" sldId="1100"/>
            <ac:spMk id="2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0:19.060" v="1289" actId="113"/>
        <pc:sldMkLst>
          <pc:docMk/>
          <pc:sldMk cId="2512719840" sldId="1101"/>
        </pc:sldMkLst>
        <pc:spChg chg="mod">
          <ac:chgData name="Kriti Jain" userId="3df26b54-5db6-4303-8413-8628b88e3072" providerId="ADAL" clId="{157C80EE-5C9C-4093-8D58-63B3901FE854}" dt="2020-07-01T04:18:03.161" v="565" actId="12789"/>
          <ac:spMkLst>
            <pc:docMk/>
            <pc:sldMk cId="2512719840" sldId="1101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3.161" v="565" actId="12789"/>
          <ac:spMkLst>
            <pc:docMk/>
            <pc:sldMk cId="2512719840" sldId="1101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5.732" v="566" actId="12789"/>
          <ac:spMkLst>
            <pc:docMk/>
            <pc:sldMk cId="2512719840" sldId="1101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5.732" v="566" actId="12789"/>
          <ac:spMkLst>
            <pc:docMk/>
            <pc:sldMk cId="2512719840" sldId="1101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27.402" v="572" actId="12789"/>
          <ac:spMkLst>
            <pc:docMk/>
            <pc:sldMk cId="2512719840" sldId="1101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27.402" v="572" actId="12789"/>
          <ac:spMkLst>
            <pc:docMk/>
            <pc:sldMk cId="2512719840" sldId="1101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2.720" v="573" actId="12789"/>
          <ac:spMkLst>
            <pc:docMk/>
            <pc:sldMk cId="2512719840" sldId="1101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2.720" v="573" actId="12789"/>
          <ac:spMkLst>
            <pc:docMk/>
            <pc:sldMk cId="2512719840" sldId="1101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5.224" v="574" actId="12789"/>
          <ac:spMkLst>
            <pc:docMk/>
            <pc:sldMk cId="2512719840" sldId="1101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5.224" v="574" actId="12789"/>
          <ac:spMkLst>
            <pc:docMk/>
            <pc:sldMk cId="2512719840" sldId="1101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08.509" v="1273" actId="113"/>
          <ac:spMkLst>
            <pc:docMk/>
            <pc:sldMk cId="2512719840" sldId="1101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19.060" v="1289" actId="113"/>
          <ac:spMkLst>
            <pc:docMk/>
            <pc:sldMk cId="2512719840" sldId="1101"/>
            <ac:spMk id="1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32.348" v="1279" actId="113"/>
          <ac:spMkLst>
            <pc:docMk/>
            <pc:sldMk cId="2512719840" sldId="1101"/>
            <ac:spMk id="1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42.628" v="1281" actId="113"/>
          <ac:spMkLst>
            <pc:docMk/>
            <pc:sldMk cId="2512719840" sldId="1101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51.237" v="1283" actId="113"/>
          <ac:spMkLst>
            <pc:docMk/>
            <pc:sldMk cId="2512719840" sldId="1101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18.013" v="1275" actId="113"/>
          <ac:spMkLst>
            <pc:docMk/>
            <pc:sldMk cId="2512719840" sldId="1101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04.525" v="1285" actId="113"/>
          <ac:spMkLst>
            <pc:docMk/>
            <pc:sldMk cId="2512719840" sldId="1101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04.525" v="1285" actId="113"/>
          <ac:spMkLst>
            <pc:docMk/>
            <pc:sldMk cId="2512719840" sldId="1101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12.876" v="1287" actId="113"/>
          <ac:spMkLst>
            <pc:docMk/>
            <pc:sldMk cId="2512719840" sldId="1101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23.533" v="1277" actId="113"/>
          <ac:spMkLst>
            <pc:docMk/>
            <pc:sldMk cId="2512719840" sldId="1101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7:28.642" v="562" actId="1038"/>
          <ac:spMkLst>
            <pc:docMk/>
            <pc:sldMk cId="2512719840" sldId="1101"/>
            <ac:spMk id="24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4:20:37.275" v="625" actId="1036"/>
        <pc:sldMkLst>
          <pc:docMk/>
          <pc:sldMk cId="3668256546" sldId="1102"/>
        </pc:sldMkLst>
        <pc:spChg chg="mod">
          <ac:chgData name="Kriti Jain" userId="3df26b54-5db6-4303-8413-8628b88e3072" providerId="ADAL" clId="{157C80EE-5C9C-4093-8D58-63B3901FE854}" dt="2020-07-01T04:20:28.717" v="619" actId="1036"/>
          <ac:spMkLst>
            <pc:docMk/>
            <pc:sldMk cId="3668256546" sldId="1102"/>
            <ac:spMk id="3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20:37.275" v="625" actId="1036"/>
          <ac:spMkLst>
            <pc:docMk/>
            <pc:sldMk cId="3668256546" sldId="1102"/>
            <ac:spMk id="14" creationId="{933F9144-F63E-4116-B133-317E38860F8E}"/>
          </ac:spMkLst>
        </pc:spChg>
        <pc:spChg chg="mod">
          <ac:chgData name="Kriti Jain" userId="3df26b54-5db6-4303-8413-8628b88e3072" providerId="ADAL" clId="{157C80EE-5C9C-4093-8D58-63B3901FE854}" dt="2020-07-01T04:20:37.275" v="625" actId="1036"/>
          <ac:spMkLst>
            <pc:docMk/>
            <pc:sldMk cId="3668256546" sldId="1102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5.929" v="583" actId="12789"/>
          <ac:spMkLst>
            <pc:docMk/>
            <pc:sldMk cId="3668256546" sldId="1102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9.294" v="584" actId="12789"/>
          <ac:spMkLst>
            <pc:docMk/>
            <pc:sldMk cId="3668256546" sldId="1102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3.981" v="586" actId="12789"/>
          <ac:spMkLst>
            <pc:docMk/>
            <pc:sldMk cId="3668256546" sldId="1102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1.845" v="585" actId="12789"/>
          <ac:spMkLst>
            <pc:docMk/>
            <pc:sldMk cId="3668256546" sldId="1102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5.929" v="583" actId="12789"/>
          <ac:spMkLst>
            <pc:docMk/>
            <pc:sldMk cId="3668256546" sldId="1102"/>
            <ac:spMk id="2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9.294" v="584" actId="12789"/>
          <ac:spMkLst>
            <pc:docMk/>
            <pc:sldMk cId="3668256546" sldId="1102"/>
            <ac:spMk id="2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1.845" v="585" actId="12789"/>
          <ac:spMkLst>
            <pc:docMk/>
            <pc:sldMk cId="3668256546" sldId="1102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3.981" v="586" actId="12789"/>
          <ac:spMkLst>
            <pc:docMk/>
            <pc:sldMk cId="3668256546" sldId="1102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1:54.214" v="1294" actId="207"/>
        <pc:sldMkLst>
          <pc:docMk/>
          <pc:sldMk cId="4283529263" sldId="1108"/>
        </pc:sldMkLst>
        <pc:spChg chg="mod">
          <ac:chgData name="Kriti Jain" userId="3df26b54-5db6-4303-8413-8628b88e3072" providerId="ADAL" clId="{157C80EE-5C9C-4093-8D58-63B3901FE854}" dt="2020-07-01T04:51:58.770" v="1233" actId="20577"/>
          <ac:spMkLst>
            <pc:docMk/>
            <pc:sldMk cId="4283529263" sldId="1108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1:54.214" v="1294" actId="207"/>
          <ac:spMkLst>
            <pc:docMk/>
            <pc:sldMk cId="4283529263" sldId="1108"/>
            <ac:spMk id="54" creationId="{00000000-0000-0000-0000-000000000000}"/>
          </ac:spMkLst>
        </pc:spChg>
      </pc:sldChg>
      <pc:sldChg chg="modSp">
        <pc:chgData name="Kriti Jain" userId="3df26b54-5db6-4303-8413-8628b88e3072" providerId="ADAL" clId="{157C80EE-5C9C-4093-8D58-63B3901FE854}" dt="2020-07-01T04:40:30.872" v="986" actId="207"/>
        <pc:sldMkLst>
          <pc:docMk/>
          <pc:sldMk cId="3000163168" sldId="1113"/>
        </pc:sldMkLst>
        <pc:spChg chg="mod">
          <ac:chgData name="Kriti Jain" userId="3df26b54-5db6-4303-8413-8628b88e3072" providerId="ADAL" clId="{157C80EE-5C9C-4093-8D58-63B3901FE854}" dt="2020-07-01T04:40:30.872" v="986" actId="207"/>
          <ac:spMkLst>
            <pc:docMk/>
            <pc:sldMk cId="3000163168" sldId="1113"/>
            <ac:spMk id="1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2:12.783" v="1236" actId="20577"/>
        <pc:sldMkLst>
          <pc:docMk/>
          <pc:sldMk cId="949515116" sldId="1115"/>
        </pc:sldMkLst>
        <pc:spChg chg="mod">
          <ac:chgData name="Kriti Jain" userId="3df26b54-5db6-4303-8413-8628b88e3072" providerId="ADAL" clId="{157C80EE-5C9C-4093-8D58-63B3901FE854}" dt="2020-07-01T04:31:53.153" v="774" actId="33524"/>
          <ac:spMkLst>
            <pc:docMk/>
            <pc:sldMk cId="949515116" sldId="1115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2:12.783" v="1236" actId="20577"/>
          <ac:spMkLst>
            <pc:docMk/>
            <pc:sldMk cId="949515116" sldId="1115"/>
            <ac:spMk id="30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2:08.161" v="1235" actId="20577"/>
        <pc:sldMkLst>
          <pc:docMk/>
          <pc:sldMk cId="4084742150" sldId="1121"/>
        </pc:sldMkLst>
        <pc:spChg chg="mod">
          <ac:chgData name="Kriti Jain" userId="3df26b54-5db6-4303-8413-8628b88e3072" providerId="ADAL" clId="{157C80EE-5C9C-4093-8D58-63B3901FE854}" dt="2020-07-01T04:52:08.161" v="1235" actId="20577"/>
          <ac:spMkLst>
            <pc:docMk/>
            <pc:sldMk cId="4084742150" sldId="1121"/>
            <ac:spMk id="18" creationId="{00000000-0000-0000-0000-000000000000}"/>
          </ac:spMkLst>
        </pc:spChg>
      </pc:sldChg>
      <pc:sldChg chg="modSp del">
        <pc:chgData name="Kriti Jain" userId="3df26b54-5db6-4303-8413-8628b88e3072" providerId="ADAL" clId="{157C80EE-5C9C-4093-8D58-63B3901FE854}" dt="2020-07-01T04:30:36.687" v="743" actId="47"/>
        <pc:sldMkLst>
          <pc:docMk/>
          <pc:sldMk cId="963091389" sldId="1125"/>
        </pc:sldMkLst>
        <pc:spChg chg="mod">
          <ac:chgData name="Kriti Jain" userId="3df26b54-5db6-4303-8413-8628b88e3072" providerId="ADAL" clId="{157C80EE-5C9C-4093-8D58-63B3901FE854}" dt="2020-07-01T04:28:21.226" v="718" actId="20578"/>
          <ac:spMkLst>
            <pc:docMk/>
            <pc:sldMk cId="963091389" sldId="1125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32:48.851" v="794" actId="113"/>
        <pc:sldMkLst>
          <pc:docMk/>
          <pc:sldMk cId="674033153" sldId="1129"/>
        </pc:sldMkLst>
        <pc:spChg chg="mod">
          <ac:chgData name="Kriti Jain" userId="3df26b54-5db6-4303-8413-8628b88e3072" providerId="ADAL" clId="{157C80EE-5C9C-4093-8D58-63B3901FE854}" dt="2020-07-01T04:32:48.851" v="794" actId="113"/>
          <ac:spMkLst>
            <pc:docMk/>
            <pc:sldMk cId="674033153" sldId="1129"/>
            <ac:spMk id="20" creationId="{00000000-0000-0000-0000-000000000000}"/>
          </ac:spMkLst>
        </pc:spChg>
      </pc:sldChg>
      <pc:sldChg chg="modSp">
        <pc:chgData name="Kriti Jain" userId="3df26b54-5db6-4303-8413-8628b88e3072" providerId="ADAL" clId="{157C80EE-5C9C-4093-8D58-63B3901FE854}" dt="2020-07-01T04:32:10.675" v="789" actId="1037"/>
        <pc:sldMkLst>
          <pc:docMk/>
          <pc:sldMk cId="2250424855" sldId="1136"/>
        </pc:sldMkLst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16386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52:18.921" v="1237" actId="20577"/>
        <pc:sldMkLst>
          <pc:docMk/>
          <pc:sldMk cId="17185609" sldId="1141"/>
        </pc:sldMkLst>
        <pc:spChg chg="mod">
          <ac:chgData name="Kriti Jain" userId="3df26b54-5db6-4303-8413-8628b88e3072" providerId="ADAL" clId="{157C80EE-5C9C-4093-8D58-63B3901FE854}" dt="2020-07-01T04:52:18.921" v="1237" actId="20577"/>
          <ac:spMkLst>
            <pc:docMk/>
            <pc:sldMk cId="17185609" sldId="1141"/>
            <ac:spMk id="1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3:15.778" v="1243" actId="20577"/>
        <pc:sldMkLst>
          <pc:docMk/>
          <pc:sldMk cId="812106467" sldId="1143"/>
        </pc:sldMkLst>
        <pc:spChg chg="mod">
          <ac:chgData name="Kriti Jain" userId="3df26b54-5db6-4303-8413-8628b88e3072" providerId="ADAL" clId="{157C80EE-5C9C-4093-8D58-63B3901FE854}" dt="2020-07-01T04:53:06.202" v="1241" actId="20577"/>
          <ac:spMkLst>
            <pc:docMk/>
            <pc:sldMk cId="812106467" sldId="1143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3:15.778" v="1243" actId="20577"/>
          <ac:spMkLst>
            <pc:docMk/>
            <pc:sldMk cId="812106467" sldId="1143"/>
            <ac:spMk id="5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3:31.204" v="1246" actId="20577"/>
        <pc:sldMkLst>
          <pc:docMk/>
          <pc:sldMk cId="2536290881" sldId="1147"/>
        </pc:sldMkLst>
        <pc:spChg chg="mod">
          <ac:chgData name="Kriti Jain" userId="3df26b54-5db6-4303-8413-8628b88e3072" providerId="ADAL" clId="{157C80EE-5C9C-4093-8D58-63B3901FE854}" dt="2020-07-01T04:53:26.097" v="1245" actId="20577"/>
          <ac:spMkLst>
            <pc:docMk/>
            <pc:sldMk cId="2536290881" sldId="1147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3:31.204" v="1246" actId="20577"/>
          <ac:spMkLst>
            <pc:docMk/>
            <pc:sldMk cId="2536290881" sldId="1147"/>
            <ac:spMk id="15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4:01:52.468" v="134" actId="255"/>
        <pc:sldMkLst>
          <pc:docMk/>
          <pc:sldMk cId="1026030696" sldId="1174"/>
        </pc:sldMkLst>
        <pc:spChg chg="mod">
          <ac:chgData name="Kriti Jain" userId="3df26b54-5db6-4303-8413-8628b88e3072" providerId="ADAL" clId="{157C80EE-5C9C-4093-8D58-63B3901FE854}" dt="2020-07-01T04:01:08.972" v="106" actId="164"/>
          <ac:spMkLst>
            <pc:docMk/>
            <pc:sldMk cId="1026030696" sldId="1174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1:52.468" v="134" actId="255"/>
          <ac:spMkLst>
            <pc:docMk/>
            <pc:sldMk cId="1026030696" sldId="117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1:08.972" v="106" actId="164"/>
          <ac:spMkLst>
            <pc:docMk/>
            <pc:sldMk cId="1026030696" sldId="1174"/>
            <ac:spMk id="18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01:32.723" v="122" actId="207"/>
          <ac:spMkLst>
            <pc:docMk/>
            <pc:sldMk cId="1026030696" sldId="1174"/>
            <ac:spMk id="26" creationId="{F7142E65-16C3-4D21-99C7-5ED7E3F821F5}"/>
          </ac:spMkLst>
        </pc:spChg>
        <pc:grpChg chg="add mod">
          <ac:chgData name="Kriti Jain" userId="3df26b54-5db6-4303-8413-8628b88e3072" providerId="ADAL" clId="{157C80EE-5C9C-4093-8D58-63B3901FE854}" dt="2020-07-01T04:01:26.314" v="121" actId="1038"/>
          <ac:grpSpMkLst>
            <pc:docMk/>
            <pc:sldMk cId="1026030696" sldId="1174"/>
            <ac:grpSpMk id="5" creationId="{032491E0-8CA7-480F-9FAF-588E8537631A}"/>
          </ac:grpSpMkLst>
        </pc:grpChg>
      </pc:sldChg>
      <pc:sldChg chg="modSp mod">
        <pc:chgData name="Kriti Jain" userId="3df26b54-5db6-4303-8413-8628b88e3072" providerId="ADAL" clId="{157C80EE-5C9C-4093-8D58-63B3901FE854}" dt="2020-07-01T04:10:13.206" v="391" actId="1035"/>
        <pc:sldMkLst>
          <pc:docMk/>
          <pc:sldMk cId="3430663227" sldId="1193"/>
        </pc:sldMkLst>
        <pc:spChg chg="mod">
          <ac:chgData name="Kriti Jain" userId="3df26b54-5db6-4303-8413-8628b88e3072" providerId="ADAL" clId="{157C80EE-5C9C-4093-8D58-63B3901FE854}" dt="2020-07-01T04:08:45.691" v="353" actId="12789"/>
          <ac:spMkLst>
            <pc:docMk/>
            <pc:sldMk cId="3430663227" sldId="1193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9:17.862" v="363" actId="14100"/>
          <ac:spMkLst>
            <pc:docMk/>
            <pc:sldMk cId="3430663227" sldId="1193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50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08:02.483" v="340" actId="1038"/>
          <ac:grpSpMkLst>
            <pc:docMk/>
            <pc:sldMk cId="3430663227" sldId="1193"/>
            <ac:grpSpMk id="23" creationId="{00000000-0000-0000-0000-000000000000}"/>
          </ac:grpSpMkLst>
        </pc:grpChg>
        <pc:grpChg chg="mod">
          <ac:chgData name="Kriti Jain" userId="3df26b54-5db6-4303-8413-8628b88e3072" providerId="ADAL" clId="{157C80EE-5C9C-4093-8D58-63B3901FE854}" dt="2020-07-01T04:08:02.483" v="340" actId="1038"/>
          <ac:grpSpMkLst>
            <pc:docMk/>
            <pc:sldMk cId="3430663227" sldId="1193"/>
            <ac:grpSpMk id="28" creationId="{00000000-0000-0000-0000-000000000000}"/>
          </ac:grpSpMkLst>
        </pc:grp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9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08:02.483" v="340" actId="1038"/>
          <ac:cxnSpMkLst>
            <pc:docMk/>
            <pc:sldMk cId="3430663227" sldId="1193"/>
            <ac:cxnSpMk id="44" creationId="{00000000-0000-0000-0000-000000000000}"/>
          </ac:cxnSpMkLst>
        </pc:cxnChg>
      </pc:sldChg>
      <pc:sldChg chg="addSp delSp modSp mod">
        <pc:chgData name="Kriti Jain" userId="3df26b54-5db6-4303-8413-8628b88e3072" providerId="ADAL" clId="{157C80EE-5C9C-4093-8D58-63B3901FE854}" dt="2020-07-01T04:51:36.169" v="1230" actId="20577"/>
        <pc:sldMkLst>
          <pc:docMk/>
          <pc:sldMk cId="1088386555" sldId="1194"/>
        </pc:sldMkLst>
        <pc:spChg chg="mod topLvl">
          <ac:chgData name="Kriti Jain" userId="3df26b54-5db6-4303-8413-8628b88e3072" providerId="ADAL" clId="{157C80EE-5C9C-4093-8D58-63B3901FE854}" dt="2020-07-01T04:10:41.208" v="395" actId="165"/>
          <ac:spMkLst>
            <pc:docMk/>
            <pc:sldMk cId="1088386555" sldId="1194"/>
            <ac:spMk id="2" creationId="{00000000-0000-0000-0000-000000000000}"/>
          </ac:spMkLst>
        </pc:spChg>
        <pc:spChg chg="mod topLvl">
          <ac:chgData name="Kriti Jain" userId="3df26b54-5db6-4303-8413-8628b88e3072" providerId="ADAL" clId="{157C80EE-5C9C-4093-8D58-63B3901FE854}" dt="2020-07-01T04:10:41.208" v="395" actId="165"/>
          <ac:spMkLst>
            <pc:docMk/>
            <pc:sldMk cId="1088386555" sldId="1194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1:36.169" v="1230" actId="20577"/>
          <ac:spMkLst>
            <pc:docMk/>
            <pc:sldMk cId="1088386555" sldId="119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3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11:34.917" v="416" actId="1036"/>
          <ac:grpSpMkLst>
            <pc:docMk/>
            <pc:sldMk cId="1088386555" sldId="1194"/>
            <ac:grpSpMk id="5" creationId="{00000000-0000-0000-0000-000000000000}"/>
          </ac:grpSpMkLst>
        </pc:grpChg>
        <pc:grpChg chg="add del mod">
          <ac:chgData name="Kriti Jain" userId="3df26b54-5db6-4303-8413-8628b88e3072" providerId="ADAL" clId="{157C80EE-5C9C-4093-8D58-63B3901FE854}" dt="2020-07-01T04:10:41.208" v="395" actId="165"/>
          <ac:grpSpMkLst>
            <pc:docMk/>
            <pc:sldMk cId="1088386555" sldId="1194"/>
            <ac:grpSpMk id="25" creationId="{79C5F590-4C13-4C7A-9413-E072D8CB4048}"/>
          </ac:grpSpMkLst>
        </pc:grpChg>
        <pc:grpChg chg="add mod">
          <ac:chgData name="Kriti Jain" userId="3df26b54-5db6-4303-8413-8628b88e3072" providerId="ADAL" clId="{157C80EE-5C9C-4093-8D58-63B3901FE854}" dt="2020-07-01T04:11:34.917" v="416" actId="1036"/>
          <ac:grpSpMkLst>
            <pc:docMk/>
            <pc:sldMk cId="1088386555" sldId="1194"/>
            <ac:grpSpMk id="26" creationId="{9F3A0C3D-CDAD-4127-80D8-C8B147D9005C}"/>
          </ac:grpSpMkLst>
        </pc:grp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1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1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27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11:34.917" v="416" actId="1036"/>
          <ac:cxnSpMkLst>
            <pc:docMk/>
            <pc:sldMk cId="1088386555" sldId="1194"/>
            <ac:cxnSpMk id="1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1:34.917" v="416" actId="1036"/>
          <ac:cxnSpMkLst>
            <pc:docMk/>
            <pc:sldMk cId="1088386555" sldId="1194"/>
            <ac:cxnSpMk id="14" creationId="{00000000-0000-0000-0000-000000000000}"/>
          </ac:cxnSpMkLst>
        </pc:cxnChg>
      </pc:sldChg>
      <pc:sldChg chg="delSp modSp mod">
        <pc:chgData name="Kriti Jain" userId="3df26b54-5db6-4303-8413-8628b88e3072" providerId="ADAL" clId="{157C80EE-5C9C-4093-8D58-63B3901FE854}" dt="2020-07-01T04:12:46.997" v="467" actId="1037"/>
        <pc:sldMkLst>
          <pc:docMk/>
          <pc:sldMk cId="689087129" sldId="1195"/>
        </pc:sldMkLst>
        <pc:spChg chg="mod topLvl">
          <ac:chgData name="Kriti Jain" userId="3df26b54-5db6-4303-8413-8628b88e3072" providerId="ADAL" clId="{157C80EE-5C9C-4093-8D58-63B3901FE854}" dt="2020-07-01T04:12:46.997" v="467" actId="1037"/>
          <ac:spMkLst>
            <pc:docMk/>
            <pc:sldMk cId="689087129" sldId="1195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2:40.842" v="463" actId="12789"/>
          <ac:spMkLst>
            <pc:docMk/>
            <pc:sldMk cId="689087129" sldId="1195"/>
            <ac:spMk id="9" creationId="{00000000-0000-0000-0000-000000000000}"/>
          </ac:spMkLst>
        </pc:spChg>
        <pc:grpChg chg="del">
          <ac:chgData name="Kriti Jain" userId="3df26b54-5db6-4303-8413-8628b88e3072" providerId="ADAL" clId="{157C80EE-5C9C-4093-8D58-63B3901FE854}" dt="2020-07-01T04:11:55.610" v="417" actId="165"/>
          <ac:grpSpMkLst>
            <pc:docMk/>
            <pc:sldMk cId="689087129" sldId="1195"/>
            <ac:grpSpMk id="3" creationId="{00000000-0000-0000-0000-000000000000}"/>
          </ac:grpSpMkLst>
        </pc:grpChg>
        <pc:grpChg chg="mod">
          <ac:chgData name="Kriti Jain" userId="3df26b54-5db6-4303-8413-8628b88e3072" providerId="ADAL" clId="{157C80EE-5C9C-4093-8D58-63B3901FE854}" dt="2020-07-01T04:12:23.969" v="460" actId="1038"/>
          <ac:grpSpMkLst>
            <pc:docMk/>
            <pc:sldMk cId="689087129" sldId="1195"/>
            <ac:grpSpMk id="10" creationId="{00000000-0000-0000-0000-000000000000}"/>
          </ac:grpSpMkLst>
        </pc:grp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5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6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7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2:23.969" v="460" actId="1038"/>
          <ac:picMkLst>
            <pc:docMk/>
            <pc:sldMk cId="689087129" sldId="1195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2:23.969" v="460" actId="1038"/>
          <ac:picMkLst>
            <pc:docMk/>
            <pc:sldMk cId="689087129" sldId="1195"/>
            <ac:picMk id="12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4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5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6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7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53:44.165" v="1249" actId="33524"/>
        <pc:sldMkLst>
          <pc:docMk/>
          <pc:sldMk cId="2464317790" sldId="1203"/>
        </pc:sldMkLst>
        <pc:spChg chg="mod">
          <ac:chgData name="Kriti Jain" userId="3df26b54-5db6-4303-8413-8628b88e3072" providerId="ADAL" clId="{157C80EE-5C9C-4093-8D58-63B3901FE854}" dt="2020-07-01T04:53:44.165" v="1249" actId="33524"/>
          <ac:spMkLst>
            <pc:docMk/>
            <pc:sldMk cId="2464317790" sldId="1203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5:00.904" v="1136" actId="1036"/>
        <pc:sldMkLst>
          <pc:docMk/>
          <pc:sldMk cId="2263860510" sldId="1216"/>
        </pc:sldMkLst>
        <pc:spChg chg="mod">
          <ac:chgData name="Kriti Jain" userId="3df26b54-5db6-4303-8413-8628b88e3072" providerId="ADAL" clId="{157C80EE-5C9C-4093-8D58-63B3901FE854}" dt="2020-07-01T04:45:00.904" v="1136" actId="1036"/>
          <ac:spMkLst>
            <pc:docMk/>
            <pc:sldMk cId="2263860510" sldId="1216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1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5:00.904" v="1136" actId="1036"/>
          <ac:spMkLst>
            <pc:docMk/>
            <pc:sldMk cId="2263860510" sldId="1216"/>
            <ac:spMk id="48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2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2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3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2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21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36:22.608" v="898" actId="1038"/>
        <pc:sldMkLst>
          <pc:docMk/>
          <pc:sldMk cId="2388107761" sldId="1230"/>
        </pc:sldMkLst>
        <pc:spChg chg="mod">
          <ac:chgData name="Kriti Jain" userId="3df26b54-5db6-4303-8413-8628b88e3072" providerId="ADAL" clId="{157C80EE-5C9C-4093-8D58-63B3901FE854}" dt="2020-07-01T04:35:26.781" v="844" actId="12788"/>
          <ac:spMkLst>
            <pc:docMk/>
            <pc:sldMk cId="2388107761" sldId="1230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6:16.628" v="879" actId="1038"/>
          <ac:spMkLst>
            <pc:docMk/>
            <pc:sldMk cId="2388107761" sldId="1230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5:30.218" v="845" actId="12788"/>
          <ac:spMkLst>
            <pc:docMk/>
            <pc:sldMk cId="2388107761" sldId="1230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6:22.608" v="898" actId="1038"/>
          <ac:spMkLst>
            <pc:docMk/>
            <pc:sldMk cId="2388107761" sldId="1230"/>
            <ac:spMk id="40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35:26.781" v="844" actId="12788"/>
          <ac:picMkLst>
            <pc:docMk/>
            <pc:sldMk cId="2388107761" sldId="1230"/>
            <ac:picMk id="1843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5:30.218" v="845" actId="12788"/>
          <ac:picMkLst>
            <pc:docMk/>
            <pc:sldMk cId="2388107761" sldId="1230"/>
            <ac:picMk id="18438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39:58.187" v="985" actId="554"/>
        <pc:sldMkLst>
          <pc:docMk/>
          <pc:sldMk cId="3948349437" sldId="1231"/>
        </pc:sldMkLst>
        <pc:spChg chg="mod">
          <ac:chgData name="Kriti Jain" userId="3df26b54-5db6-4303-8413-8628b88e3072" providerId="ADAL" clId="{157C80EE-5C9C-4093-8D58-63B3901FE854}" dt="2020-07-01T04:39:58.187" v="985" actId="554"/>
          <ac:spMkLst>
            <pc:docMk/>
            <pc:sldMk cId="3948349437" sldId="1231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58.187" v="985" actId="554"/>
          <ac:spMkLst>
            <pc:docMk/>
            <pc:sldMk cId="3948349437" sldId="1231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4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2:57.539" v="1035" actId="1035"/>
        <pc:sldMkLst>
          <pc:docMk/>
          <pc:sldMk cId="369220670" sldId="1234"/>
        </pc:sldMkLst>
        <pc:spChg chg="mod">
          <ac:chgData name="Kriti Jain" userId="3df26b54-5db6-4303-8413-8628b88e3072" providerId="ADAL" clId="{157C80EE-5C9C-4093-8D58-63B3901FE854}" dt="2020-07-01T04:42:57.539" v="1035" actId="1035"/>
          <ac:spMkLst>
            <pc:docMk/>
            <pc:sldMk cId="369220670" sldId="1234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2:39.608" v="1023" actId="1036"/>
          <ac:spMkLst>
            <pc:docMk/>
            <pc:sldMk cId="369220670" sldId="123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2:00.455" v="1005" actId="1037"/>
          <ac:spMkLst>
            <pc:docMk/>
            <pc:sldMk cId="369220670" sldId="1234"/>
            <ac:spMk id="6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05:43.159" v="268" actId="1037"/>
        <pc:sldMkLst>
          <pc:docMk/>
          <pc:sldMk cId="2794883369" sldId="1236"/>
        </pc:sldMkLst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17.645" v="248" actId="1035"/>
          <ac:spMkLst>
            <pc:docMk/>
            <pc:sldMk cId="2794883369" sldId="1236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17.645" v="248" actId="1035"/>
          <ac:spMkLst>
            <pc:docMk/>
            <pc:sldMk cId="2794883369" sldId="1236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28.699" v="249" actId="207"/>
          <ac:spMkLst>
            <pc:docMk/>
            <pc:sldMk cId="2794883369" sldId="1236"/>
            <ac:spMk id="28" creationId="{D53FA4EF-37C3-4FF0-8CCA-0FAC284F4D8E}"/>
          </ac:spMkLst>
        </pc:sp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1506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1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2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5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57:16.635" v="1269" actId="1038"/>
        <pc:sldMkLst>
          <pc:docMk/>
          <pc:sldMk cId="4144205799" sldId="1237"/>
        </pc:sldMkLst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51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5:03:47.811" v="1381" actId="12"/>
        <pc:sldMkLst>
          <pc:docMk/>
          <pc:sldMk cId="2991960140" sldId="1238"/>
        </pc:sldMkLst>
        <pc:spChg chg="mod">
          <ac:chgData name="Kriti Jain" userId="3df26b54-5db6-4303-8413-8628b88e3072" providerId="ADAL" clId="{157C80EE-5C9C-4093-8D58-63B3901FE854}" dt="2020-07-01T04:52:22.731" v="1238" actId="20577"/>
          <ac:spMkLst>
            <pc:docMk/>
            <pc:sldMk cId="2991960140" sldId="1238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45.308" v="1380" actId="12"/>
          <ac:spMkLst>
            <pc:docMk/>
            <pc:sldMk cId="2991960140" sldId="1238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47.811" v="1381" actId="12"/>
          <ac:spMkLst>
            <pc:docMk/>
            <pc:sldMk cId="2991960140" sldId="1238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9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34:49.018" v="836" actId="12788"/>
          <ac:spMkLst>
            <pc:docMk/>
            <pc:sldMk cId="2991960140" sldId="1238"/>
            <ac:spMk id="48" creationId="{26B937E0-2996-4174-96FD-C0110486893E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5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6:03.893" v="1168" actId="1035"/>
        <pc:sldMkLst>
          <pc:docMk/>
          <pc:sldMk cId="517505132" sldId="1240"/>
        </pc:sldMkLst>
        <pc:spChg chg="mod">
          <ac:chgData name="Kriti Jain" userId="3df26b54-5db6-4303-8413-8628b88e3072" providerId="ADAL" clId="{157C80EE-5C9C-4093-8D58-63B3901FE854}" dt="2020-07-01T04:45:50.214" v="1162" actId="1037"/>
          <ac:spMkLst>
            <pc:docMk/>
            <pc:sldMk cId="517505132" sldId="1240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5:50.214" v="1162" actId="1037"/>
          <ac:spMkLst>
            <pc:docMk/>
            <pc:sldMk cId="517505132" sldId="1240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6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61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4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4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4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4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2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5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9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52:57.806" v="1240" actId="33524"/>
        <pc:sldMkLst>
          <pc:docMk/>
          <pc:sldMk cId="1589572635" sldId="1241"/>
        </pc:sldMkLst>
        <pc:spChg chg="mod">
          <ac:chgData name="Kriti Jain" userId="3df26b54-5db6-4303-8413-8628b88e3072" providerId="ADAL" clId="{157C80EE-5C9C-4093-8D58-63B3901FE854}" dt="2020-07-01T04:47:15.091" v="1209" actId="12788"/>
          <ac:spMkLst>
            <pc:docMk/>
            <pc:sldMk cId="1589572635" sldId="1241"/>
            <ac:spMk id="2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7:15.091" v="1209" actId="12788"/>
          <ac:spMkLst>
            <pc:docMk/>
            <pc:sldMk cId="1589572635" sldId="1241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7:02.635" v="1208" actId="1037"/>
          <ac:spMkLst>
            <pc:docMk/>
            <pc:sldMk cId="1589572635" sldId="1241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2:57.806" v="1240" actId="33524"/>
          <ac:spMkLst>
            <pc:docMk/>
            <pc:sldMk cId="1589572635" sldId="1241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4" creationId="{00000000-0000-0000-0000-000000000000}"/>
          </ac:spMkLst>
        </pc:sp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4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41" creationId="{00000000-0000-0000-0000-000000000000}"/>
          </ac:cxnSpMkLst>
        </pc:cxnChg>
      </pc:sldChg>
      <pc:sldChg chg="del">
        <pc:chgData name="Kriti Jain" userId="3df26b54-5db6-4303-8413-8628b88e3072" providerId="ADAL" clId="{157C80EE-5C9C-4093-8D58-63B3901FE854}" dt="2020-07-01T04:26:00.204" v="709" actId="47"/>
        <pc:sldMkLst>
          <pc:docMk/>
          <pc:sldMk cId="848252171" sldId="1245"/>
        </pc:sldMkLst>
      </pc:sldChg>
      <pc:sldChg chg="modSp mod">
        <pc:chgData name="Kriti Jain" userId="3df26b54-5db6-4303-8413-8628b88e3072" providerId="ADAL" clId="{157C80EE-5C9C-4093-8D58-63B3901FE854}" dt="2020-07-01T05:02:34.988" v="1298" actId="113"/>
        <pc:sldMkLst>
          <pc:docMk/>
          <pc:sldMk cId="346905799" sldId="1248"/>
        </pc:sldMkLst>
        <pc:spChg chg="mod">
          <ac:chgData name="Kriti Jain" userId="3df26b54-5db6-4303-8413-8628b88e3072" providerId="ADAL" clId="{157C80EE-5C9C-4093-8D58-63B3901FE854}" dt="2020-07-01T05:02:34.988" v="1298" actId="113"/>
          <ac:spMkLst>
            <pc:docMk/>
            <pc:sldMk cId="346905799" sldId="1248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3:52.048" v="801" actId="12789"/>
          <ac:spMkLst>
            <pc:docMk/>
            <pc:sldMk cId="346905799" sldId="1248"/>
            <ac:spMk id="5" creationId="{00000000-0000-0000-0000-000000000000}"/>
          </ac:spMkLst>
        </pc:spChg>
      </pc:sldChg>
      <pc:sldChg chg="del">
        <pc:chgData name="Kriti Jain" userId="3df26b54-5db6-4303-8413-8628b88e3072" providerId="ADAL" clId="{157C80EE-5C9C-4093-8D58-63B3901FE854}" dt="2020-07-01T04:07:07.124" v="298" actId="47"/>
        <pc:sldMkLst>
          <pc:docMk/>
          <pc:sldMk cId="3784701673" sldId="1259"/>
        </pc:sldMkLst>
      </pc:sldChg>
      <pc:sldChg chg="modSp mod">
        <pc:chgData name="Kriti Jain" userId="3df26b54-5db6-4303-8413-8628b88e3072" providerId="ADAL" clId="{157C80EE-5C9C-4093-8D58-63B3901FE854}" dt="2020-07-01T05:00:52.136" v="1291" actId="20577"/>
        <pc:sldMkLst>
          <pc:docMk/>
          <pc:sldMk cId="4096509615" sldId="1264"/>
        </pc:sldMkLst>
        <pc:spChg chg="mod">
          <ac:chgData name="Kriti Jain" userId="3df26b54-5db6-4303-8413-8628b88e3072" providerId="ADAL" clId="{157C80EE-5C9C-4093-8D58-63B3901FE854}" dt="2020-07-01T05:00:52.136" v="1291" actId="20577"/>
          <ac:spMkLst>
            <pc:docMk/>
            <pc:sldMk cId="4096509615" sldId="1264"/>
            <ac:spMk id="2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1:10.915" v="1293" actId="14100"/>
        <pc:sldMkLst>
          <pc:docMk/>
          <pc:sldMk cId="2733479873" sldId="1265"/>
        </pc:sldMkLst>
        <pc:spChg chg="mod">
          <ac:chgData name="Kriti Jain" userId="3df26b54-5db6-4303-8413-8628b88e3072" providerId="ADAL" clId="{157C80EE-5C9C-4093-8D58-63B3901FE854}" dt="2020-07-01T04:21:38.200" v="630" actId="12789"/>
          <ac:spMkLst>
            <pc:docMk/>
            <pc:sldMk cId="2733479873" sldId="1265"/>
            <ac:spMk id="6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20.920" v="629" actId="2711"/>
          <ac:spMkLst>
            <pc:docMk/>
            <pc:sldMk cId="2733479873" sldId="1265"/>
            <ac:spMk id="7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20.920" v="629" actId="2711"/>
          <ac:spMkLst>
            <pc:docMk/>
            <pc:sldMk cId="2733479873" sldId="1265"/>
            <ac:spMk id="7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1:10.915" v="1293" actId="14100"/>
          <ac:spMkLst>
            <pc:docMk/>
            <pc:sldMk cId="2733479873" sldId="1265"/>
            <ac:spMk id="7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2:04.975" v="632" actId="12"/>
        <pc:sldMkLst>
          <pc:docMk/>
          <pc:sldMk cId="669247469" sldId="1267"/>
        </pc:sldMkLst>
        <pc:spChg chg="mod">
          <ac:chgData name="Kriti Jain" userId="3df26b54-5db6-4303-8413-8628b88e3072" providerId="ADAL" clId="{157C80EE-5C9C-4093-8D58-63B3901FE854}" dt="2020-07-01T04:21:53.497" v="631" actId="2711"/>
          <ac:spMkLst>
            <pc:docMk/>
            <pc:sldMk cId="669247469" sldId="1267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2:04.975" v="632" actId="12"/>
          <ac:spMkLst>
            <pc:docMk/>
            <pc:sldMk cId="669247469" sldId="1267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53.497" v="631" actId="2711"/>
          <ac:spMkLst>
            <pc:docMk/>
            <pc:sldMk cId="669247469" sldId="1267"/>
            <ac:spMk id="2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2:46.072" v="634" actId="2711"/>
        <pc:sldMkLst>
          <pc:docMk/>
          <pc:sldMk cId="2400889381" sldId="1272"/>
        </pc:sldMkLst>
        <pc:spChg chg="mod">
          <ac:chgData name="Kriti Jain" userId="3df26b54-5db6-4303-8413-8628b88e3072" providerId="ADAL" clId="{157C80EE-5C9C-4093-8D58-63B3901FE854}" dt="2020-07-01T04:22:46.072" v="634" actId="2711"/>
          <ac:spMkLst>
            <pc:docMk/>
            <pc:sldMk cId="2400889381" sldId="1272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2:17.588" v="633" actId="14100"/>
          <ac:spMkLst>
            <pc:docMk/>
            <pc:sldMk cId="2400889381" sldId="1272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3:25.802" v="658" actId="2711"/>
        <pc:sldMkLst>
          <pc:docMk/>
          <pc:sldMk cId="1472531505" sldId="1273"/>
        </pc:sldMkLst>
        <pc:spChg chg="mod">
          <ac:chgData name="Kriti Jain" userId="3df26b54-5db6-4303-8413-8628b88e3072" providerId="ADAL" clId="{157C80EE-5C9C-4093-8D58-63B3901FE854}" dt="2020-07-01T04:23:12.732" v="637" actId="14100"/>
          <ac:spMkLst>
            <pc:docMk/>
            <pc:sldMk cId="1472531505" sldId="1273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5:09.870" v="1257" actId="113"/>
        <pc:sldMkLst>
          <pc:docMk/>
          <pc:sldMk cId="3690639528" sldId="1276"/>
        </pc:sldMkLst>
        <pc:spChg chg="mod">
          <ac:chgData name="Kriti Jain" userId="3df26b54-5db6-4303-8413-8628b88e3072" providerId="ADAL" clId="{157C80EE-5C9C-4093-8D58-63B3901FE854}" dt="2020-07-01T04:55:09.870" v="1257" actId="113"/>
          <ac:spMkLst>
            <pc:docMk/>
            <pc:sldMk cId="3690639528" sldId="1276"/>
            <ac:spMk id="26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00.308" v="1221" actId="20577"/>
        <pc:sldMkLst>
          <pc:docMk/>
          <pc:sldMk cId="1914409278" sldId="1277"/>
        </pc:sldMkLst>
        <pc:spChg chg="mod">
          <ac:chgData name="Kriti Jain" userId="3df26b54-5db6-4303-8413-8628b88e3072" providerId="ADAL" clId="{157C80EE-5C9C-4093-8D58-63B3901FE854}" dt="2020-07-01T04:51:00.308" v="1221" actId="20577"/>
          <ac:spMkLst>
            <pc:docMk/>
            <pc:sldMk cId="1914409278" sldId="1277"/>
            <ac:spMk id="9" creationId="{00000000-0000-0000-0000-000000000000}"/>
          </ac:spMkLst>
        </pc:spChg>
      </pc:sldChg>
      <pc:sldChg chg="del">
        <pc:chgData name="Kriti Jain" userId="3df26b54-5db6-4303-8413-8628b88e3072" providerId="ADAL" clId="{157C80EE-5C9C-4093-8D58-63B3901FE854}" dt="2020-07-01T04:21:04.424" v="628" actId="47"/>
        <pc:sldMkLst>
          <pc:docMk/>
          <pc:sldMk cId="88865518" sldId="1288"/>
        </pc:sldMkLst>
      </pc:sldChg>
      <pc:sldChg chg="del">
        <pc:chgData name="Kriti Jain" userId="3df26b54-5db6-4303-8413-8628b88e3072" providerId="ADAL" clId="{157C80EE-5C9C-4093-8D58-63B3901FE854}" dt="2020-07-01T04:00:04.392" v="89" actId="47"/>
        <pc:sldMkLst>
          <pc:docMk/>
          <pc:sldMk cId="3413348991" sldId="1292"/>
        </pc:sldMkLst>
      </pc:sldChg>
      <pc:sldChg chg="modSp mod">
        <pc:chgData name="Kriti Jain" userId="3df26b54-5db6-4303-8413-8628b88e3072" providerId="ADAL" clId="{157C80EE-5C9C-4093-8D58-63B3901FE854}" dt="2020-07-01T04:51:07.046" v="1224" actId="20577"/>
        <pc:sldMkLst>
          <pc:docMk/>
          <pc:sldMk cId="1216689640" sldId="1294"/>
        </pc:sldMkLst>
        <pc:graphicFrameChg chg="modGraphic">
          <ac:chgData name="Kriti Jain" userId="3df26b54-5db6-4303-8413-8628b88e3072" providerId="ADAL" clId="{157C80EE-5C9C-4093-8D58-63B3901FE854}" dt="2020-07-01T04:51:07.046" v="1224" actId="20577"/>
          <ac:graphicFrameMkLst>
            <pc:docMk/>
            <pc:sldMk cId="1216689640" sldId="1294"/>
            <ac:graphicFrameMk id="4" creationId="{00000000-0000-0000-0000-000000000000}"/>
          </ac:graphicFrameMkLst>
        </pc:graphicFrameChg>
      </pc:sldChg>
      <pc:sldChg chg="del">
        <pc:chgData name="Kriti Jain" userId="3df26b54-5db6-4303-8413-8628b88e3072" providerId="ADAL" clId="{157C80EE-5C9C-4093-8D58-63B3901FE854}" dt="2020-07-01T04:23:55.137" v="661" actId="47"/>
        <pc:sldMkLst>
          <pc:docMk/>
          <pc:sldMk cId="3872280438" sldId="1299"/>
        </pc:sldMkLst>
      </pc:sldChg>
      <pc:sldChg chg="modSp mod">
        <pc:chgData name="Kriti Jain" userId="3df26b54-5db6-4303-8413-8628b88e3072" providerId="ADAL" clId="{157C80EE-5C9C-4093-8D58-63B3901FE854}" dt="2020-07-01T05:06:26.218" v="1385" actId="20577"/>
        <pc:sldMkLst>
          <pc:docMk/>
          <pc:sldMk cId="613173681" sldId="1301"/>
        </pc:sldMkLst>
        <pc:spChg chg="mod">
          <ac:chgData name="Kriti Jain" userId="3df26b54-5db6-4303-8413-8628b88e3072" providerId="ADAL" clId="{157C80EE-5C9C-4093-8D58-63B3901FE854}" dt="2020-07-01T05:06:26.218" v="1385" actId="20577"/>
          <ac:spMkLst>
            <pc:docMk/>
            <pc:sldMk cId="613173681" sldId="1301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53.354" v="1232" actId="20577"/>
        <pc:sldMkLst>
          <pc:docMk/>
          <pc:sldMk cId="3404736699" sldId="1302"/>
        </pc:sldMkLst>
        <pc:spChg chg="mod">
          <ac:chgData name="Kriti Jain" userId="3df26b54-5db6-4303-8413-8628b88e3072" providerId="ADAL" clId="{157C80EE-5C9C-4093-8D58-63B3901FE854}" dt="2020-07-01T04:25:22.456" v="704" actId="12788"/>
          <ac:spMkLst>
            <pc:docMk/>
            <pc:sldMk cId="3404736699" sldId="1302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12.303" v="703" actId="552"/>
          <ac:spMkLst>
            <pc:docMk/>
            <pc:sldMk cId="3404736699" sldId="1302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12.303" v="703" actId="552"/>
          <ac:spMkLst>
            <pc:docMk/>
            <pc:sldMk cId="3404736699" sldId="1302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22.456" v="704" actId="12788"/>
          <ac:spMkLst>
            <pc:docMk/>
            <pc:sldMk cId="3404736699" sldId="1302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1:53.354" v="1232" actId="20577"/>
          <ac:spMkLst>
            <pc:docMk/>
            <pc:sldMk cId="3404736699" sldId="1302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9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24:39.964" v="699" actId="1038"/>
          <ac:grpSpMkLst>
            <pc:docMk/>
            <pc:sldMk cId="3404736699" sldId="1302"/>
            <ac:grpSpMk id="41" creationId="{00000000-0000-0000-0000-000000000000}"/>
          </ac:grpSpMkLst>
        </pc:grp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30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5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5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31:36.681" v="773" actId="1038"/>
        <pc:sldMkLst>
          <pc:docMk/>
          <pc:sldMk cId="2183878106" sldId="1303"/>
        </pc:sldMkLst>
        <pc:spChg chg="mod">
          <ac:chgData name="Kriti Jain" userId="3df26b54-5db6-4303-8413-8628b88e3072" providerId="ADAL" clId="{157C80EE-5C9C-4093-8D58-63B3901FE854}" dt="2020-07-01T04:31:36.681" v="773" actId="1038"/>
          <ac:spMkLst>
            <pc:docMk/>
            <pc:sldMk cId="2183878106" sldId="1303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7:13.382" v="713" actId="12788"/>
        <pc:sldMkLst>
          <pc:docMk/>
          <pc:sldMk cId="4111657953" sldId="1305"/>
        </pc:sldMkLst>
        <pc:spChg chg="mod">
          <ac:chgData name="Kriti Jain" userId="3df26b54-5db6-4303-8413-8628b88e3072" providerId="ADAL" clId="{157C80EE-5C9C-4093-8D58-63B3901FE854}" dt="2020-07-01T04:27:02.836" v="712" actId="114"/>
          <ac:spMkLst>
            <pc:docMk/>
            <pc:sldMk cId="4111657953" sldId="1305"/>
            <ac:spMk id="3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27:13.382" v="713" actId="12788"/>
          <ac:picMkLst>
            <pc:docMk/>
            <pc:sldMk cId="4111657953" sldId="1305"/>
            <ac:picMk id="13314" creationId="{00000000-0000-0000-0000-000000000000}"/>
          </ac:picMkLst>
        </pc:picChg>
      </pc:sldChg>
      <pc:sldChg chg="addSp modSp mod">
        <pc:chgData name="Kriti Jain" userId="3df26b54-5db6-4303-8413-8628b88e3072" providerId="ADAL" clId="{157C80EE-5C9C-4093-8D58-63B3901FE854}" dt="2020-07-01T04:37:25.313" v="914" actId="122"/>
        <pc:sldMkLst>
          <pc:docMk/>
          <pc:sldMk cId="1737789449" sldId="1307"/>
        </pc:sldMkLst>
        <pc:spChg chg="mod">
          <ac:chgData name="Kriti Jain" userId="3df26b54-5db6-4303-8413-8628b88e3072" providerId="ADAL" clId="{157C80EE-5C9C-4093-8D58-63B3901FE854}" dt="2020-07-01T04:37:05.183" v="911" actId="1038"/>
          <ac:spMkLst>
            <pc:docMk/>
            <pc:sldMk cId="1737789449" sldId="1307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7:25.313" v="914" actId="122"/>
          <ac:spMkLst>
            <pc:docMk/>
            <pc:sldMk cId="1737789449" sldId="1307"/>
            <ac:spMk id="5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36:58.028" v="904" actId="12789"/>
          <ac:spMkLst>
            <pc:docMk/>
            <pc:sldMk cId="1737789449" sldId="1307"/>
            <ac:spMk id="7" creationId="{51F0A15E-AC02-44F5-AB4A-C39A7C022F23}"/>
          </ac:spMkLst>
        </pc:spChg>
        <pc:picChg chg="mod">
          <ac:chgData name="Kriti Jain" userId="3df26b54-5db6-4303-8413-8628b88e3072" providerId="ADAL" clId="{157C80EE-5C9C-4093-8D58-63B3901FE854}" dt="2020-07-01T04:37:20.779" v="913" actId="12788"/>
          <ac:picMkLst>
            <pc:docMk/>
            <pc:sldMk cId="1737789449" sldId="1307"/>
            <ac:picMk id="19458" creationId="{00000000-0000-0000-0000-000000000000}"/>
          </ac:picMkLst>
        </pc:picChg>
      </pc:sldChg>
      <pc:sldChg chg="addSp modSp mod">
        <pc:chgData name="Kriti Jain" userId="3df26b54-5db6-4303-8413-8628b88e3072" providerId="ADAL" clId="{157C80EE-5C9C-4093-8D58-63B3901FE854}" dt="2020-07-01T04:06:28.676" v="271" actId="12789"/>
        <pc:sldMkLst>
          <pc:docMk/>
          <pc:sldMk cId="780480319" sldId="1308"/>
        </pc:sldMkLst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23" creationId="{4678B1FD-57DA-4E2D-B367-D75F9B3C916A}"/>
          </ac:spMkLst>
        </pc:spChg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31" creationId="{00000000-0000-0000-0000-000000000000}"/>
          </ac:spMkLst>
        </pc:spChg>
        <pc:grpChg chg="add mod">
          <ac:chgData name="Kriti Jain" userId="3df26b54-5db6-4303-8413-8628b88e3072" providerId="ADAL" clId="{157C80EE-5C9C-4093-8D58-63B3901FE854}" dt="2020-07-01T04:06:28.676" v="271" actId="12789"/>
          <ac:grpSpMkLst>
            <pc:docMk/>
            <pc:sldMk cId="780480319" sldId="1308"/>
            <ac:grpSpMk id="5" creationId="{6AE45FBD-9F93-42F9-8C27-21A13A626F39}"/>
          </ac:grpSpMkLst>
        </pc:grpChg>
      </pc:sldChg>
      <pc:sldChg chg="modSp mod">
        <pc:chgData name="Kriti Jain" userId="3df26b54-5db6-4303-8413-8628b88e3072" providerId="ADAL" clId="{157C80EE-5C9C-4093-8D58-63B3901FE854}" dt="2020-07-01T04:50:55.593" v="1220" actId="20577"/>
        <pc:sldMkLst>
          <pc:docMk/>
          <pc:sldMk cId="1474700180" sldId="1310"/>
        </pc:sldMkLst>
        <pc:spChg chg="mod">
          <ac:chgData name="Kriti Jain" userId="3df26b54-5db6-4303-8413-8628b88e3072" providerId="ADAL" clId="{157C80EE-5C9C-4093-8D58-63B3901FE854}" dt="2020-07-01T04:50:55.593" v="1220" actId="20577"/>
          <ac:spMkLst>
            <pc:docMk/>
            <pc:sldMk cId="1474700180" sldId="1310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6:31.902" v="1258" actId="207"/>
        <pc:sldMkLst>
          <pc:docMk/>
          <pc:sldMk cId="4171238041" sldId="1317"/>
        </pc:sldMkLst>
        <pc:spChg chg="mod">
          <ac:chgData name="Kriti Jain" userId="3df26b54-5db6-4303-8413-8628b88e3072" providerId="ADAL" clId="{157C80EE-5C9C-4093-8D58-63B3901FE854}" dt="2020-07-01T04:04:35.675" v="238" actId="1038"/>
          <ac:spMkLst>
            <pc:docMk/>
            <pc:sldMk cId="4171238041" sldId="1317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4:35.675" v="238" actId="1038"/>
          <ac:spMkLst>
            <pc:docMk/>
            <pc:sldMk cId="4171238041" sldId="1317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6:31.902" v="1258" actId="207"/>
          <ac:spMkLst>
            <pc:docMk/>
            <pc:sldMk cId="4171238041" sldId="1317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0:45.281" v="1219"/>
        <pc:sldMkLst>
          <pc:docMk/>
          <pc:sldMk cId="2328047402" sldId="1361"/>
        </pc:sldMkLst>
        <pc:spChg chg="mod">
          <ac:chgData name="Kriti Jain" userId="3df26b54-5db6-4303-8413-8628b88e3072" providerId="ADAL" clId="{157C80EE-5C9C-4093-8D58-63B3901FE854}" dt="2020-07-01T04:50:45.281" v="1219"/>
          <ac:spMkLst>
            <pc:docMk/>
            <pc:sldMk cId="2328047402" sldId="1361"/>
            <ac:spMk id="7" creationId="{0910278D-CBFB-4784-A602-FCB95B66C174}"/>
          </ac:spMkLst>
        </pc:spChg>
      </pc:sldChg>
      <pc:sldChg chg="modSp">
        <pc:chgData name="Kriti Jain" userId="3df26b54-5db6-4303-8413-8628b88e3072" providerId="ADAL" clId="{157C80EE-5C9C-4093-8D58-63B3901FE854}" dt="2020-07-01T05:04:48.350" v="1382"/>
        <pc:sldMkLst>
          <pc:docMk/>
          <pc:sldMk cId="2959970035" sldId="1363"/>
        </pc:sldMkLst>
        <pc:spChg chg="mod">
          <ac:chgData name="Kriti Jain" userId="3df26b54-5db6-4303-8413-8628b88e3072" providerId="ADAL" clId="{157C80EE-5C9C-4093-8D58-63B3901FE854}" dt="2020-07-01T05:04:48.350" v="1382"/>
          <ac:spMkLst>
            <pc:docMk/>
            <pc:sldMk cId="2959970035" sldId="1363"/>
            <ac:spMk id="3" creationId="{00000000-0000-0000-0000-000000000000}"/>
          </ac:spMkLst>
        </pc:spChg>
      </pc:sldChg>
      <pc:sldChg chg="addSp delSp modSp add mod">
        <pc:chgData name="Kriti Jain" userId="3df26b54-5db6-4303-8413-8628b88e3072" providerId="ADAL" clId="{157C80EE-5C9C-4093-8D58-63B3901FE854}" dt="2020-07-01T03:59:37.272" v="88" actId="12789"/>
        <pc:sldMkLst>
          <pc:docMk/>
          <pc:sldMk cId="3754652723" sldId="1367"/>
        </pc:sldMkLst>
        <pc:spChg chg="del">
          <ac:chgData name="Kriti Jain" userId="3df26b54-5db6-4303-8413-8628b88e3072" providerId="ADAL" clId="{157C80EE-5C9C-4093-8D58-63B3901FE854}" dt="2020-07-01T03:55:58.689" v="2" actId="478"/>
          <ac:spMkLst>
            <pc:docMk/>
            <pc:sldMk cId="3754652723" sldId="1367"/>
            <ac:spMk id="4" creationId="{00000000-0000-0000-0000-000000000000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6" creationId="{00000000-0000-0000-0000-000000000000}"/>
          </ac:spMkLst>
        </pc:spChg>
        <pc:spChg chg="add mod topLvl">
          <ac:chgData name="Kriti Jain" userId="3df26b54-5db6-4303-8413-8628b88e3072" providerId="ADAL" clId="{157C80EE-5C9C-4093-8D58-63B3901FE854}" dt="2020-07-01T03:59:19.380" v="83" actId="12789"/>
          <ac:spMkLst>
            <pc:docMk/>
            <pc:sldMk cId="3754652723" sldId="1367"/>
            <ac:spMk id="7" creationId="{04FEBCA5-39B6-49BF-AB18-EA34EB3753CD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8" creationId="{00000000-0000-0000-0000-000000000000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9" creationId="{00000000-0000-0000-0000-000000000000}"/>
          </ac:spMkLst>
        </pc:spChg>
        <pc:spChg chg="add mod topLvl">
          <ac:chgData name="Kriti Jain" userId="3df26b54-5db6-4303-8413-8628b88e3072" providerId="ADAL" clId="{157C80EE-5C9C-4093-8D58-63B3901FE854}" dt="2020-07-01T03:59:22.684" v="84" actId="12789"/>
          <ac:spMkLst>
            <pc:docMk/>
            <pc:sldMk cId="3754652723" sldId="1367"/>
            <ac:spMk id="10" creationId="{8D663BE3-F028-459A-AB1B-750E1CA0F009}"/>
          </ac:spMkLst>
        </pc:spChg>
        <pc:spChg chg="add mod topLvl">
          <ac:chgData name="Kriti Jain" userId="3df26b54-5db6-4303-8413-8628b88e3072" providerId="ADAL" clId="{157C80EE-5C9C-4093-8D58-63B3901FE854}" dt="2020-07-01T03:59:25.764" v="85" actId="12789"/>
          <ac:spMkLst>
            <pc:docMk/>
            <pc:sldMk cId="3754652723" sldId="1367"/>
            <ac:spMk id="11" creationId="{D3F0FB72-D577-4665-91E6-767F2EF6DC44}"/>
          </ac:spMkLst>
        </pc:spChg>
        <pc:spChg chg="add mod topLvl">
          <ac:chgData name="Kriti Jain" userId="3df26b54-5db6-4303-8413-8628b88e3072" providerId="ADAL" clId="{157C80EE-5C9C-4093-8D58-63B3901FE854}" dt="2020-07-01T03:59:28.308" v="86" actId="12789"/>
          <ac:spMkLst>
            <pc:docMk/>
            <pc:sldMk cId="3754652723" sldId="1367"/>
            <ac:spMk id="12" creationId="{1ACBC2E3-5CE5-4B72-B587-71B23078CAD2}"/>
          </ac:spMkLst>
        </pc:spChg>
        <pc:spChg chg="add mod topLvl">
          <ac:chgData name="Kriti Jain" userId="3df26b54-5db6-4303-8413-8628b88e3072" providerId="ADAL" clId="{157C80EE-5C9C-4093-8D58-63B3901FE854}" dt="2020-07-01T03:59:34.397" v="87" actId="12789"/>
          <ac:spMkLst>
            <pc:docMk/>
            <pc:sldMk cId="3754652723" sldId="1367"/>
            <ac:spMk id="17" creationId="{56BB9572-86E6-4503-82DA-D47CE2D97D29}"/>
          </ac:spMkLst>
        </pc:spChg>
        <pc:spChg chg="add mod topLvl">
          <ac:chgData name="Kriti Jain" userId="3df26b54-5db6-4303-8413-8628b88e3072" providerId="ADAL" clId="{157C80EE-5C9C-4093-8D58-63B3901FE854}" dt="2020-07-01T03:59:37.272" v="88" actId="12789"/>
          <ac:spMkLst>
            <pc:docMk/>
            <pc:sldMk cId="3754652723" sldId="1367"/>
            <ac:spMk id="18" creationId="{B9337893-1EA5-4B9E-B134-989CD621E9A7}"/>
          </ac:spMkLst>
        </pc:spChg>
        <pc:spChg chg="add mod topLvl">
          <ac:chgData name="Kriti Jain" userId="3df26b54-5db6-4303-8413-8628b88e3072" providerId="ADAL" clId="{157C80EE-5C9C-4093-8D58-63B3901FE854}" dt="2020-07-01T03:59:19.380" v="83" actId="12789"/>
          <ac:spMkLst>
            <pc:docMk/>
            <pc:sldMk cId="3754652723" sldId="1367"/>
            <ac:spMk id="22" creationId="{51A0825D-AE2B-4EE8-82AA-227DDC20C8D1}"/>
          </ac:spMkLst>
        </pc:spChg>
        <pc:spChg chg="add mod topLvl">
          <ac:chgData name="Kriti Jain" userId="3df26b54-5db6-4303-8413-8628b88e3072" providerId="ADAL" clId="{157C80EE-5C9C-4093-8D58-63B3901FE854}" dt="2020-07-01T03:59:22.684" v="84" actId="12789"/>
          <ac:spMkLst>
            <pc:docMk/>
            <pc:sldMk cId="3754652723" sldId="1367"/>
            <ac:spMk id="23" creationId="{DED0F2D0-98C8-4352-AA46-444E6FC5A9A8}"/>
          </ac:spMkLst>
        </pc:spChg>
        <pc:spChg chg="add mod topLvl">
          <ac:chgData name="Kriti Jain" userId="3df26b54-5db6-4303-8413-8628b88e3072" providerId="ADAL" clId="{157C80EE-5C9C-4093-8D58-63B3901FE854}" dt="2020-07-01T03:59:25.764" v="85" actId="12789"/>
          <ac:spMkLst>
            <pc:docMk/>
            <pc:sldMk cId="3754652723" sldId="1367"/>
            <ac:spMk id="24" creationId="{626843A4-A86C-4425-8613-E3B6B570081E}"/>
          </ac:spMkLst>
        </pc:spChg>
        <pc:spChg chg="add mod topLvl">
          <ac:chgData name="Kriti Jain" userId="3df26b54-5db6-4303-8413-8628b88e3072" providerId="ADAL" clId="{157C80EE-5C9C-4093-8D58-63B3901FE854}" dt="2020-07-01T03:59:28.308" v="86" actId="12789"/>
          <ac:spMkLst>
            <pc:docMk/>
            <pc:sldMk cId="3754652723" sldId="1367"/>
            <ac:spMk id="25" creationId="{737ED32C-7961-429C-AB58-4D605BEFAA79}"/>
          </ac:spMkLst>
        </pc:spChg>
        <pc:spChg chg="add mod topLvl">
          <ac:chgData name="Kriti Jain" userId="3df26b54-5db6-4303-8413-8628b88e3072" providerId="ADAL" clId="{157C80EE-5C9C-4093-8D58-63B3901FE854}" dt="2020-07-01T03:59:34.397" v="87" actId="12789"/>
          <ac:spMkLst>
            <pc:docMk/>
            <pc:sldMk cId="3754652723" sldId="1367"/>
            <ac:spMk id="26" creationId="{05C707CB-B331-40CC-A246-5F19C8209143}"/>
          </ac:spMkLst>
        </pc:spChg>
        <pc:spChg chg="add mod topLvl">
          <ac:chgData name="Kriti Jain" userId="3df26b54-5db6-4303-8413-8628b88e3072" providerId="ADAL" clId="{157C80EE-5C9C-4093-8D58-63B3901FE854}" dt="2020-07-01T03:59:37.272" v="88" actId="12789"/>
          <ac:spMkLst>
            <pc:docMk/>
            <pc:sldMk cId="3754652723" sldId="1367"/>
            <ac:spMk id="27" creationId="{08DE586F-F164-48AE-BE3A-37CE4B3D3B26}"/>
          </ac:spMkLst>
        </pc:spChg>
        <pc:grpChg chg="add del mod">
          <ac:chgData name="Kriti Jain" userId="3df26b54-5db6-4303-8413-8628b88e3072" providerId="ADAL" clId="{157C80EE-5C9C-4093-8D58-63B3901FE854}" dt="2020-07-01T03:56:40.607" v="58" actId="165"/>
          <ac:grpSpMkLst>
            <pc:docMk/>
            <pc:sldMk cId="3754652723" sldId="1367"/>
            <ac:grpSpMk id="3" creationId="{5B3AA9CF-EB71-4341-90EA-CF729D7F374B}"/>
          </ac:grpSpMkLst>
        </pc:grp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3" creationId="{E28BD841-8F81-442E-BF2C-87BD328E6898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4" creationId="{2798FB42-8787-4306-B1BE-181A847AF444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5" creationId="{92C1A457-CC90-425C-B7BB-C672252F4BF5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6" creationId="{27EF8993-EA7B-4BE5-B85C-3FEBA7CF1AC3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9" creationId="{EEA4B408-4C09-42C1-85AA-D602643AE206}"/>
          </ac:cxnSpMkLst>
        </pc:cxnChg>
        <pc:cxnChg chg="add del mod">
          <ac:chgData name="Kriti Jain" userId="3df26b54-5db6-4303-8413-8628b88e3072" providerId="ADAL" clId="{157C80EE-5C9C-4093-8D58-63B3901FE854}" dt="2020-07-01T03:56:11.660" v="40" actId="478"/>
          <ac:cxnSpMkLst>
            <pc:docMk/>
            <pc:sldMk cId="3754652723" sldId="1367"/>
            <ac:cxnSpMk id="20" creationId="{6084B1BD-67FD-47DF-8FA6-77FF86DC0991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21" creationId="{8B485E60-E838-4362-BB61-E49F0B3DC7CA}"/>
          </ac:cxnSpMkLst>
        </pc:cxnChg>
      </pc:sldChg>
      <pc:sldChg chg="modSp add mod">
        <pc:chgData name="Kriti Jain" userId="3df26b54-5db6-4303-8413-8628b88e3072" providerId="ADAL" clId="{157C80EE-5C9C-4093-8D58-63B3901FE854}" dt="2020-07-01T04:07:00.855" v="297" actId="1036"/>
        <pc:sldMkLst>
          <pc:docMk/>
          <pc:sldMk cId="205917726" sldId="1368"/>
        </pc:sldMkLst>
        <pc:spChg chg="mod">
          <ac:chgData name="Kriti Jain" userId="3df26b54-5db6-4303-8413-8628b88e3072" providerId="ADAL" clId="{157C80EE-5C9C-4093-8D58-63B3901FE854}" dt="2020-07-01T04:07:00.855" v="297" actId="1036"/>
          <ac:spMkLst>
            <pc:docMk/>
            <pc:sldMk cId="205917726" sldId="1368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1:01.425" v="627"/>
        <pc:sldMkLst>
          <pc:docMk/>
          <pc:sldMk cId="3187125895" sldId="1369"/>
        </pc:sldMkLst>
        <pc:spChg chg="mod">
          <ac:chgData name="Kriti Jain" userId="3df26b54-5db6-4303-8413-8628b88e3072" providerId="ADAL" clId="{157C80EE-5C9C-4093-8D58-63B3901FE854}" dt="2020-07-01T04:21:01.425" v="627"/>
          <ac:spMkLst>
            <pc:docMk/>
            <pc:sldMk cId="3187125895" sldId="1369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3:50.329" v="660"/>
        <pc:sldMkLst>
          <pc:docMk/>
          <pc:sldMk cId="948442709" sldId="1370"/>
        </pc:sldMkLst>
        <pc:spChg chg="mod">
          <ac:chgData name="Kriti Jain" userId="3df26b54-5db6-4303-8413-8628b88e3072" providerId="ADAL" clId="{157C80EE-5C9C-4093-8D58-63B3901FE854}" dt="2020-07-01T04:23:50.329" v="660"/>
          <ac:spMkLst>
            <pc:docMk/>
            <pc:sldMk cId="948442709" sldId="1370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5:49.499" v="708"/>
        <pc:sldMkLst>
          <pc:docMk/>
          <pc:sldMk cId="2061551652" sldId="1371"/>
        </pc:sldMkLst>
        <pc:spChg chg="mod">
          <ac:chgData name="Kriti Jain" userId="3df26b54-5db6-4303-8413-8628b88e3072" providerId="ADAL" clId="{157C80EE-5C9C-4093-8D58-63B3901FE854}" dt="2020-07-01T04:25:49.499" v="708"/>
          <ac:spMkLst>
            <pc:docMk/>
            <pc:sldMk cId="2061551652" sldId="1371"/>
            <ac:spMk id="3" creationId="{00000000-0000-0000-0000-000000000000}"/>
          </ac:spMkLst>
        </pc:spChg>
      </pc:sldChg>
      <pc:sldChg chg="addSp delSp modSp add mod">
        <pc:chgData name="Kriti Jain" userId="3df26b54-5db6-4303-8413-8628b88e3072" providerId="ADAL" clId="{157C80EE-5C9C-4093-8D58-63B3901FE854}" dt="2020-07-01T04:30:25.508" v="742" actId="113"/>
        <pc:sldMkLst>
          <pc:docMk/>
          <pc:sldMk cId="1719855388" sldId="1372"/>
        </pc:sldMkLst>
        <pc:spChg chg="del">
          <ac:chgData name="Kriti Jain" userId="3df26b54-5db6-4303-8413-8628b88e3072" providerId="ADAL" clId="{157C80EE-5C9C-4093-8D58-63B3901FE854}" dt="2020-07-01T04:28:02.336" v="715" actId="478"/>
          <ac:spMkLst>
            <pc:docMk/>
            <pc:sldMk cId="1719855388" sldId="1372"/>
            <ac:spMk id="2" creationId="{00000000-0000-0000-0000-000000000000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18" creationId="{5E40A0C4-10FE-4633-828C-A372EF2B1081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19" creationId="{2BDE014F-088A-4E3E-BEF0-AF4B5F5F1F4C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0" creationId="{51397540-68BA-4CBD-A2BA-1B1CEBACF4B0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1" creationId="{018215CD-1F7F-4AB1-BC2E-CC29E1046BD1}"/>
          </ac:spMkLst>
        </pc:spChg>
        <pc:spChg chg="add mod">
          <ac:chgData name="Kriti Jain" userId="3df26b54-5db6-4303-8413-8628b88e3072" providerId="ADAL" clId="{157C80EE-5C9C-4093-8D58-63B3901FE854}" dt="2020-07-01T04:28:51.317" v="734" actId="1076"/>
          <ac:spMkLst>
            <pc:docMk/>
            <pc:sldMk cId="1719855388" sldId="1372"/>
            <ac:spMk id="22" creationId="{2A196854-3FCC-4842-9F5D-FD0C13BBC207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3" creationId="{317A6466-6BE3-4013-8464-4768B1A69A27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4" creationId="{67B09854-E9BC-4370-8578-CC11B45BB95B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5" creationId="{C80FD897-2A70-4D90-91F8-4D118161EC65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6" creationId="{F544ED3E-1B5A-4FDF-947B-276F406D54EB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7" creationId="{335A63B3-0A96-478E-AD83-69BE47A776D3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8" creationId="{72A0FEF5-9928-4ACA-83E4-B75D646B7798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9" creationId="{6B2C1BAA-835B-4F34-94F2-FA98C7E7FDEC}"/>
          </ac:spMkLst>
        </pc:spChg>
        <pc:spChg chg="add mod">
          <ac:chgData name="Kriti Jain" userId="3df26b54-5db6-4303-8413-8628b88e3072" providerId="ADAL" clId="{157C80EE-5C9C-4093-8D58-63B3901FE854}" dt="2020-07-01T04:30:05.852" v="738" actId="113"/>
          <ac:spMkLst>
            <pc:docMk/>
            <pc:sldMk cId="1719855388" sldId="1372"/>
            <ac:spMk id="30" creationId="{AFC98D09-165A-44ED-83AD-26F6F5CAB27B}"/>
          </ac:spMkLst>
        </pc:spChg>
        <pc:spChg chg="add mod">
          <ac:chgData name="Kriti Jain" userId="3df26b54-5db6-4303-8413-8628b88e3072" providerId="ADAL" clId="{157C80EE-5C9C-4093-8D58-63B3901FE854}" dt="2020-07-01T04:30:18.243" v="740" actId="113"/>
          <ac:spMkLst>
            <pc:docMk/>
            <pc:sldMk cId="1719855388" sldId="1372"/>
            <ac:spMk id="31" creationId="{9CAAEDBA-419A-4248-AB1D-F3AEB3BDFD86}"/>
          </ac:spMkLst>
        </pc:spChg>
        <pc:spChg chg="add mod">
          <ac:chgData name="Kriti Jain" userId="3df26b54-5db6-4303-8413-8628b88e3072" providerId="ADAL" clId="{157C80EE-5C9C-4093-8D58-63B3901FE854}" dt="2020-07-01T04:30:25.508" v="742" actId="113"/>
          <ac:spMkLst>
            <pc:docMk/>
            <pc:sldMk cId="1719855388" sldId="1372"/>
            <ac:spMk id="32" creationId="{40EBCEF2-DD77-4067-A48A-B956248A1BC7}"/>
          </ac:spMkLst>
        </pc:spChg>
      </pc:sldChg>
    </pc:docChg>
  </pc:docChgLst>
  <pc:docChgLst>
    <pc:chgData name="Tóth András" userId="c418ebb3-6251-4226-99e6-2737b5ff3e94" providerId="ADAL" clId="{50B990CE-59B5-40D1-B147-331A507C13B4}"/>
    <pc:docChg chg="modSld">
      <pc:chgData name="Tóth András" userId="c418ebb3-6251-4226-99e6-2737b5ff3e94" providerId="ADAL" clId="{50B990CE-59B5-40D1-B147-331A507C13B4}" dt="2024-08-28T07:26:17.483" v="0" actId="14100"/>
      <pc:docMkLst>
        <pc:docMk/>
      </pc:docMkLst>
      <pc:sldChg chg="modSp mod">
        <pc:chgData name="Tóth András" userId="c418ebb3-6251-4226-99e6-2737b5ff3e94" providerId="ADAL" clId="{50B990CE-59B5-40D1-B147-331A507C13B4}" dt="2024-08-28T07:26:17.483" v="0" actId="14100"/>
        <pc:sldMkLst>
          <pc:docMk/>
          <pc:sldMk cId="1540467073" sldId="4806"/>
        </pc:sldMkLst>
        <pc:picChg chg="mod">
          <ac:chgData name="Tóth András" userId="c418ebb3-6251-4226-99e6-2737b5ff3e94" providerId="ADAL" clId="{50B990CE-59B5-40D1-B147-331A507C13B4}" dt="2024-08-28T07:26:17.483" v="0" actId="14100"/>
          <ac:picMkLst>
            <pc:docMk/>
            <pc:sldMk cId="1540467073" sldId="4806"/>
            <ac:picMk id="9" creationId="{D3A4F446-3802-41C3-8038-14405590D11D}"/>
          </ac:picMkLst>
        </pc:picChg>
      </pc:sldChg>
    </pc:docChg>
  </pc:docChgLst>
  <pc:docChgLst>
    <pc:chgData name="Kriti Jain" userId="3df26b54-5db6-4303-8413-8628b88e3072" providerId="ADAL" clId="{5782B5E4-B2FD-410C-8D1F-D28DFA245FFC}"/>
    <pc:docChg chg="undo custSel addSld delSld modSld delMainMaster modMainMaster">
      <pc:chgData name="Kriti Jain" userId="3df26b54-5db6-4303-8413-8628b88e3072" providerId="ADAL" clId="{5782B5E4-B2FD-410C-8D1F-D28DFA245FFC}" dt="2020-06-30T15:40:35.136" v="1219" actId="1036"/>
      <pc:docMkLst>
        <pc:docMk/>
      </pc:docMkLst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554240897" sldId="86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54240897" sldId="86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292300487" sldId="109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292300487" sldId="1097"/>
            <ac:spMk id="2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42711991" sldId="109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42711991" sldId="1098"/>
            <ac:spMk id="37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62457292" sldId="10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62457292" sldId="1099"/>
            <ac:spMk id="50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97609392" sldId="1100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7609392" sldId="1100"/>
            <ac:spMk id="3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512719840" sldId="110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512719840" sldId="1101"/>
            <ac:spMk id="2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68256546" sldId="110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68256546" sldId="1102"/>
            <ac:spMk id="25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902177866" sldId="110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902177866" sldId="110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283529263" sldId="110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283529263" sldId="1108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9:37.842" v="1198" actId="12"/>
        <pc:sldMkLst>
          <pc:docMk/>
          <pc:sldMk cId="3000163168" sldId="1113"/>
        </pc:sldMkLst>
        <pc:spChg chg="mod">
          <ac:chgData name="Kriti Jain" userId="3df26b54-5db6-4303-8413-8628b88e3072" providerId="ADAL" clId="{5782B5E4-B2FD-410C-8D1F-D28DFA245FFC}" dt="2020-06-30T15:39:37.842" v="1198" actId="12"/>
          <ac:spMkLst>
            <pc:docMk/>
            <pc:sldMk cId="3000163168" sldId="1113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8:20.071" v="1191" actId="1036"/>
          <ac:spMkLst>
            <pc:docMk/>
            <pc:sldMk cId="3000163168" sldId="1113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000163168" sldId="1113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8:40.567" v="1193" actId="12788"/>
          <ac:spMkLst>
            <pc:docMk/>
            <pc:sldMk cId="3000163168" sldId="1113"/>
            <ac:spMk id="19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8:40.567" v="1193" actId="12788"/>
          <ac:picMkLst>
            <pc:docMk/>
            <pc:sldMk cId="3000163168" sldId="1113"/>
            <ac:picMk id="15364" creationId="{00000000-0000-0000-0000-000000000000}"/>
          </ac:picMkLst>
        </pc:pic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949515116" sldId="111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949515116" sldId="1115"/>
            <ac:spMk id="38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084742150" sldId="112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084742150" sldId="1121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74033153" sldId="112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74033153" sldId="1129"/>
            <ac:spMk id="26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7185609" sldId="114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7185609" sldId="1141"/>
            <ac:spMk id="15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2:22.485" v="1058" actId="255"/>
        <pc:sldMkLst>
          <pc:docMk/>
          <pc:sldMk cId="812106467" sldId="114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12106467" sldId="1143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2:22.485" v="1058" actId="255"/>
          <ac:spMkLst>
            <pc:docMk/>
            <pc:sldMk cId="812106467" sldId="1143"/>
            <ac:spMk id="5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2:22.485" v="1058" actId="255"/>
          <ac:spMkLst>
            <pc:docMk/>
            <pc:sldMk cId="812106467" sldId="1143"/>
            <ac:spMk id="59" creationId="{00000000-0000-0000-0000-000000000000}"/>
          </ac:spMkLst>
        </pc:spChg>
      </pc:sldChg>
      <pc:sldChg chg="addSp delSp modSp mod">
        <pc:chgData name="Kriti Jain" userId="3df26b54-5db6-4303-8413-8628b88e3072" providerId="ADAL" clId="{5782B5E4-B2FD-410C-8D1F-D28DFA245FFC}" dt="2020-06-30T15:31:27.060" v="1056" actId="552"/>
        <pc:sldMkLst>
          <pc:docMk/>
          <pc:sldMk cId="454379211" sldId="1144"/>
        </pc:sldMkLst>
        <pc:spChg chg="mod topLvl">
          <ac:chgData name="Kriti Jain" userId="3df26b54-5db6-4303-8413-8628b88e3072" providerId="ADAL" clId="{5782B5E4-B2FD-410C-8D1F-D28DFA245FFC}" dt="2020-06-30T15:31:04.436" v="1053" actId="12789"/>
          <ac:spMkLst>
            <pc:docMk/>
            <pc:sldMk cId="454379211" sldId="114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31:07.054" v="1054" actId="12789"/>
          <ac:spMkLst>
            <pc:docMk/>
            <pc:sldMk cId="454379211" sldId="1144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5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31:09.419" v="1055" actId="12789"/>
          <ac:spMkLst>
            <pc:docMk/>
            <pc:sldMk cId="454379211" sldId="1144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54379211" sldId="1144"/>
            <ac:spMk id="26" creationId="{00000000-0000-0000-0000-000000000000}"/>
          </ac:spMkLst>
        </pc:s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3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10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17" creationId="{00000000-0000-0000-0000-000000000000}"/>
          </ac:grpSpMkLst>
        </pc:grpChg>
        <pc:grpChg chg="add del mod">
          <ac:chgData name="Kriti Jain" userId="3df26b54-5db6-4303-8413-8628b88e3072" providerId="ADAL" clId="{5782B5E4-B2FD-410C-8D1F-D28DFA245FFC}" dt="2020-06-30T15:30:50.551" v="1052" actId="165"/>
          <ac:grpSpMkLst>
            <pc:docMk/>
            <pc:sldMk cId="454379211" sldId="1144"/>
            <ac:grpSpMk id="27" creationId="{077FF79F-D875-41D5-91DE-038D72D10CFC}"/>
          </ac:grpSpMkLst>
        </pc:gr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96486931" sldId="114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6486931" sldId="1146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26:02.204" v="922" actId="1037"/>
        <pc:sldMkLst>
          <pc:docMk/>
          <pc:sldMk cId="2536290881" sldId="114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536290881" sldId="114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18.159" v="897" actId="164"/>
          <ac:spMkLst>
            <pc:docMk/>
            <pc:sldMk cId="2536290881" sldId="1147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29.009" v="899" actId="164"/>
          <ac:spMkLst>
            <pc:docMk/>
            <pc:sldMk cId="2536290881" sldId="1147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18.159" v="897" actId="164"/>
          <ac:spMkLst>
            <pc:docMk/>
            <pc:sldMk cId="2536290881" sldId="1147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29.009" v="899" actId="164"/>
          <ac:spMkLst>
            <pc:docMk/>
            <pc:sldMk cId="2536290881" sldId="1147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6:02.204" v="922" actId="1037"/>
          <ac:spMkLst>
            <pc:docMk/>
            <pc:sldMk cId="2536290881" sldId="1147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6:02.204" v="922" actId="1037"/>
          <ac:spMkLst>
            <pc:docMk/>
            <pc:sldMk cId="2536290881" sldId="1147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5:36.250" v="911" actId="255"/>
          <ac:spMkLst>
            <pc:docMk/>
            <pc:sldMk cId="2536290881" sldId="1147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5:36.250" v="911" actId="255"/>
          <ac:spMkLst>
            <pc:docMk/>
            <pc:sldMk cId="2536290881" sldId="1147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08.616" v="896" actId="1076"/>
          <ac:spMkLst>
            <pc:docMk/>
            <pc:sldMk cId="2536290881" sldId="1147"/>
            <ac:spMk id="51" creationId="{00000000-0000-0000-0000-000000000000}"/>
          </ac:spMkLst>
        </pc:spChg>
        <pc:grpChg chg="add mod">
          <ac:chgData name="Kriti Jain" userId="3df26b54-5db6-4303-8413-8628b88e3072" providerId="ADAL" clId="{5782B5E4-B2FD-410C-8D1F-D28DFA245FFC}" dt="2020-06-30T15:23:20.245" v="898" actId="14100"/>
          <ac:grpSpMkLst>
            <pc:docMk/>
            <pc:sldMk cId="2536290881" sldId="1147"/>
            <ac:grpSpMk id="3" creationId="{2D7F18D3-C9BF-441E-9C51-D2B062EC90C5}"/>
          </ac:grpSpMkLst>
        </pc:grpChg>
        <pc:grpChg chg="add mod">
          <ac:chgData name="Kriti Jain" userId="3df26b54-5db6-4303-8413-8628b88e3072" providerId="ADAL" clId="{5782B5E4-B2FD-410C-8D1F-D28DFA245FFC}" dt="2020-06-30T15:24:04.250" v="902" actId="14100"/>
          <ac:grpSpMkLst>
            <pc:docMk/>
            <pc:sldMk cId="2536290881" sldId="1147"/>
            <ac:grpSpMk id="4" creationId="{D13BC3BE-F15D-4B96-BCEF-2D224D3A2ADD}"/>
          </ac:grpSpMkLst>
        </pc:grpChg>
      </pc:sldChg>
      <pc:sldChg chg="addSp modSp mod">
        <pc:chgData name="Kriti Jain" userId="3df26b54-5db6-4303-8413-8628b88e3072" providerId="ADAL" clId="{5782B5E4-B2FD-410C-8D1F-D28DFA245FFC}" dt="2020-06-30T15:29:32.226" v="967" actId="1035"/>
        <pc:sldMkLst>
          <pc:docMk/>
          <pc:sldMk cId="78938036" sldId="1148"/>
        </pc:sldMkLst>
        <pc:spChg chg="mod">
          <ac:chgData name="Kriti Jain" userId="3df26b54-5db6-4303-8413-8628b88e3072" providerId="ADAL" clId="{5782B5E4-B2FD-410C-8D1F-D28DFA245FFC}" dt="2020-06-30T15:29:32.226" v="967" actId="1035"/>
          <ac:spMkLst>
            <pc:docMk/>
            <pc:sldMk cId="78938036" sldId="1148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8938036" sldId="1148"/>
            <ac:spMk id="5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29:32.226" v="967" actId="1035"/>
          <ac:spMkLst>
            <pc:docMk/>
            <pc:sldMk cId="78938036" sldId="1148"/>
            <ac:spMk id="6" creationId="{A1F91470-03E2-4013-ACB5-3CF85AA2D2AE}"/>
          </ac:spMkLst>
        </pc:spChg>
        <pc:graphicFrameChg chg="mod modGraphic">
          <ac:chgData name="Kriti Jain" userId="3df26b54-5db6-4303-8413-8628b88e3072" providerId="ADAL" clId="{5782B5E4-B2FD-410C-8D1F-D28DFA245FFC}" dt="2020-06-30T15:29:32.226" v="967" actId="1035"/>
          <ac:graphicFrameMkLst>
            <pc:docMk/>
            <pc:sldMk cId="78938036" sldId="1148"/>
            <ac:graphicFrameMk id="2" creationId="{00000000-0000-0000-0000-000000000000}"/>
          </ac:graphicFrameMkLst>
        </pc:graphicFrameChg>
      </pc:sldChg>
      <pc:sldChg chg="delSp modSp mod">
        <pc:chgData name="Kriti Jain" userId="3df26b54-5db6-4303-8413-8628b88e3072" providerId="ADAL" clId="{5782B5E4-B2FD-410C-8D1F-D28DFA245FFC}" dt="2020-06-30T15:22:43.282" v="894" actId="12"/>
        <pc:sldMkLst>
          <pc:docMk/>
          <pc:sldMk cId="3397260543" sldId="114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97260543" sldId="1149"/>
            <ac:spMk id="3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19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0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2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3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5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6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9" creationId="{00000000-0000-0000-0000-000000000000}"/>
          </ac:spMkLst>
        </pc:s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18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1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4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7" creationId="{00000000-0000-0000-0000-000000000000}"/>
          </ac:grpSpMkLst>
        </pc:grpChg>
      </pc:sldChg>
      <pc:sldChg chg="modSp mod">
        <pc:chgData name="Kriti Jain" userId="3df26b54-5db6-4303-8413-8628b88e3072" providerId="ADAL" clId="{5782B5E4-B2FD-410C-8D1F-D28DFA245FFC}" dt="2020-06-30T14:34:43.804" v="79" actId="12"/>
        <pc:sldMkLst>
          <pc:docMk/>
          <pc:sldMk cId="2159944567" sldId="1154"/>
        </pc:sldMkLst>
        <pc:spChg chg="mod">
          <ac:chgData name="Kriti Jain" userId="3df26b54-5db6-4303-8413-8628b88e3072" providerId="ADAL" clId="{5782B5E4-B2FD-410C-8D1F-D28DFA245FFC}" dt="2020-06-30T14:34:43.804" v="79" actId="12"/>
          <ac:spMkLst>
            <pc:docMk/>
            <pc:sldMk cId="2159944567" sldId="1154"/>
            <ac:spMk id="3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59944567" sldId="1154"/>
            <ac:spMk id="4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06:44.226" v="637" actId="1035"/>
        <pc:sldMkLst>
          <pc:docMk/>
          <pc:sldMk cId="2098813591" sldId="1172"/>
        </pc:sldMkLst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5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9" creationId="{1F08618F-39FF-49BE-BAD8-1529284D631F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22" creationId="{00000000-0000-0000-0000-000000000000}"/>
          </ac:spMkLst>
        </pc:spChg>
        <pc:grpChg chg="add mod">
          <ac:chgData name="Kriti Jain" userId="3df26b54-5db6-4303-8413-8628b88e3072" providerId="ADAL" clId="{5782B5E4-B2FD-410C-8D1F-D28DFA245FFC}" dt="2020-06-30T15:06:44.226" v="637" actId="1035"/>
          <ac:grpSpMkLst>
            <pc:docMk/>
            <pc:sldMk cId="2098813591" sldId="1172"/>
            <ac:grpSpMk id="3" creationId="{D34E63CD-8A66-4581-92DB-A05541582792}"/>
          </ac:grpSpMkLst>
        </pc:grpChg>
      </pc:sldChg>
      <pc:sldChg chg="modSp mod">
        <pc:chgData name="Kriti Jain" userId="3df26b54-5db6-4303-8413-8628b88e3072" providerId="ADAL" clId="{5782B5E4-B2FD-410C-8D1F-D28DFA245FFC}" dt="2020-06-30T15:07:16.461" v="642" actId="552"/>
        <pc:sldMkLst>
          <pc:docMk/>
          <pc:sldMk cId="1026030696" sldId="1174"/>
        </pc:sldMkLst>
        <pc:spChg chg="mod">
          <ac:chgData name="Kriti Jain" userId="3df26b54-5db6-4303-8413-8628b88e3072" providerId="ADAL" clId="{5782B5E4-B2FD-410C-8D1F-D28DFA245FFC}" dt="2020-06-30T15:07:16.461" v="642" actId="552"/>
          <ac:spMkLst>
            <pc:docMk/>
            <pc:sldMk cId="1026030696" sldId="117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7:16.461" v="642" actId="552"/>
          <ac:spMkLst>
            <pc:docMk/>
            <pc:sldMk cId="1026030696" sldId="1174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26030696" sldId="1174"/>
            <ac:spMk id="20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09:22.618" v="668" actId="1035"/>
        <pc:sldMkLst>
          <pc:docMk/>
          <pc:sldMk cId="4145627196" sldId="1175"/>
        </pc:sldMkLst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13.280" v="647" actId="255"/>
          <ac:spMkLst>
            <pc:docMk/>
            <pc:sldMk cId="4145627196" sldId="1175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45627196" sldId="1175"/>
            <ac:spMk id="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30663227" sldId="119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30663227" sldId="1193"/>
            <ac:spMk id="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088386555" sldId="119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88386555" sldId="1194"/>
            <ac:spMk id="2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89087129" sldId="119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89087129" sldId="1195"/>
            <ac:spMk id="4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22:00.086" v="892" actId="1035"/>
        <pc:sldMkLst>
          <pc:docMk/>
          <pc:sldMk cId="1688133033" sldId="11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688133033" sldId="1199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57.879" v="891" actId="1076"/>
          <ac:spMkLst>
            <pc:docMk/>
            <pc:sldMk cId="1688133033" sldId="1199"/>
            <ac:spMk id="6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42.359" v="888" actId="12789"/>
          <ac:spMkLst>
            <pc:docMk/>
            <pc:sldMk cId="1688133033" sldId="1199"/>
            <ac:spMk id="6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6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9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97" creationId="{00000000-0000-0000-0000-000000000000}"/>
          </ac:spMkLst>
        </pc:spChg>
      </pc:sldChg>
      <pc:sldChg chg="addSp delSp modSp mod">
        <pc:chgData name="Kriti Jain" userId="3df26b54-5db6-4303-8413-8628b88e3072" providerId="ADAL" clId="{5782B5E4-B2FD-410C-8D1F-D28DFA245FFC}" dt="2020-06-30T15:20:37.913" v="831" actId="12789"/>
        <pc:sldMkLst>
          <pc:docMk/>
          <pc:sldMk cId="2704421019" sldId="120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04421019" sldId="1202"/>
            <ac:spMk id="2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5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5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6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61" creationId="{00000000-0000-0000-0000-000000000000}"/>
          </ac:spMkLst>
        </pc:spChg>
        <pc:grpChg chg="add del mod">
          <ac:chgData name="Kriti Jain" userId="3df26b54-5db6-4303-8413-8628b88e3072" providerId="ADAL" clId="{5782B5E4-B2FD-410C-8D1F-D28DFA245FFC}" dt="2020-06-30T15:20:10.915" v="825" actId="165"/>
          <ac:grpSpMkLst>
            <pc:docMk/>
            <pc:sldMk cId="2704421019" sldId="1202"/>
            <ac:grpSpMk id="3" creationId="{4C3CF165-2DCA-4BD1-830D-0C1040D849E9}"/>
          </ac:grpSpMkLst>
        </pc:grpChg>
      </pc:sldChg>
      <pc:sldChg chg="modSp mod">
        <pc:chgData name="Kriti Jain" userId="3df26b54-5db6-4303-8413-8628b88e3072" providerId="ADAL" clId="{5782B5E4-B2FD-410C-8D1F-D28DFA245FFC}" dt="2020-06-30T15:19:41.935" v="819" actId="14100"/>
        <pc:sldMkLst>
          <pc:docMk/>
          <pc:sldMk cId="2464317790" sldId="1203"/>
        </pc:sldMkLst>
        <pc:spChg chg="mod">
          <ac:chgData name="Kriti Jain" userId="3df26b54-5db6-4303-8413-8628b88e3072" providerId="ADAL" clId="{5782B5E4-B2FD-410C-8D1F-D28DFA245FFC}" dt="2020-06-30T15:19:41.935" v="819" actId="14100"/>
          <ac:spMkLst>
            <pc:docMk/>
            <pc:sldMk cId="2464317790" sldId="120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464317790" sldId="1203"/>
            <ac:spMk id="4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34:05.735" v="75" actId="47"/>
        <pc:sldMkLst>
          <pc:docMk/>
          <pc:sldMk cId="1520138165" sldId="120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520138165" sldId="1204"/>
            <ac:spMk id="1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6:31.836" v="1175" actId="1035"/>
        <pc:sldMkLst>
          <pc:docMk/>
          <pc:sldMk cId="2263860510" sldId="1216"/>
        </pc:sldMkLst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263860510" sldId="1216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48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1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1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2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29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3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6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7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2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21" creationId="{00000000-0000-0000-0000-000000000000}"/>
          </ac:cxnSpMkLst>
        </pc:cxn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388107761" sldId="1230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388107761" sldId="1230"/>
            <ac:spMk id="4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40:35.136" v="1219" actId="1036"/>
        <pc:sldMkLst>
          <pc:docMk/>
          <pc:sldMk cId="3948349437" sldId="123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948349437" sldId="123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2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2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43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7:06.239" v="1184" actId="20577"/>
        <pc:sldMkLst>
          <pc:docMk/>
          <pc:sldMk cId="369220670" sldId="1234"/>
        </pc:sldMkLst>
        <pc:spChg chg="mod">
          <ac:chgData name="Kriti Jain" userId="3df26b54-5db6-4303-8413-8628b88e3072" providerId="ADAL" clId="{5782B5E4-B2FD-410C-8D1F-D28DFA245FFC}" dt="2020-06-30T15:37:06.239" v="1184" actId="20577"/>
          <ac:spMkLst>
            <pc:docMk/>
            <pc:sldMk cId="369220670" sldId="123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220670" sldId="1234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11:53.517" v="752" actId="1038"/>
        <pc:sldMkLst>
          <pc:docMk/>
          <pc:sldMk cId="2794883369" sldId="1236"/>
        </pc:sldMkLst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22.757" v="696" actId="1037"/>
          <ac:spMkLst>
            <pc:docMk/>
            <pc:sldMk cId="2794883369" sldId="1236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0:52.148" v="687" actId="12788"/>
          <ac:spMkLst>
            <pc:docMk/>
            <pc:sldMk cId="2794883369" sldId="1236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94883369" sldId="1236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23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1:17.113" v="692" actId="12789"/>
          <ac:spMkLst>
            <pc:docMk/>
            <pc:sldMk cId="2794883369" sldId="1236"/>
            <ac:spMk id="28" creationId="{D53FA4EF-37C3-4FF0-8CCA-0FAC284F4D8E}"/>
          </ac:spMkLst>
        </pc:sp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1506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5" creationId="{00000000-0000-0000-0000-000000000000}"/>
          </ac:cxnSpMkLst>
        </pc:cxnChg>
      </pc:sldChg>
      <pc:sldChg chg="addSp delSp modSp mod">
        <pc:chgData name="Kriti Jain" userId="3df26b54-5db6-4303-8413-8628b88e3072" providerId="ADAL" clId="{5782B5E4-B2FD-410C-8D1F-D28DFA245FFC}" dt="2020-06-30T15:15:46.077" v="804" actId="1035"/>
        <pc:sldMkLst>
          <pc:docMk/>
          <pc:sldMk cId="4144205799" sldId="1237"/>
        </pc:sldMkLst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4:32.570" v="778" actId="255"/>
          <ac:spMkLst>
            <pc:docMk/>
            <pc:sldMk cId="4144205799" sldId="1237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44205799" sldId="1237"/>
            <ac:spMk id="39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15:46.077" v="804" actId="1035"/>
          <ac:spMkLst>
            <pc:docMk/>
            <pc:sldMk cId="4144205799" sldId="1237"/>
            <ac:spMk id="40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15:38.308" v="801" actId="1037"/>
          <ac:spMkLst>
            <pc:docMk/>
            <pc:sldMk cId="4144205799" sldId="1237"/>
            <ac:spMk id="41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3:04.194" v="759" actId="167"/>
          <ac:spMkLst>
            <pc:docMk/>
            <pc:sldMk cId="4144205799" sldId="1237"/>
            <ac:spMk id="46" creationId="{94E75A38-6601-43DB-9A03-72A14283D1DA}"/>
          </ac:spMkLst>
        </pc:spChg>
        <pc:spChg chg="mod">
          <ac:chgData name="Kriti Jain" userId="3df26b54-5db6-4303-8413-8628b88e3072" providerId="ADAL" clId="{5782B5E4-B2FD-410C-8D1F-D28DFA245FFC}" dt="2020-06-30T15:14:50.185" v="787" actId="554"/>
          <ac:spMkLst>
            <pc:docMk/>
            <pc:sldMk cId="4144205799" sldId="1237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4:50.185" v="787" actId="554"/>
          <ac:spMkLst>
            <pc:docMk/>
            <pc:sldMk cId="4144205799" sldId="1237"/>
            <ac:spMk id="50" creationId="{00000000-0000-0000-0000-000000000000}"/>
          </ac:spMkLst>
        </pc:spChg>
        <pc:grpChg chg="add del mod">
          <ac:chgData name="Kriti Jain" userId="3df26b54-5db6-4303-8413-8628b88e3072" providerId="ADAL" clId="{5782B5E4-B2FD-410C-8D1F-D28DFA245FFC}" dt="2020-06-30T15:13:58.051" v="776" actId="165"/>
          <ac:grpSpMkLst>
            <pc:docMk/>
            <pc:sldMk cId="4144205799" sldId="1237"/>
            <ac:grpSpMk id="42" creationId="{03D73040-E08C-47E4-97B1-3EE46553C9B5}"/>
          </ac:grpSpMkLst>
        </pc:gr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991960140" sldId="123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991960140" sldId="1238"/>
            <ac:spMk id="4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5:57.455" v="1122" actId="1035"/>
        <pc:sldMkLst>
          <pc:docMk/>
          <pc:sldMk cId="517505132" sldId="1240"/>
        </pc:sldMkLst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17505132" sldId="1240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6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61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1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4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4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4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46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5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7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9" creationId="{00000000-0000-0000-0000-000000000000}"/>
          </ac:cxnSpMkLst>
        </pc:cxnChg>
      </pc:sldChg>
      <pc:sldChg chg="modSp mod">
        <pc:chgData name="Kriti Jain" userId="3df26b54-5db6-4303-8413-8628b88e3072" providerId="ADAL" clId="{5782B5E4-B2FD-410C-8D1F-D28DFA245FFC}" dt="2020-06-30T15:34:39.149" v="1079" actId="1035"/>
        <pc:sldMkLst>
          <pc:docMk/>
          <pc:sldMk cId="1589572635" sldId="124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589572635" sldId="1241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3:36.973" v="1070" actId="12788"/>
          <ac:spMkLst>
            <pc:docMk/>
            <pc:sldMk cId="1589572635" sldId="1241"/>
            <ac:spMk id="2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00.969" v="1074" actId="14100"/>
          <ac:spMkLst>
            <pc:docMk/>
            <pc:sldMk cId="1589572635" sldId="1241"/>
            <ac:spMk id="3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22.233" v="1076" actId="14100"/>
          <ac:spMkLst>
            <pc:docMk/>
            <pc:sldMk cId="1589572635" sldId="1241"/>
            <ac:spMk id="3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4" creationId="{00000000-0000-0000-0000-000000000000}"/>
          </ac:spMkLst>
        </pc:sp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4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41" creationId="{00000000-0000-0000-0000-000000000000}"/>
          </ac:cxnSpMkLst>
        </pc:cxn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35425868" sldId="124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35425868" sldId="1242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21:04.301" v="836" actId="12789"/>
        <pc:sldMkLst>
          <pc:docMk/>
          <pc:sldMk cId="547362823" sldId="1243"/>
        </pc:sldMkLst>
        <pc:spChg chg="mod">
          <ac:chgData name="Kriti Jain" userId="3df26b54-5db6-4303-8413-8628b88e3072" providerId="ADAL" clId="{5782B5E4-B2FD-410C-8D1F-D28DFA245FFC}" dt="2020-06-30T15:21:04.301" v="836" actId="12789"/>
          <ac:spMkLst>
            <pc:docMk/>
            <pc:sldMk cId="547362823" sldId="1243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04.301" v="836" actId="12789"/>
          <ac:spMkLst>
            <pc:docMk/>
            <pc:sldMk cId="547362823" sldId="124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47362823" sldId="1243"/>
            <ac:spMk id="28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34:30.207" v="78" actId="47"/>
        <pc:sldMkLst>
          <pc:docMk/>
          <pc:sldMk cId="1041835329" sldId="124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41835329" sldId="1244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848252171" sldId="124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48252171" sldId="1245"/>
            <ac:spMk id="3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5:38:11.364" v="1187" actId="47"/>
        <pc:sldMkLst>
          <pc:docMk/>
          <pc:sldMk cId="3374579837" sldId="124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74579837" sldId="1247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6905799" sldId="124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6905799" sldId="1248"/>
            <ac:spMk id="3" creationId="{00000000-0000-0000-0000-000000000000}"/>
          </ac:spMkLst>
        </pc:spChg>
      </pc:sldChg>
      <pc:sldChg chg="modSp del mod">
        <pc:chgData name="Kriti Jain" userId="3df26b54-5db6-4303-8413-8628b88e3072" providerId="ADAL" clId="{5782B5E4-B2FD-410C-8D1F-D28DFA245FFC}" dt="2020-06-30T15:01:20.063" v="525" actId="47"/>
        <pc:sldMkLst>
          <pc:docMk/>
          <pc:sldMk cId="1059909514" sldId="1251"/>
        </pc:sldMkLst>
        <pc:spChg chg="mod">
          <ac:chgData name="Kriti Jain" userId="3df26b54-5db6-4303-8413-8628b88e3072" providerId="ADAL" clId="{5782B5E4-B2FD-410C-8D1F-D28DFA245FFC}" dt="2020-06-30T15:00:47.408" v="502" actId="20577"/>
          <ac:spMkLst>
            <pc:docMk/>
            <pc:sldMk cId="1059909514" sldId="125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59909514" sldId="1251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784701673" sldId="125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784701673" sldId="1259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233530434" sldId="126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233530434" sldId="1263"/>
            <ac:spMk id="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096509615" sldId="126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096509615" sldId="126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733479873" sldId="126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33479873" sldId="1265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400889381" sldId="127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400889381" sldId="1272"/>
            <ac:spMk id="16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472531505" sldId="127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472531505" sldId="127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83616658" sldId="127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83616658" sldId="1275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34:57.170" v="80" actId="12"/>
        <pc:sldMkLst>
          <pc:docMk/>
          <pc:sldMk cId="3690639528" sldId="127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0639528" sldId="1276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4:57.170" v="80" actId="12"/>
          <ac:spMkLst>
            <pc:docMk/>
            <pc:sldMk cId="3690639528" sldId="1276"/>
            <ac:spMk id="26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3:13.752" v="124" actId="207"/>
        <pc:sldMkLst>
          <pc:docMk/>
          <pc:sldMk cId="1914409278" sldId="127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914409278" sldId="127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7.024" v="121" actId="554"/>
          <ac:spMkLst>
            <pc:docMk/>
            <pc:sldMk cId="1914409278" sldId="1277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7.024" v="121" actId="554"/>
          <ac:spMkLst>
            <pc:docMk/>
            <pc:sldMk cId="1914409278" sldId="1277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6:12.485" v="92" actId="14100"/>
          <ac:spMkLst>
            <pc:docMk/>
            <pc:sldMk cId="1914409278" sldId="1277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3:00.248" v="122" actId="554"/>
          <ac:spMkLst>
            <pc:docMk/>
            <pc:sldMk cId="1914409278" sldId="1277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3:13.752" v="124" actId="207"/>
          <ac:spMkLst>
            <pc:docMk/>
            <pc:sldMk cId="1914409278" sldId="1277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42.966" v="118" actId="12789"/>
          <ac:spMkLst>
            <pc:docMk/>
            <pc:sldMk cId="1914409278" sldId="1277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42.966" v="118" actId="12789"/>
          <ac:spMkLst>
            <pc:docMk/>
            <pc:sldMk cId="1914409278" sldId="1277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0.030" v="120" actId="12789"/>
          <ac:spMkLst>
            <pc:docMk/>
            <pc:sldMk cId="1914409278" sldId="1277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0.030" v="120" actId="12789"/>
          <ac:spMkLst>
            <pc:docMk/>
            <pc:sldMk cId="1914409278" sldId="1277"/>
            <ac:spMk id="16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9:38.175" v="259" actId="12789"/>
        <pc:sldMkLst>
          <pc:docMk/>
          <pc:sldMk cId="2176749206" sldId="1279"/>
        </pc:sldMkLst>
        <pc:spChg chg="mod">
          <ac:chgData name="Kriti Jain" userId="3df26b54-5db6-4303-8413-8628b88e3072" providerId="ADAL" clId="{5782B5E4-B2FD-410C-8D1F-D28DFA245FFC}" dt="2020-06-30T14:49:38.175" v="259" actId="12789"/>
          <ac:spMkLst>
            <pc:docMk/>
            <pc:sldMk cId="2176749206" sldId="1279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9:38.175" v="259" actId="12789"/>
          <ac:spMkLst>
            <pc:docMk/>
            <pc:sldMk cId="2176749206" sldId="1279"/>
            <ac:spMk id="7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5:11.343" v="135" actId="113"/>
        <pc:sldMkLst>
          <pc:docMk/>
          <pc:sldMk cId="3381808957" sldId="128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81808957" sldId="128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5:11.343" v="135" actId="113"/>
          <ac:spMkLst>
            <pc:docMk/>
            <pc:sldMk cId="3381808957" sldId="1281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9:12.836" v="251" actId="113"/>
        <pc:sldMkLst>
          <pc:docMk/>
          <pc:sldMk cId="883947408" sldId="128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83947408" sldId="1282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9:12.836" v="251" actId="113"/>
          <ac:spMkLst>
            <pc:docMk/>
            <pc:sldMk cId="883947408" sldId="1282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10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88865518" sldId="128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8865518" sldId="1288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4:52:02.020" v="347" actId="1038"/>
        <pc:sldMkLst>
          <pc:docMk/>
          <pc:sldMk cId="4182594636" sldId="1291"/>
        </pc:sldMkLst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7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8" creationId="{8F2EB92E-E93E-4695-A2F0-2BFA79F49A07}"/>
          </ac:spMkLst>
        </pc:spChg>
        <pc:picChg chg="mod">
          <ac:chgData name="Kriti Jain" userId="3df26b54-5db6-4303-8413-8628b88e3072" providerId="ADAL" clId="{5782B5E4-B2FD-410C-8D1F-D28DFA245FFC}" dt="2020-06-30T14:52:02.020" v="347" actId="1038"/>
          <ac:picMkLst>
            <pc:docMk/>
            <pc:sldMk cId="4182594636" sldId="1291"/>
            <ac:picMk id="225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2:02.020" v="347" actId="1038"/>
          <ac:picMkLst>
            <pc:docMk/>
            <pc:sldMk cId="4182594636" sldId="1291"/>
            <ac:picMk id="22532" creationId="{00000000-0000-0000-0000-000000000000}"/>
          </ac:picMkLst>
        </pc:pic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13348991" sldId="129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13348991" sldId="1292"/>
            <ac:spMk id="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02:29.819" v="543" actId="12788"/>
        <pc:sldMkLst>
          <pc:docMk/>
          <pc:sldMk cId="1216689640" sldId="129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216689640" sldId="129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03.001" v="532" actId="207"/>
          <ac:spMkLst>
            <pc:docMk/>
            <pc:sldMk cId="1216689640" sldId="129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9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01:48.862" v="530" actId="12789"/>
          <ac:spMkLst>
            <pc:docMk/>
            <pc:sldMk cId="1216689640" sldId="1294"/>
            <ac:spMk id="10" creationId="{38AF0D98-6B9A-479D-8146-8F88429E4A20}"/>
          </ac:spMkLst>
        </pc:spChg>
        <pc:graphicFrameChg chg="mod">
          <ac:chgData name="Kriti Jain" userId="3df26b54-5db6-4303-8413-8628b88e3072" providerId="ADAL" clId="{5782B5E4-B2FD-410C-8D1F-D28DFA245FFC}" dt="2020-06-30T15:02:29.819" v="543" actId="12788"/>
          <ac:graphicFrameMkLst>
            <pc:docMk/>
            <pc:sldMk cId="1216689640" sldId="1294"/>
            <ac:graphicFrameMk id="4" creationId="{00000000-0000-0000-0000-000000000000}"/>
          </ac:graphicFrameMkLst>
        </pc:graphicFrame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126217085" sldId="129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126217085" sldId="1296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872280438" sldId="12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872280438" sldId="1299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13173681" sldId="130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13173681" sldId="1301"/>
            <ac:spMk id="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183878106" sldId="130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83878106" sldId="130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187594023" sldId="130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87594023" sldId="130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111657953" sldId="130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11657953" sldId="1305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573968800" sldId="130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573968800" sldId="1306"/>
            <ac:spMk id="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17:20.054" v="816" actId="1036"/>
        <pc:sldMkLst>
          <pc:docMk/>
          <pc:sldMk cId="780480319" sldId="130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80480319" sldId="1308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7:14.884" v="809" actId="552"/>
          <ac:spMkLst>
            <pc:docMk/>
            <pc:sldMk cId="780480319" sldId="1308"/>
            <ac:spMk id="3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6:30.005" v="807" actId="167"/>
          <ac:spMkLst>
            <pc:docMk/>
            <pc:sldMk cId="780480319" sldId="1308"/>
            <ac:spMk id="23" creationId="{4678B1FD-57DA-4E2D-B367-D75F9B3C916A}"/>
          </ac:spMkLst>
        </pc:spChg>
        <pc:spChg chg="mod">
          <ac:chgData name="Kriti Jain" userId="3df26b54-5db6-4303-8413-8628b88e3072" providerId="ADAL" clId="{5782B5E4-B2FD-410C-8D1F-D28DFA245FFC}" dt="2020-06-30T15:17:20.054" v="816" actId="1036"/>
          <ac:spMkLst>
            <pc:docMk/>
            <pc:sldMk cId="780480319" sldId="1308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54:43.104" v="412" actId="1035"/>
        <pc:sldMkLst>
          <pc:docMk/>
          <pc:sldMk cId="2578617859" sldId="1309"/>
        </pc:sldMkLst>
        <pc:spChg chg="mod">
          <ac:chgData name="Kriti Jain" userId="3df26b54-5db6-4303-8413-8628b88e3072" providerId="ADAL" clId="{5782B5E4-B2FD-410C-8D1F-D28DFA245FFC}" dt="2020-06-30T14:54:43.104" v="412" actId="1035"/>
          <ac:spMkLst>
            <pc:docMk/>
            <pc:sldMk cId="2578617859" sldId="1309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4:43.104" v="412" actId="1035"/>
          <ac:spMkLst>
            <pc:docMk/>
            <pc:sldMk cId="2578617859" sldId="1309"/>
            <ac:spMk id="4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4:54:43.104" v="412" actId="1035"/>
          <ac:picMkLst>
            <pc:docMk/>
            <pc:sldMk cId="2578617859" sldId="1309"/>
            <ac:picMk id="2150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4:43.104" v="412" actId="1035"/>
          <ac:picMkLst>
            <pc:docMk/>
            <pc:sldMk cId="2578617859" sldId="1309"/>
            <ac:picMk id="21508" creationId="{00000000-0000-0000-0000-000000000000}"/>
          </ac:picMkLst>
        </pc:picChg>
      </pc:sldChg>
      <pc:sldChg chg="modSp mod">
        <pc:chgData name="Kriti Jain" userId="3df26b54-5db6-4303-8413-8628b88e3072" providerId="ADAL" clId="{5782B5E4-B2FD-410C-8D1F-D28DFA245FFC}" dt="2020-06-30T14:35:52.130" v="89" actId="12"/>
        <pc:sldMkLst>
          <pc:docMk/>
          <pc:sldMk cId="1474700180" sldId="1310"/>
        </pc:sldMkLst>
        <pc:spChg chg="mod">
          <ac:chgData name="Kriti Jain" userId="3df26b54-5db6-4303-8413-8628b88e3072" providerId="ADAL" clId="{5782B5E4-B2FD-410C-8D1F-D28DFA245FFC}" dt="2020-06-30T14:35:50.114" v="88" actId="12"/>
          <ac:spMkLst>
            <pc:docMk/>
            <pc:sldMk cId="1474700180" sldId="1310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5:46.540" v="87" actId="12"/>
          <ac:spMkLst>
            <pc:docMk/>
            <pc:sldMk cId="1474700180" sldId="1310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5:52.130" v="89" actId="12"/>
          <ac:spMkLst>
            <pc:docMk/>
            <pc:sldMk cId="1474700180" sldId="1310"/>
            <ac:spMk id="5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55:17.327" v="415" actId="47"/>
        <pc:sldMkLst>
          <pc:docMk/>
          <pc:sldMk cId="3808369656" sldId="131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808369656" sldId="1311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55:41.344" v="428" actId="1037"/>
        <pc:sldMkLst>
          <pc:docMk/>
          <pc:sldMk cId="1446389469" sldId="1313"/>
        </pc:sldMkLst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4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42" creationId="{00000000-0000-0000-0000-000000000000}"/>
          </ac:spMkLst>
        </pc:spChg>
        <pc:grpChg chg="mod">
          <ac:chgData name="Kriti Jain" userId="3df26b54-5db6-4303-8413-8628b88e3072" providerId="ADAL" clId="{5782B5E4-B2FD-410C-8D1F-D28DFA245FFC}" dt="2020-06-30T14:55:41.344" v="428" actId="1037"/>
          <ac:grpSpMkLst>
            <pc:docMk/>
            <pc:sldMk cId="1446389469" sldId="1313"/>
            <ac:grpSpMk id="15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4:55:41.344" v="428" actId="1037"/>
          <ac:grpSpMkLst>
            <pc:docMk/>
            <pc:sldMk cId="1446389469" sldId="1313"/>
            <ac:grpSpMk id="31" creationId="{00000000-0000-0000-0000-000000000000}"/>
          </ac:grpSpMkLst>
        </pc:grp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1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1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43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1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4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4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51" creationId="{00000000-0000-0000-0000-000000000000}"/>
          </ac:cxnSpMkLst>
        </pc:cxnChg>
      </pc:sldChg>
      <pc:sldChg chg="del">
        <pc:chgData name="Kriti Jain" userId="3df26b54-5db6-4303-8413-8628b88e3072" providerId="ADAL" clId="{5782B5E4-B2FD-410C-8D1F-D28DFA245FFC}" dt="2020-06-30T14:59:46.278" v="461" actId="47"/>
        <pc:sldMkLst>
          <pc:docMk/>
          <pc:sldMk cId="4116822488" sldId="1314"/>
        </pc:sldMkLst>
      </pc:sldChg>
      <pc:sldChg chg="modSp mod">
        <pc:chgData name="Kriti Jain" userId="3df26b54-5db6-4303-8413-8628b88e3072" providerId="ADAL" clId="{5782B5E4-B2FD-410C-8D1F-D28DFA245FFC}" dt="2020-06-30T15:00:11.834" v="483" actId="12"/>
        <pc:sldMkLst>
          <pc:docMk/>
          <pc:sldMk cId="2958441099" sldId="1315"/>
        </pc:sldMkLst>
        <pc:spChg chg="mod">
          <ac:chgData name="Kriti Jain" userId="3df26b54-5db6-4303-8413-8628b88e3072" providerId="ADAL" clId="{5782B5E4-B2FD-410C-8D1F-D28DFA245FFC}" dt="2020-06-30T15:00:11.834" v="483" actId="12"/>
          <ac:spMkLst>
            <pc:docMk/>
            <pc:sldMk cId="2958441099" sldId="1315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9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9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30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3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33" creationId="{00000000-0000-0000-0000-000000000000}"/>
          </ac:cxnSpMkLst>
        </pc:cxnChg>
      </pc:sldChg>
      <pc:sldChg chg="modSp mod">
        <pc:chgData name="Kriti Jain" userId="3df26b54-5db6-4303-8413-8628b88e3072" providerId="ADAL" clId="{5782B5E4-B2FD-410C-8D1F-D28DFA245FFC}" dt="2020-06-30T15:00:38.013" v="501" actId="14100"/>
        <pc:sldMkLst>
          <pc:docMk/>
          <pc:sldMk cId="2716601894" sldId="1316"/>
        </pc:sldMkLst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16601894" sldId="1316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38.013" v="501" actId="14100"/>
          <ac:spMkLst>
            <pc:docMk/>
            <pc:sldMk cId="2716601894" sldId="1316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1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09:50.174" v="671" actId="113"/>
        <pc:sldMkLst>
          <pc:docMk/>
          <pc:sldMk cId="4171238041" sldId="131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71238041" sldId="131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50.174" v="671" actId="113"/>
          <ac:spMkLst>
            <pc:docMk/>
            <pc:sldMk cId="4171238041" sldId="1317"/>
            <ac:spMk id="4" creationId="{00000000-0000-0000-0000-000000000000}"/>
          </ac:spMkLst>
        </pc:spChg>
      </pc:sldChg>
      <pc:sldChg chg="addSp modSp add mod">
        <pc:chgData name="Kriti Jain" userId="3df26b54-5db6-4303-8413-8628b88e3072" providerId="ADAL" clId="{5782B5E4-B2FD-410C-8D1F-D28DFA245FFC}" dt="2020-06-30T14:33:52.680" v="74" actId="20577"/>
        <pc:sldMkLst>
          <pc:docMk/>
          <pc:sldMk cId="2328047402" sldId="1361"/>
        </pc:sldMkLst>
        <pc:spChg chg="mod">
          <ac:chgData name="Kriti Jain" userId="3df26b54-5db6-4303-8413-8628b88e3072" providerId="ADAL" clId="{5782B5E4-B2FD-410C-8D1F-D28DFA245FFC}" dt="2020-06-30T14:33:41.474" v="72" actId="1036"/>
          <ac:spMkLst>
            <pc:docMk/>
            <pc:sldMk cId="2328047402" sldId="1361"/>
            <ac:spMk id="7" creationId="{0910278D-CBFB-4784-A602-FCB95B66C174}"/>
          </ac:spMkLst>
        </pc:spChg>
        <pc:spChg chg="add mod">
          <ac:chgData name="Kriti Jain" userId="3df26b54-5db6-4303-8413-8628b88e3072" providerId="ADAL" clId="{5782B5E4-B2FD-410C-8D1F-D28DFA245FFC}" dt="2020-06-30T14:33:52.680" v="74" actId="20577"/>
          <ac:spMkLst>
            <pc:docMk/>
            <pc:sldMk cId="2328047402" sldId="1361"/>
            <ac:spMk id="8" creationId="{C1AE2AF6-550E-473F-9328-0A94ED7C68DB}"/>
          </ac:spMkLst>
        </pc:spChg>
      </pc:sldChg>
      <pc:sldChg chg="modSp add mod">
        <pc:chgData name="Kriti Jain" userId="3df26b54-5db6-4303-8413-8628b88e3072" providerId="ADAL" clId="{5782B5E4-B2FD-410C-8D1F-D28DFA245FFC}" dt="2020-06-30T14:34:24.025" v="77"/>
        <pc:sldMkLst>
          <pc:docMk/>
          <pc:sldMk cId="887271534" sldId="1362"/>
        </pc:sldMkLst>
        <pc:spChg chg="mod">
          <ac:chgData name="Kriti Jain" userId="3df26b54-5db6-4303-8413-8628b88e3072" providerId="ADAL" clId="{5782B5E4-B2FD-410C-8D1F-D28DFA245FFC}" dt="2020-06-30T14:34:24.025" v="77"/>
          <ac:spMkLst>
            <pc:docMk/>
            <pc:sldMk cId="887271534" sldId="1362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4:55:08.315" v="414"/>
        <pc:sldMkLst>
          <pc:docMk/>
          <pc:sldMk cId="2959970035" sldId="1363"/>
        </pc:sldMkLst>
        <pc:spChg chg="mod">
          <ac:chgData name="Kriti Jain" userId="3df26b54-5db6-4303-8413-8628b88e3072" providerId="ADAL" clId="{5782B5E4-B2FD-410C-8D1F-D28DFA245FFC}" dt="2020-06-30T14:55:08.315" v="414"/>
          <ac:spMkLst>
            <pc:docMk/>
            <pc:sldMk cId="2959970035" sldId="1363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4:59:35.401" v="460" actId="1037"/>
        <pc:sldMkLst>
          <pc:docMk/>
          <pc:sldMk cId="2038047059" sldId="1364"/>
        </pc:sldMkLst>
        <pc:spChg chg="mod">
          <ac:chgData name="Kriti Jain" userId="3df26b54-5db6-4303-8413-8628b88e3072" providerId="ADAL" clId="{5782B5E4-B2FD-410C-8D1F-D28DFA245FFC}" dt="2020-06-30T14:59:10.223" v="432" actId="14100"/>
          <ac:spMkLst>
            <pc:docMk/>
            <pc:sldMk cId="2038047059" sldId="136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9:35.401" v="460" actId="1037"/>
          <ac:spMkLst>
            <pc:docMk/>
            <pc:sldMk cId="2038047059" sldId="1364"/>
            <ac:spMk id="4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5:01:11.029" v="524" actId="1035"/>
        <pc:sldMkLst>
          <pc:docMk/>
          <pc:sldMk cId="3118744956" sldId="1365"/>
        </pc:sldMkLst>
        <pc:spChg chg="mod">
          <ac:chgData name="Kriti Jain" userId="3df26b54-5db6-4303-8413-8628b88e3072" providerId="ADAL" clId="{5782B5E4-B2FD-410C-8D1F-D28DFA245FFC}" dt="2020-06-30T15:01:11.029" v="524" actId="1035"/>
          <ac:spMkLst>
            <pc:docMk/>
            <pc:sldMk cId="3118744956" sldId="1365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5:38:04.457" v="1186"/>
        <pc:sldMkLst>
          <pc:docMk/>
          <pc:sldMk cId="3196876045" sldId="1366"/>
        </pc:sldMkLst>
        <pc:spChg chg="mod">
          <ac:chgData name="Kriti Jain" userId="3df26b54-5db6-4303-8413-8628b88e3072" providerId="ADAL" clId="{5782B5E4-B2FD-410C-8D1F-D28DFA245FFC}" dt="2020-06-30T15:38:04.457" v="1186"/>
          <ac:spMkLst>
            <pc:docMk/>
            <pc:sldMk cId="3196876045" sldId="1366"/>
            <ac:spMk id="3" creationId="{00000000-0000-0000-0000-000000000000}"/>
          </ac:spMkLst>
        </pc:spChg>
      </pc:sldChg>
      <pc:sldMasterChg chg="del delSldLayout">
        <pc:chgData name="Kriti Jain" userId="3df26b54-5db6-4303-8413-8628b88e3072" providerId="ADAL" clId="{5782B5E4-B2FD-410C-8D1F-D28DFA245FFC}" dt="2020-06-30T12:17:14.042" v="7" actId="2696"/>
        <pc:sldMasterMkLst>
          <pc:docMk/>
          <pc:sldMasterMk cId="975322556" sldId="2147484747"/>
        </pc:sldMasterMkLst>
        <pc:sldLayoutChg chg="del">
          <pc:chgData name="Kriti Jain" userId="3df26b54-5db6-4303-8413-8628b88e3072" providerId="ADAL" clId="{5782B5E4-B2FD-410C-8D1F-D28DFA245FFC}" dt="2020-06-30T12:17:14.031" v="1" actId="2696"/>
          <pc:sldLayoutMkLst>
            <pc:docMk/>
            <pc:sldMasterMk cId="975322556" sldId="2147484747"/>
            <pc:sldLayoutMk cId="478125599" sldId="2147484748"/>
          </pc:sldLayoutMkLst>
        </pc:sldLayoutChg>
        <pc:sldLayoutChg chg="del">
          <pc:chgData name="Kriti Jain" userId="3df26b54-5db6-4303-8413-8628b88e3072" providerId="ADAL" clId="{5782B5E4-B2FD-410C-8D1F-D28DFA245FFC}" dt="2020-06-30T12:17:14.032" v="2" actId="2696"/>
          <pc:sldLayoutMkLst>
            <pc:docMk/>
            <pc:sldMasterMk cId="975322556" sldId="2147484747"/>
            <pc:sldLayoutMk cId="2334895518" sldId="2147484749"/>
          </pc:sldLayoutMkLst>
        </pc:sldLayoutChg>
        <pc:sldLayoutChg chg="del">
          <pc:chgData name="Kriti Jain" userId="3df26b54-5db6-4303-8413-8628b88e3072" providerId="ADAL" clId="{5782B5E4-B2FD-410C-8D1F-D28DFA245FFC}" dt="2020-06-30T12:17:14.033" v="3" actId="2696"/>
          <pc:sldLayoutMkLst>
            <pc:docMk/>
            <pc:sldMasterMk cId="975322556" sldId="2147484747"/>
            <pc:sldLayoutMk cId="2283366045" sldId="2147484750"/>
          </pc:sldLayoutMkLst>
        </pc:sldLayoutChg>
        <pc:sldLayoutChg chg="del">
          <pc:chgData name="Kriti Jain" userId="3df26b54-5db6-4303-8413-8628b88e3072" providerId="ADAL" clId="{5782B5E4-B2FD-410C-8D1F-D28DFA245FFC}" dt="2020-06-30T12:17:14.035" v="4" actId="2696"/>
          <pc:sldLayoutMkLst>
            <pc:docMk/>
            <pc:sldMasterMk cId="975322556" sldId="2147484747"/>
            <pc:sldLayoutMk cId="3052236056" sldId="2147484751"/>
          </pc:sldLayoutMkLst>
        </pc:sldLayoutChg>
        <pc:sldLayoutChg chg="del">
          <pc:chgData name="Kriti Jain" userId="3df26b54-5db6-4303-8413-8628b88e3072" providerId="ADAL" clId="{5782B5E4-B2FD-410C-8D1F-D28DFA245FFC}" dt="2020-06-30T12:17:14.037" v="5" actId="2696"/>
          <pc:sldLayoutMkLst>
            <pc:docMk/>
            <pc:sldMasterMk cId="975322556" sldId="2147484747"/>
            <pc:sldLayoutMk cId="4051960497" sldId="2147484753"/>
          </pc:sldLayoutMkLst>
        </pc:sldLayoutChg>
        <pc:sldLayoutChg chg="del">
          <pc:chgData name="Kriti Jain" userId="3df26b54-5db6-4303-8413-8628b88e3072" providerId="ADAL" clId="{5782B5E4-B2FD-410C-8D1F-D28DFA245FFC}" dt="2020-06-30T12:17:14.038" v="6" actId="2696"/>
          <pc:sldLayoutMkLst>
            <pc:docMk/>
            <pc:sldMasterMk cId="975322556" sldId="2147484747"/>
            <pc:sldLayoutMk cId="1124536422" sldId="2147484754"/>
          </pc:sldLayoutMkLst>
        </pc:sldLayoutChg>
      </pc:sldMasterChg>
      <pc:sldMasterChg chg="addSp modSldLayout">
        <pc:chgData name="Kriti Jain" userId="3df26b54-5db6-4303-8413-8628b88e3072" providerId="ADAL" clId="{5782B5E4-B2FD-410C-8D1F-D28DFA245FFC}" dt="2020-06-30T12:16:30.793" v="0"/>
        <pc:sldMasterMkLst>
          <pc:docMk/>
          <pc:sldMasterMk cId="3059786054" sldId="2147484755"/>
        </pc:sldMasterMkLst>
        <pc:spChg chg="add">
          <ac:chgData name="Kriti Jain" userId="3df26b54-5db6-4303-8413-8628b88e3072" providerId="ADAL" clId="{5782B5E4-B2FD-410C-8D1F-D28DFA245FFC}" dt="2020-06-30T12:16:30.793" v="0"/>
          <ac:spMkLst>
            <pc:docMk/>
            <pc:sldMasterMk cId="3059786054" sldId="2147484755"/>
            <ac:spMk id="5" creationId="{63ADDEBE-BC5C-440D-87DA-941912AA05A9}"/>
          </ac:spMkLst>
        </pc:spChg>
        <pc:spChg chg="add">
          <ac:chgData name="Kriti Jain" userId="3df26b54-5db6-4303-8413-8628b88e3072" providerId="ADAL" clId="{5782B5E4-B2FD-410C-8D1F-D28DFA245FFC}" dt="2020-06-30T12:16:30.793" v="0"/>
          <ac:spMkLst>
            <pc:docMk/>
            <pc:sldMasterMk cId="3059786054" sldId="2147484755"/>
            <ac:spMk id="9" creationId="{B9047739-6B3A-4F23-8679-A6E8EAFD01CA}"/>
          </ac:spMkLst>
        </pc:spChg>
        <pc:picChg chg="add">
          <ac:chgData name="Kriti Jain" userId="3df26b54-5db6-4303-8413-8628b88e3072" providerId="ADAL" clId="{5782B5E4-B2FD-410C-8D1F-D28DFA245FFC}" dt="2020-06-30T12:16:30.793" v="0"/>
          <ac:picMkLst>
            <pc:docMk/>
            <pc:sldMasterMk cId="3059786054" sldId="2147484755"/>
            <ac:picMk id="6" creationId="{C26390D0-6D8A-4327-B9D9-448E4B85398F}"/>
          </ac:picMkLst>
        </pc:picChg>
        <pc:sldLayoutChg chg="addSp">
          <pc:chgData name="Kriti Jain" userId="3df26b54-5db6-4303-8413-8628b88e3072" providerId="ADAL" clId="{5782B5E4-B2FD-410C-8D1F-D28DFA245FFC}" dt="2020-06-30T12:16:30.793" v="0"/>
          <pc:sldLayoutMkLst>
            <pc:docMk/>
            <pc:sldMasterMk cId="3059786054" sldId="2147484755"/>
            <pc:sldLayoutMk cId="3431734324" sldId="2147484756"/>
          </pc:sldLayoutMkLst>
          <pc:spChg chg="add">
            <ac:chgData name="Kriti Jain" userId="3df26b54-5db6-4303-8413-8628b88e3072" providerId="ADAL" clId="{5782B5E4-B2FD-410C-8D1F-D28DFA245FFC}" dt="2020-06-30T12:16:30.793" v="0"/>
            <ac:spMkLst>
              <pc:docMk/>
              <pc:sldMasterMk cId="3059786054" sldId="2147484755"/>
              <pc:sldLayoutMk cId="3431734324" sldId="2147484756"/>
              <ac:spMk id="11" creationId="{A1057A78-0442-421E-A343-A29DDA34F673}"/>
            </ac:spMkLst>
          </pc:sp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8" creationId="{C1341854-6939-4276-9D6B-941B04E23577}"/>
            </ac:picMkLst>
          </pc:pic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9" creationId="{AD1B0877-4C05-43F0-8FCB-E77CA141E94A}"/>
            </ac:picMkLst>
          </pc:pic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12" creationId="{E703C57F-59E0-4DF6-816F-DC1CF7B4D1EE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7B47E-07A4-4234-BC41-FDE32433FCD9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8E23F-717C-41A1-81D1-3E80DB0098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9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72791-72FC-48D3-B8B8-2AD7EA095F28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D88B-ABC5-41F9-819B-7D65330FD5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56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b="0" i="0" dirty="0">
                <a:effectLst/>
                <a:latin typeface="Roboto" panose="02000000000000000000" pitchFamily="2" charset="0"/>
              </a:rPr>
              <a:t>1087595063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3FD88B-ABC5-41F9-819B-7D65330FD5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92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500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516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587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733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453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482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121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052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738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388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Need to change GoDaddy screenshot</a:t>
            </a:r>
            <a:endParaRPr lang="en-IN" b="1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855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1999" cy="6858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6757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67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(30-03-21)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57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(30-03-21)-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88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45200" y="0"/>
            <a:ext cx="6146800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0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5665723" y="599400"/>
            <a:ext cx="6526277" cy="5663598"/>
          </a:xfrm>
          <a:custGeom>
            <a:avLst/>
            <a:gdLst>
              <a:gd name="connsiteX0" fmla="*/ 7516983 w 9789415"/>
              <a:gd name="connsiteY0" fmla="*/ 4349556 h 8496709"/>
              <a:gd name="connsiteX1" fmla="*/ 9789415 w 9789415"/>
              <a:gd name="connsiteY1" fmla="*/ 4349556 h 8496709"/>
              <a:gd name="connsiteX2" fmla="*/ 9789415 w 9789415"/>
              <a:gd name="connsiteY2" fmla="*/ 8455284 h 8496709"/>
              <a:gd name="connsiteX3" fmla="*/ 7303813 w 9789415"/>
              <a:gd name="connsiteY3" fmla="*/ 4349556 h 8496709"/>
              <a:gd name="connsiteX4" fmla="*/ 9597019 w 9789415"/>
              <a:gd name="connsiteY4" fmla="*/ 8496709 h 8496709"/>
              <a:gd name="connsiteX5" fmla="*/ 5010605 w 9789415"/>
              <a:gd name="connsiteY5" fmla="*/ 8496709 h 8496709"/>
              <a:gd name="connsiteX6" fmla="*/ 2504226 w 9789415"/>
              <a:gd name="connsiteY6" fmla="*/ 4349556 h 8496709"/>
              <a:gd name="connsiteX7" fmla="*/ 7094946 w 9789415"/>
              <a:gd name="connsiteY7" fmla="*/ 4349556 h 8496709"/>
              <a:gd name="connsiteX8" fmla="*/ 4800304 w 9789415"/>
              <a:gd name="connsiteY8" fmla="*/ 8496709 h 8496709"/>
              <a:gd name="connsiteX9" fmla="*/ 2291773 w 9789415"/>
              <a:gd name="connsiteY9" fmla="*/ 4349556 h 8496709"/>
              <a:gd name="connsiteX10" fmla="*/ 4586415 w 9789415"/>
              <a:gd name="connsiteY10" fmla="*/ 8496709 h 8496709"/>
              <a:gd name="connsiteX11" fmla="*/ 0 w 9789415"/>
              <a:gd name="connsiteY11" fmla="*/ 8496709 h 8496709"/>
              <a:gd name="connsiteX12" fmla="*/ 9789415 w 9789415"/>
              <a:gd name="connsiteY12" fmla="*/ 41425 h 8496709"/>
              <a:gd name="connsiteX13" fmla="*/ 9789415 w 9789415"/>
              <a:gd name="connsiteY13" fmla="*/ 4147152 h 8496709"/>
              <a:gd name="connsiteX14" fmla="*/ 7516983 w 9789415"/>
              <a:gd name="connsiteY14" fmla="*/ 4147152 h 8496709"/>
              <a:gd name="connsiteX15" fmla="*/ 5014911 w 9789415"/>
              <a:gd name="connsiteY15" fmla="*/ 0 h 8496709"/>
              <a:gd name="connsiteX16" fmla="*/ 9605631 w 9789415"/>
              <a:gd name="connsiteY16" fmla="*/ 0 h 8496709"/>
              <a:gd name="connsiteX17" fmla="*/ 7310271 w 9789415"/>
              <a:gd name="connsiteY17" fmla="*/ 4147152 h 8496709"/>
              <a:gd name="connsiteX18" fmla="*/ 4799586 w 9789415"/>
              <a:gd name="connsiteY18" fmla="*/ 0 h 8496709"/>
              <a:gd name="connsiteX19" fmla="*/ 7094946 w 9789415"/>
              <a:gd name="connsiteY19" fmla="*/ 4147152 h 8496709"/>
              <a:gd name="connsiteX20" fmla="*/ 2504226 w 9789415"/>
              <a:gd name="connsiteY20" fmla="*/ 4147152 h 8496709"/>
              <a:gd name="connsiteX21" fmla="*/ 6461 w 9789415"/>
              <a:gd name="connsiteY21" fmla="*/ 0 h 8496709"/>
              <a:gd name="connsiteX22" fmla="*/ 4592876 w 9789415"/>
              <a:gd name="connsiteY22" fmla="*/ 0 h 8496709"/>
              <a:gd name="connsiteX23" fmla="*/ 2301103 w 9789415"/>
              <a:gd name="connsiteY23" fmla="*/ 4147152 h 849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789415" h="8496709">
                <a:moveTo>
                  <a:pt x="7516983" y="4349556"/>
                </a:moveTo>
                <a:lnTo>
                  <a:pt x="9789415" y="4349556"/>
                </a:lnTo>
                <a:lnTo>
                  <a:pt x="9789415" y="8455284"/>
                </a:lnTo>
                <a:close/>
                <a:moveTo>
                  <a:pt x="7303813" y="4349556"/>
                </a:moveTo>
                <a:lnTo>
                  <a:pt x="9597019" y="8496709"/>
                </a:lnTo>
                <a:lnTo>
                  <a:pt x="5010605" y="8496709"/>
                </a:lnTo>
                <a:close/>
                <a:moveTo>
                  <a:pt x="2504226" y="4349556"/>
                </a:moveTo>
                <a:lnTo>
                  <a:pt x="7094946" y="4349556"/>
                </a:lnTo>
                <a:lnTo>
                  <a:pt x="4800304" y="8496709"/>
                </a:lnTo>
                <a:close/>
                <a:moveTo>
                  <a:pt x="2291773" y="4349556"/>
                </a:moveTo>
                <a:lnTo>
                  <a:pt x="4586415" y="8496709"/>
                </a:lnTo>
                <a:lnTo>
                  <a:pt x="0" y="8496709"/>
                </a:lnTo>
                <a:close/>
                <a:moveTo>
                  <a:pt x="9789415" y="41425"/>
                </a:moveTo>
                <a:lnTo>
                  <a:pt x="9789415" y="4147152"/>
                </a:lnTo>
                <a:lnTo>
                  <a:pt x="7516983" y="4147152"/>
                </a:lnTo>
                <a:close/>
                <a:moveTo>
                  <a:pt x="5014911" y="0"/>
                </a:moveTo>
                <a:lnTo>
                  <a:pt x="9605631" y="0"/>
                </a:lnTo>
                <a:lnTo>
                  <a:pt x="7310271" y="4147152"/>
                </a:lnTo>
                <a:close/>
                <a:moveTo>
                  <a:pt x="4799586" y="0"/>
                </a:moveTo>
                <a:lnTo>
                  <a:pt x="7094946" y="4147152"/>
                </a:lnTo>
                <a:lnTo>
                  <a:pt x="2504226" y="4147152"/>
                </a:lnTo>
                <a:close/>
                <a:moveTo>
                  <a:pt x="6461" y="0"/>
                </a:moveTo>
                <a:lnTo>
                  <a:pt x="4592876" y="0"/>
                </a:lnTo>
                <a:lnTo>
                  <a:pt x="2301103" y="41471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496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36344" y="317450"/>
            <a:ext cx="11509684" cy="295282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48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ur team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>
            <a:extLst>
              <a:ext uri="{FF2B5EF4-FFF2-40B4-BE49-F238E27FC236}">
                <a16:creationId xmlns:a16="http://schemas.microsoft.com/office/drawing/2014/main" id="{26D85FFB-B009-4A03-B0B1-4ACD3E4517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3394" y="1127360"/>
            <a:ext cx="4603993" cy="4603281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556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ur team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>
            <a:extLst>
              <a:ext uri="{FF2B5EF4-FFF2-40B4-BE49-F238E27FC236}">
                <a16:creationId xmlns:a16="http://schemas.microsoft.com/office/drawing/2014/main" id="{26D85FFB-B009-4A03-B0B1-4ACD3E4517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04352" y="1127360"/>
            <a:ext cx="4603993" cy="4603281"/>
          </a:xfrm>
          <a:prstGeom prst="ellipse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99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ur team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207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ur services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2057083"/>
            <a:ext cx="12192000" cy="2810469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09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t of brush strok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0" y="0"/>
            <a:ext cx="7236542" cy="6858000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  <a:gd name="T86" fmla="*/ 4234 w 5219"/>
              <a:gd name="T87" fmla="*/ 4234 w 5219"/>
              <a:gd name="T88" fmla="*/ 4234 w 5219"/>
              <a:gd name="T89" fmla="*/ 4234 w 5219"/>
              <a:gd name="T90" fmla="*/ 4234 w 5219"/>
              <a:gd name="T91" fmla="*/ 4234 w 5219"/>
              <a:gd name="T92" fmla="*/ 4234 w 5219"/>
              <a:gd name="T93" fmla="*/ 4234 w 5219"/>
              <a:gd name="T94" fmla="*/ 4234 w 5219"/>
              <a:gd name="T95" fmla="*/ 4234 w 5219"/>
              <a:gd name="T96" fmla="*/ 4234 w 5219"/>
              <a:gd name="T97" fmla="*/ 4234 w 5219"/>
              <a:gd name="T98" fmla="*/ 4234 w 5219"/>
              <a:gd name="T99" fmla="*/ 4234 w 5219"/>
              <a:gd name="T100" fmla="*/ 4234 w 5219"/>
              <a:gd name="T101" fmla="*/ 4234 w 5219"/>
              <a:gd name="T102" fmla="*/ 4234 w 5219"/>
              <a:gd name="T103" fmla="*/ 4234 w 5219"/>
              <a:gd name="T104" fmla="*/ 4234 w 5219"/>
              <a:gd name="T105" fmla="*/ 4234 w 5219"/>
              <a:gd name="T106" fmla="*/ 4234 w 5219"/>
              <a:gd name="T107" fmla="*/ 4234 w 5219"/>
              <a:gd name="T108" fmla="*/ 4234 w 5219"/>
              <a:gd name="T109" fmla="*/ 4234 w 5219"/>
              <a:gd name="T110" fmla="*/ 4234 w 5219"/>
              <a:gd name="T111" fmla="*/ 4234 w 5219"/>
              <a:gd name="T112" fmla="*/ 4234 w 5219"/>
              <a:gd name="T113" fmla="*/ 4234 w 5219"/>
              <a:gd name="T114" fmla="*/ 4234 w 5219"/>
              <a:gd name="T115" fmla="*/ 4234 w 5219"/>
              <a:gd name="T116" fmla="*/ 4234 w 5219"/>
              <a:gd name="T117" fmla="*/ 4234 w 5219"/>
              <a:gd name="T118" fmla="*/ 4234 w 5219"/>
              <a:gd name="T119" fmla="*/ 4234 w 5219"/>
              <a:gd name="T120" fmla="*/ 4234 w 5219"/>
              <a:gd name="T121" fmla="*/ 4234 w 5219"/>
              <a:gd name="T122" fmla="*/ 4234 w 5219"/>
              <a:gd name="T123" fmla="*/ 4234 w 5219"/>
              <a:gd name="T124" fmla="*/ 4234 w 5219"/>
              <a:gd name="T12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31" h="4520">
                <a:moveTo>
                  <a:pt x="3991" y="4520"/>
                </a:moveTo>
                <a:lnTo>
                  <a:pt x="3196" y="4520"/>
                </a:lnTo>
                <a:lnTo>
                  <a:pt x="3207" y="4508"/>
                </a:lnTo>
                <a:lnTo>
                  <a:pt x="3220" y="4496"/>
                </a:lnTo>
                <a:lnTo>
                  <a:pt x="3231" y="4483"/>
                </a:lnTo>
                <a:lnTo>
                  <a:pt x="3243" y="4471"/>
                </a:lnTo>
                <a:lnTo>
                  <a:pt x="3248" y="4465"/>
                </a:lnTo>
                <a:lnTo>
                  <a:pt x="3254" y="4461"/>
                </a:lnTo>
                <a:lnTo>
                  <a:pt x="3257" y="4460"/>
                </a:lnTo>
                <a:lnTo>
                  <a:pt x="3261" y="4459"/>
                </a:lnTo>
                <a:lnTo>
                  <a:pt x="3266" y="4460"/>
                </a:lnTo>
                <a:lnTo>
                  <a:pt x="3270" y="4462"/>
                </a:lnTo>
                <a:lnTo>
                  <a:pt x="3269" y="4457"/>
                </a:lnTo>
                <a:lnTo>
                  <a:pt x="3269" y="4453"/>
                </a:lnTo>
                <a:lnTo>
                  <a:pt x="3270" y="4449"/>
                </a:lnTo>
                <a:lnTo>
                  <a:pt x="3271" y="4445"/>
                </a:lnTo>
                <a:lnTo>
                  <a:pt x="3276" y="4438"/>
                </a:lnTo>
                <a:lnTo>
                  <a:pt x="3282" y="4431"/>
                </a:lnTo>
                <a:lnTo>
                  <a:pt x="3287" y="4424"/>
                </a:lnTo>
                <a:lnTo>
                  <a:pt x="3291" y="4418"/>
                </a:lnTo>
                <a:lnTo>
                  <a:pt x="3296" y="4412"/>
                </a:lnTo>
                <a:lnTo>
                  <a:pt x="3302" y="4407"/>
                </a:lnTo>
                <a:lnTo>
                  <a:pt x="3294" y="4413"/>
                </a:lnTo>
                <a:lnTo>
                  <a:pt x="3287" y="4419"/>
                </a:lnTo>
                <a:lnTo>
                  <a:pt x="3279" y="4424"/>
                </a:lnTo>
                <a:lnTo>
                  <a:pt x="3270" y="4427"/>
                </a:lnTo>
                <a:lnTo>
                  <a:pt x="3259" y="4432"/>
                </a:lnTo>
                <a:lnTo>
                  <a:pt x="3248" y="4438"/>
                </a:lnTo>
                <a:lnTo>
                  <a:pt x="3248" y="4438"/>
                </a:lnTo>
                <a:lnTo>
                  <a:pt x="3238" y="4447"/>
                </a:lnTo>
                <a:lnTo>
                  <a:pt x="3228" y="4454"/>
                </a:lnTo>
                <a:lnTo>
                  <a:pt x="3222" y="4457"/>
                </a:lnTo>
                <a:lnTo>
                  <a:pt x="3215" y="4459"/>
                </a:lnTo>
                <a:lnTo>
                  <a:pt x="3208" y="4459"/>
                </a:lnTo>
                <a:lnTo>
                  <a:pt x="3201" y="4459"/>
                </a:lnTo>
                <a:lnTo>
                  <a:pt x="3198" y="4459"/>
                </a:lnTo>
                <a:lnTo>
                  <a:pt x="3196" y="4459"/>
                </a:lnTo>
                <a:lnTo>
                  <a:pt x="3194" y="4461"/>
                </a:lnTo>
                <a:lnTo>
                  <a:pt x="3193" y="4462"/>
                </a:lnTo>
                <a:lnTo>
                  <a:pt x="3191" y="4466"/>
                </a:lnTo>
                <a:lnTo>
                  <a:pt x="3189" y="4471"/>
                </a:lnTo>
                <a:lnTo>
                  <a:pt x="3188" y="4475"/>
                </a:lnTo>
                <a:lnTo>
                  <a:pt x="3185" y="4479"/>
                </a:lnTo>
                <a:lnTo>
                  <a:pt x="3182" y="4482"/>
                </a:lnTo>
                <a:lnTo>
                  <a:pt x="3179" y="4484"/>
                </a:lnTo>
                <a:lnTo>
                  <a:pt x="3172" y="4488"/>
                </a:lnTo>
                <a:lnTo>
                  <a:pt x="3163" y="4494"/>
                </a:lnTo>
                <a:lnTo>
                  <a:pt x="3161" y="4495"/>
                </a:lnTo>
                <a:lnTo>
                  <a:pt x="3159" y="4496"/>
                </a:lnTo>
                <a:lnTo>
                  <a:pt x="3145" y="4509"/>
                </a:lnTo>
                <a:lnTo>
                  <a:pt x="3130" y="4520"/>
                </a:lnTo>
                <a:lnTo>
                  <a:pt x="3102" y="4520"/>
                </a:lnTo>
                <a:lnTo>
                  <a:pt x="3115" y="4509"/>
                </a:lnTo>
                <a:lnTo>
                  <a:pt x="3129" y="4499"/>
                </a:lnTo>
                <a:lnTo>
                  <a:pt x="3142" y="4488"/>
                </a:lnTo>
                <a:lnTo>
                  <a:pt x="3155" y="4478"/>
                </a:lnTo>
                <a:lnTo>
                  <a:pt x="3156" y="4474"/>
                </a:lnTo>
                <a:lnTo>
                  <a:pt x="3158" y="4472"/>
                </a:lnTo>
                <a:lnTo>
                  <a:pt x="3161" y="4470"/>
                </a:lnTo>
                <a:lnTo>
                  <a:pt x="3165" y="4469"/>
                </a:lnTo>
                <a:lnTo>
                  <a:pt x="3173" y="4461"/>
                </a:lnTo>
                <a:lnTo>
                  <a:pt x="3180" y="4453"/>
                </a:lnTo>
                <a:lnTo>
                  <a:pt x="3187" y="4444"/>
                </a:lnTo>
                <a:lnTo>
                  <a:pt x="3195" y="4435"/>
                </a:lnTo>
                <a:lnTo>
                  <a:pt x="3196" y="4430"/>
                </a:lnTo>
                <a:lnTo>
                  <a:pt x="3199" y="4427"/>
                </a:lnTo>
                <a:lnTo>
                  <a:pt x="3203" y="4425"/>
                </a:lnTo>
                <a:lnTo>
                  <a:pt x="3208" y="4424"/>
                </a:lnTo>
                <a:lnTo>
                  <a:pt x="3209" y="4424"/>
                </a:lnTo>
                <a:lnTo>
                  <a:pt x="3210" y="4425"/>
                </a:lnTo>
                <a:lnTo>
                  <a:pt x="3211" y="4424"/>
                </a:lnTo>
                <a:lnTo>
                  <a:pt x="3212" y="4423"/>
                </a:lnTo>
                <a:lnTo>
                  <a:pt x="3212" y="4420"/>
                </a:lnTo>
                <a:lnTo>
                  <a:pt x="3211" y="4417"/>
                </a:lnTo>
                <a:lnTo>
                  <a:pt x="3213" y="4412"/>
                </a:lnTo>
                <a:lnTo>
                  <a:pt x="3216" y="4408"/>
                </a:lnTo>
                <a:lnTo>
                  <a:pt x="3219" y="4406"/>
                </a:lnTo>
                <a:lnTo>
                  <a:pt x="3221" y="4405"/>
                </a:lnTo>
                <a:lnTo>
                  <a:pt x="3223" y="4404"/>
                </a:lnTo>
                <a:lnTo>
                  <a:pt x="3225" y="4404"/>
                </a:lnTo>
                <a:lnTo>
                  <a:pt x="3228" y="4397"/>
                </a:lnTo>
                <a:lnTo>
                  <a:pt x="3232" y="4392"/>
                </a:lnTo>
                <a:lnTo>
                  <a:pt x="3236" y="4387"/>
                </a:lnTo>
                <a:lnTo>
                  <a:pt x="3241" y="4384"/>
                </a:lnTo>
                <a:lnTo>
                  <a:pt x="3232" y="4387"/>
                </a:lnTo>
                <a:lnTo>
                  <a:pt x="3223" y="4388"/>
                </a:lnTo>
                <a:lnTo>
                  <a:pt x="3222" y="4388"/>
                </a:lnTo>
                <a:lnTo>
                  <a:pt x="3221" y="4388"/>
                </a:lnTo>
                <a:lnTo>
                  <a:pt x="3219" y="4395"/>
                </a:lnTo>
                <a:lnTo>
                  <a:pt x="3215" y="4402"/>
                </a:lnTo>
                <a:lnTo>
                  <a:pt x="3211" y="4407"/>
                </a:lnTo>
                <a:lnTo>
                  <a:pt x="3206" y="4411"/>
                </a:lnTo>
                <a:lnTo>
                  <a:pt x="3194" y="4419"/>
                </a:lnTo>
                <a:lnTo>
                  <a:pt x="3181" y="4426"/>
                </a:lnTo>
                <a:lnTo>
                  <a:pt x="3174" y="4427"/>
                </a:lnTo>
                <a:lnTo>
                  <a:pt x="3167" y="4430"/>
                </a:lnTo>
                <a:lnTo>
                  <a:pt x="3161" y="4432"/>
                </a:lnTo>
                <a:lnTo>
                  <a:pt x="3155" y="4436"/>
                </a:lnTo>
                <a:lnTo>
                  <a:pt x="3145" y="4445"/>
                </a:lnTo>
                <a:lnTo>
                  <a:pt x="3135" y="4454"/>
                </a:lnTo>
                <a:lnTo>
                  <a:pt x="3130" y="4459"/>
                </a:lnTo>
                <a:lnTo>
                  <a:pt x="3123" y="4462"/>
                </a:lnTo>
                <a:lnTo>
                  <a:pt x="3117" y="4465"/>
                </a:lnTo>
                <a:lnTo>
                  <a:pt x="3111" y="4468"/>
                </a:lnTo>
                <a:lnTo>
                  <a:pt x="3098" y="4471"/>
                </a:lnTo>
                <a:lnTo>
                  <a:pt x="3086" y="4476"/>
                </a:lnTo>
                <a:lnTo>
                  <a:pt x="3084" y="4476"/>
                </a:lnTo>
                <a:lnTo>
                  <a:pt x="3084" y="4475"/>
                </a:lnTo>
                <a:lnTo>
                  <a:pt x="3084" y="4474"/>
                </a:lnTo>
                <a:lnTo>
                  <a:pt x="3085" y="4473"/>
                </a:lnTo>
                <a:lnTo>
                  <a:pt x="3087" y="4469"/>
                </a:lnTo>
                <a:lnTo>
                  <a:pt x="3088" y="4466"/>
                </a:lnTo>
                <a:lnTo>
                  <a:pt x="3094" y="4456"/>
                </a:lnTo>
                <a:lnTo>
                  <a:pt x="3102" y="4446"/>
                </a:lnTo>
                <a:lnTo>
                  <a:pt x="3110" y="4438"/>
                </a:lnTo>
                <a:lnTo>
                  <a:pt x="3119" y="4429"/>
                </a:lnTo>
                <a:lnTo>
                  <a:pt x="3138" y="4414"/>
                </a:lnTo>
                <a:lnTo>
                  <a:pt x="3155" y="4398"/>
                </a:lnTo>
                <a:lnTo>
                  <a:pt x="3148" y="4403"/>
                </a:lnTo>
                <a:lnTo>
                  <a:pt x="3140" y="4408"/>
                </a:lnTo>
                <a:lnTo>
                  <a:pt x="3131" y="4411"/>
                </a:lnTo>
                <a:lnTo>
                  <a:pt x="3120" y="4414"/>
                </a:lnTo>
                <a:lnTo>
                  <a:pt x="3121" y="4414"/>
                </a:lnTo>
                <a:lnTo>
                  <a:pt x="3121" y="4414"/>
                </a:lnTo>
                <a:lnTo>
                  <a:pt x="3113" y="4428"/>
                </a:lnTo>
                <a:lnTo>
                  <a:pt x="3105" y="4442"/>
                </a:lnTo>
                <a:lnTo>
                  <a:pt x="3099" y="4448"/>
                </a:lnTo>
                <a:lnTo>
                  <a:pt x="3094" y="4453"/>
                </a:lnTo>
                <a:lnTo>
                  <a:pt x="3087" y="4458"/>
                </a:lnTo>
                <a:lnTo>
                  <a:pt x="3080" y="4461"/>
                </a:lnTo>
                <a:lnTo>
                  <a:pt x="3070" y="4466"/>
                </a:lnTo>
                <a:lnTo>
                  <a:pt x="3060" y="4470"/>
                </a:lnTo>
                <a:lnTo>
                  <a:pt x="3056" y="4470"/>
                </a:lnTo>
                <a:lnTo>
                  <a:pt x="3052" y="4468"/>
                </a:lnTo>
                <a:lnTo>
                  <a:pt x="3050" y="4467"/>
                </a:lnTo>
                <a:lnTo>
                  <a:pt x="3048" y="4464"/>
                </a:lnTo>
                <a:lnTo>
                  <a:pt x="3046" y="4461"/>
                </a:lnTo>
                <a:lnTo>
                  <a:pt x="3045" y="4457"/>
                </a:lnTo>
                <a:lnTo>
                  <a:pt x="3043" y="4451"/>
                </a:lnTo>
                <a:lnTo>
                  <a:pt x="3041" y="4445"/>
                </a:lnTo>
                <a:lnTo>
                  <a:pt x="3040" y="4438"/>
                </a:lnTo>
                <a:lnTo>
                  <a:pt x="3039" y="4432"/>
                </a:lnTo>
                <a:lnTo>
                  <a:pt x="3041" y="4426"/>
                </a:lnTo>
                <a:lnTo>
                  <a:pt x="3044" y="4421"/>
                </a:lnTo>
                <a:lnTo>
                  <a:pt x="3049" y="4416"/>
                </a:lnTo>
                <a:lnTo>
                  <a:pt x="3056" y="4412"/>
                </a:lnTo>
                <a:lnTo>
                  <a:pt x="3068" y="4408"/>
                </a:lnTo>
                <a:lnTo>
                  <a:pt x="3081" y="4403"/>
                </a:lnTo>
                <a:lnTo>
                  <a:pt x="3086" y="4400"/>
                </a:lnTo>
                <a:lnTo>
                  <a:pt x="3089" y="4397"/>
                </a:lnTo>
                <a:lnTo>
                  <a:pt x="3091" y="4396"/>
                </a:lnTo>
                <a:lnTo>
                  <a:pt x="3092" y="4394"/>
                </a:lnTo>
                <a:lnTo>
                  <a:pt x="3092" y="4392"/>
                </a:lnTo>
                <a:lnTo>
                  <a:pt x="3092" y="4389"/>
                </a:lnTo>
                <a:lnTo>
                  <a:pt x="3092" y="4389"/>
                </a:lnTo>
                <a:lnTo>
                  <a:pt x="3099" y="4409"/>
                </a:lnTo>
                <a:lnTo>
                  <a:pt x="3105" y="4430"/>
                </a:lnTo>
                <a:lnTo>
                  <a:pt x="3105" y="4430"/>
                </a:lnTo>
                <a:lnTo>
                  <a:pt x="3108" y="4419"/>
                </a:lnTo>
                <a:lnTo>
                  <a:pt x="3110" y="4407"/>
                </a:lnTo>
                <a:lnTo>
                  <a:pt x="3108" y="4397"/>
                </a:lnTo>
                <a:lnTo>
                  <a:pt x="3106" y="4386"/>
                </a:lnTo>
                <a:lnTo>
                  <a:pt x="3107" y="4381"/>
                </a:lnTo>
                <a:lnTo>
                  <a:pt x="3108" y="4377"/>
                </a:lnTo>
                <a:lnTo>
                  <a:pt x="3109" y="4374"/>
                </a:lnTo>
                <a:lnTo>
                  <a:pt x="3111" y="4371"/>
                </a:lnTo>
                <a:lnTo>
                  <a:pt x="3114" y="4369"/>
                </a:lnTo>
                <a:lnTo>
                  <a:pt x="3117" y="4369"/>
                </a:lnTo>
                <a:lnTo>
                  <a:pt x="3122" y="4369"/>
                </a:lnTo>
                <a:lnTo>
                  <a:pt x="3128" y="4371"/>
                </a:lnTo>
                <a:lnTo>
                  <a:pt x="3143" y="4365"/>
                </a:lnTo>
                <a:lnTo>
                  <a:pt x="3151" y="4360"/>
                </a:lnTo>
                <a:lnTo>
                  <a:pt x="3151" y="4360"/>
                </a:lnTo>
                <a:lnTo>
                  <a:pt x="3150" y="4353"/>
                </a:lnTo>
                <a:lnTo>
                  <a:pt x="3149" y="4349"/>
                </a:lnTo>
                <a:lnTo>
                  <a:pt x="3147" y="4347"/>
                </a:lnTo>
                <a:lnTo>
                  <a:pt x="3145" y="4345"/>
                </a:lnTo>
                <a:lnTo>
                  <a:pt x="3142" y="4344"/>
                </a:lnTo>
                <a:lnTo>
                  <a:pt x="3138" y="4343"/>
                </a:lnTo>
                <a:lnTo>
                  <a:pt x="3123" y="4340"/>
                </a:lnTo>
                <a:lnTo>
                  <a:pt x="3110" y="4335"/>
                </a:lnTo>
                <a:lnTo>
                  <a:pt x="3096" y="4331"/>
                </a:lnTo>
                <a:lnTo>
                  <a:pt x="3083" y="4325"/>
                </a:lnTo>
                <a:lnTo>
                  <a:pt x="3069" y="4320"/>
                </a:lnTo>
                <a:lnTo>
                  <a:pt x="3055" y="4317"/>
                </a:lnTo>
                <a:lnTo>
                  <a:pt x="3041" y="4315"/>
                </a:lnTo>
                <a:lnTo>
                  <a:pt x="3025" y="4315"/>
                </a:lnTo>
                <a:lnTo>
                  <a:pt x="3019" y="4317"/>
                </a:lnTo>
                <a:lnTo>
                  <a:pt x="3013" y="4320"/>
                </a:lnTo>
                <a:lnTo>
                  <a:pt x="3008" y="4324"/>
                </a:lnTo>
                <a:lnTo>
                  <a:pt x="3004" y="4330"/>
                </a:lnTo>
                <a:lnTo>
                  <a:pt x="3001" y="4336"/>
                </a:lnTo>
                <a:lnTo>
                  <a:pt x="2999" y="4343"/>
                </a:lnTo>
                <a:lnTo>
                  <a:pt x="2998" y="4350"/>
                </a:lnTo>
                <a:lnTo>
                  <a:pt x="3000" y="4359"/>
                </a:lnTo>
                <a:lnTo>
                  <a:pt x="3000" y="4365"/>
                </a:lnTo>
                <a:lnTo>
                  <a:pt x="2999" y="4370"/>
                </a:lnTo>
                <a:lnTo>
                  <a:pt x="2997" y="4374"/>
                </a:lnTo>
                <a:lnTo>
                  <a:pt x="2994" y="4379"/>
                </a:lnTo>
                <a:lnTo>
                  <a:pt x="2988" y="4386"/>
                </a:lnTo>
                <a:lnTo>
                  <a:pt x="2982" y="4388"/>
                </a:lnTo>
                <a:lnTo>
                  <a:pt x="2982" y="4388"/>
                </a:lnTo>
                <a:lnTo>
                  <a:pt x="2983" y="4388"/>
                </a:lnTo>
                <a:lnTo>
                  <a:pt x="2967" y="4415"/>
                </a:lnTo>
                <a:lnTo>
                  <a:pt x="2950" y="4439"/>
                </a:lnTo>
                <a:lnTo>
                  <a:pt x="2942" y="4449"/>
                </a:lnTo>
                <a:lnTo>
                  <a:pt x="2932" y="4457"/>
                </a:lnTo>
                <a:lnTo>
                  <a:pt x="2927" y="4460"/>
                </a:lnTo>
                <a:lnTo>
                  <a:pt x="2922" y="4462"/>
                </a:lnTo>
                <a:lnTo>
                  <a:pt x="2917" y="4464"/>
                </a:lnTo>
                <a:lnTo>
                  <a:pt x="2912" y="4466"/>
                </a:lnTo>
                <a:lnTo>
                  <a:pt x="2911" y="4466"/>
                </a:lnTo>
                <a:lnTo>
                  <a:pt x="2908" y="4453"/>
                </a:lnTo>
                <a:lnTo>
                  <a:pt x="2909" y="4458"/>
                </a:lnTo>
                <a:lnTo>
                  <a:pt x="2907" y="4463"/>
                </a:lnTo>
                <a:lnTo>
                  <a:pt x="2904" y="4468"/>
                </a:lnTo>
                <a:lnTo>
                  <a:pt x="2901" y="4472"/>
                </a:lnTo>
                <a:lnTo>
                  <a:pt x="2891" y="4479"/>
                </a:lnTo>
                <a:lnTo>
                  <a:pt x="2881" y="4485"/>
                </a:lnTo>
                <a:lnTo>
                  <a:pt x="2887" y="4494"/>
                </a:lnTo>
                <a:lnTo>
                  <a:pt x="2893" y="4500"/>
                </a:lnTo>
                <a:lnTo>
                  <a:pt x="2902" y="4504"/>
                </a:lnTo>
                <a:lnTo>
                  <a:pt x="2910" y="4508"/>
                </a:lnTo>
                <a:lnTo>
                  <a:pt x="2917" y="4510"/>
                </a:lnTo>
                <a:lnTo>
                  <a:pt x="2923" y="4512"/>
                </a:lnTo>
                <a:lnTo>
                  <a:pt x="2926" y="4513"/>
                </a:lnTo>
                <a:lnTo>
                  <a:pt x="2929" y="4515"/>
                </a:lnTo>
                <a:lnTo>
                  <a:pt x="2931" y="4517"/>
                </a:lnTo>
                <a:lnTo>
                  <a:pt x="2934" y="4520"/>
                </a:lnTo>
                <a:lnTo>
                  <a:pt x="563" y="4520"/>
                </a:lnTo>
                <a:lnTo>
                  <a:pt x="562" y="4509"/>
                </a:lnTo>
                <a:lnTo>
                  <a:pt x="556" y="4514"/>
                </a:lnTo>
                <a:lnTo>
                  <a:pt x="551" y="4520"/>
                </a:lnTo>
                <a:lnTo>
                  <a:pt x="533" y="4520"/>
                </a:lnTo>
                <a:lnTo>
                  <a:pt x="538" y="4512"/>
                </a:lnTo>
                <a:lnTo>
                  <a:pt x="543" y="4505"/>
                </a:lnTo>
                <a:lnTo>
                  <a:pt x="542" y="4501"/>
                </a:lnTo>
                <a:lnTo>
                  <a:pt x="542" y="4499"/>
                </a:lnTo>
                <a:lnTo>
                  <a:pt x="542" y="4499"/>
                </a:lnTo>
                <a:lnTo>
                  <a:pt x="541" y="4500"/>
                </a:lnTo>
                <a:lnTo>
                  <a:pt x="539" y="4502"/>
                </a:lnTo>
                <a:lnTo>
                  <a:pt x="538" y="4503"/>
                </a:lnTo>
                <a:lnTo>
                  <a:pt x="537" y="4503"/>
                </a:lnTo>
                <a:lnTo>
                  <a:pt x="536" y="4503"/>
                </a:lnTo>
                <a:lnTo>
                  <a:pt x="536" y="4501"/>
                </a:lnTo>
                <a:lnTo>
                  <a:pt x="536" y="4505"/>
                </a:lnTo>
                <a:lnTo>
                  <a:pt x="537" y="4509"/>
                </a:lnTo>
                <a:lnTo>
                  <a:pt x="537" y="4509"/>
                </a:lnTo>
                <a:lnTo>
                  <a:pt x="536" y="4509"/>
                </a:lnTo>
                <a:lnTo>
                  <a:pt x="535" y="4509"/>
                </a:lnTo>
                <a:lnTo>
                  <a:pt x="530" y="4510"/>
                </a:lnTo>
                <a:lnTo>
                  <a:pt x="513" y="4513"/>
                </a:lnTo>
                <a:lnTo>
                  <a:pt x="507" y="4483"/>
                </a:lnTo>
                <a:lnTo>
                  <a:pt x="510" y="4487"/>
                </a:lnTo>
                <a:lnTo>
                  <a:pt x="514" y="4491"/>
                </a:lnTo>
                <a:lnTo>
                  <a:pt x="515" y="4493"/>
                </a:lnTo>
                <a:lnTo>
                  <a:pt x="516" y="4495"/>
                </a:lnTo>
                <a:lnTo>
                  <a:pt x="516" y="4496"/>
                </a:lnTo>
                <a:lnTo>
                  <a:pt x="514" y="4496"/>
                </a:lnTo>
                <a:lnTo>
                  <a:pt x="511" y="4496"/>
                </a:lnTo>
                <a:lnTo>
                  <a:pt x="509" y="4495"/>
                </a:lnTo>
                <a:lnTo>
                  <a:pt x="509" y="4491"/>
                </a:lnTo>
                <a:lnTo>
                  <a:pt x="510" y="4488"/>
                </a:lnTo>
                <a:lnTo>
                  <a:pt x="510" y="4485"/>
                </a:lnTo>
                <a:lnTo>
                  <a:pt x="510" y="4481"/>
                </a:lnTo>
                <a:lnTo>
                  <a:pt x="509" y="4479"/>
                </a:lnTo>
                <a:lnTo>
                  <a:pt x="507" y="4477"/>
                </a:lnTo>
                <a:lnTo>
                  <a:pt x="507" y="4477"/>
                </a:lnTo>
                <a:lnTo>
                  <a:pt x="503" y="4479"/>
                </a:lnTo>
                <a:lnTo>
                  <a:pt x="500" y="4480"/>
                </a:lnTo>
                <a:lnTo>
                  <a:pt x="497" y="4479"/>
                </a:lnTo>
                <a:lnTo>
                  <a:pt x="495" y="4477"/>
                </a:lnTo>
                <a:lnTo>
                  <a:pt x="494" y="4472"/>
                </a:lnTo>
                <a:lnTo>
                  <a:pt x="493" y="4467"/>
                </a:lnTo>
                <a:lnTo>
                  <a:pt x="477" y="4478"/>
                </a:lnTo>
                <a:lnTo>
                  <a:pt x="461" y="4491"/>
                </a:lnTo>
                <a:lnTo>
                  <a:pt x="452" y="4498"/>
                </a:lnTo>
                <a:lnTo>
                  <a:pt x="444" y="4503"/>
                </a:lnTo>
                <a:lnTo>
                  <a:pt x="435" y="4507"/>
                </a:lnTo>
                <a:lnTo>
                  <a:pt x="425" y="4510"/>
                </a:lnTo>
                <a:lnTo>
                  <a:pt x="424" y="4515"/>
                </a:lnTo>
                <a:lnTo>
                  <a:pt x="423" y="4520"/>
                </a:lnTo>
                <a:lnTo>
                  <a:pt x="327" y="4520"/>
                </a:lnTo>
                <a:lnTo>
                  <a:pt x="326" y="4518"/>
                </a:lnTo>
                <a:lnTo>
                  <a:pt x="327" y="4515"/>
                </a:lnTo>
                <a:lnTo>
                  <a:pt x="328" y="4510"/>
                </a:lnTo>
                <a:lnTo>
                  <a:pt x="330" y="4506"/>
                </a:lnTo>
                <a:lnTo>
                  <a:pt x="332" y="4505"/>
                </a:lnTo>
                <a:lnTo>
                  <a:pt x="334" y="4504"/>
                </a:lnTo>
                <a:lnTo>
                  <a:pt x="336" y="4505"/>
                </a:lnTo>
                <a:lnTo>
                  <a:pt x="340" y="4506"/>
                </a:lnTo>
                <a:lnTo>
                  <a:pt x="346" y="4508"/>
                </a:lnTo>
                <a:lnTo>
                  <a:pt x="352" y="4511"/>
                </a:lnTo>
                <a:lnTo>
                  <a:pt x="358" y="4513"/>
                </a:lnTo>
                <a:lnTo>
                  <a:pt x="364" y="4514"/>
                </a:lnTo>
                <a:lnTo>
                  <a:pt x="368" y="4514"/>
                </a:lnTo>
                <a:lnTo>
                  <a:pt x="371" y="4512"/>
                </a:lnTo>
                <a:lnTo>
                  <a:pt x="374" y="4509"/>
                </a:lnTo>
                <a:lnTo>
                  <a:pt x="376" y="4505"/>
                </a:lnTo>
                <a:lnTo>
                  <a:pt x="378" y="4499"/>
                </a:lnTo>
                <a:lnTo>
                  <a:pt x="379" y="4491"/>
                </a:lnTo>
                <a:lnTo>
                  <a:pt x="380" y="4498"/>
                </a:lnTo>
                <a:lnTo>
                  <a:pt x="381" y="4503"/>
                </a:lnTo>
                <a:lnTo>
                  <a:pt x="383" y="4506"/>
                </a:lnTo>
                <a:lnTo>
                  <a:pt x="384" y="4508"/>
                </a:lnTo>
                <a:lnTo>
                  <a:pt x="386" y="4509"/>
                </a:lnTo>
                <a:lnTo>
                  <a:pt x="389" y="4510"/>
                </a:lnTo>
                <a:lnTo>
                  <a:pt x="391" y="4509"/>
                </a:lnTo>
                <a:lnTo>
                  <a:pt x="394" y="4508"/>
                </a:lnTo>
                <a:lnTo>
                  <a:pt x="399" y="4506"/>
                </a:lnTo>
                <a:lnTo>
                  <a:pt x="404" y="4504"/>
                </a:lnTo>
                <a:lnTo>
                  <a:pt x="407" y="4504"/>
                </a:lnTo>
                <a:lnTo>
                  <a:pt x="409" y="4504"/>
                </a:lnTo>
                <a:lnTo>
                  <a:pt x="411" y="4504"/>
                </a:lnTo>
                <a:lnTo>
                  <a:pt x="413" y="4506"/>
                </a:lnTo>
                <a:lnTo>
                  <a:pt x="415" y="4505"/>
                </a:lnTo>
                <a:lnTo>
                  <a:pt x="416" y="4504"/>
                </a:lnTo>
                <a:lnTo>
                  <a:pt x="428" y="4493"/>
                </a:lnTo>
                <a:lnTo>
                  <a:pt x="441" y="4482"/>
                </a:lnTo>
                <a:lnTo>
                  <a:pt x="447" y="4477"/>
                </a:lnTo>
                <a:lnTo>
                  <a:pt x="452" y="4471"/>
                </a:lnTo>
                <a:lnTo>
                  <a:pt x="458" y="4465"/>
                </a:lnTo>
                <a:lnTo>
                  <a:pt x="461" y="4457"/>
                </a:lnTo>
                <a:lnTo>
                  <a:pt x="449" y="4449"/>
                </a:lnTo>
                <a:lnTo>
                  <a:pt x="437" y="4442"/>
                </a:lnTo>
                <a:lnTo>
                  <a:pt x="432" y="4439"/>
                </a:lnTo>
                <a:lnTo>
                  <a:pt x="426" y="4435"/>
                </a:lnTo>
                <a:lnTo>
                  <a:pt x="424" y="4434"/>
                </a:lnTo>
                <a:lnTo>
                  <a:pt x="421" y="4435"/>
                </a:lnTo>
                <a:lnTo>
                  <a:pt x="418" y="4439"/>
                </a:lnTo>
                <a:lnTo>
                  <a:pt x="415" y="4444"/>
                </a:lnTo>
                <a:lnTo>
                  <a:pt x="413" y="4446"/>
                </a:lnTo>
                <a:lnTo>
                  <a:pt x="411" y="4446"/>
                </a:lnTo>
                <a:lnTo>
                  <a:pt x="409" y="4446"/>
                </a:lnTo>
                <a:lnTo>
                  <a:pt x="407" y="4444"/>
                </a:lnTo>
                <a:lnTo>
                  <a:pt x="403" y="4442"/>
                </a:lnTo>
                <a:lnTo>
                  <a:pt x="401" y="4439"/>
                </a:lnTo>
                <a:lnTo>
                  <a:pt x="399" y="4435"/>
                </a:lnTo>
                <a:lnTo>
                  <a:pt x="398" y="4431"/>
                </a:lnTo>
                <a:lnTo>
                  <a:pt x="404" y="4427"/>
                </a:lnTo>
                <a:lnTo>
                  <a:pt x="410" y="4423"/>
                </a:lnTo>
                <a:lnTo>
                  <a:pt x="416" y="4420"/>
                </a:lnTo>
                <a:lnTo>
                  <a:pt x="421" y="4418"/>
                </a:lnTo>
                <a:lnTo>
                  <a:pt x="427" y="4417"/>
                </a:lnTo>
                <a:lnTo>
                  <a:pt x="432" y="4416"/>
                </a:lnTo>
                <a:lnTo>
                  <a:pt x="437" y="4416"/>
                </a:lnTo>
                <a:lnTo>
                  <a:pt x="443" y="4417"/>
                </a:lnTo>
                <a:lnTo>
                  <a:pt x="454" y="4420"/>
                </a:lnTo>
                <a:lnTo>
                  <a:pt x="464" y="4425"/>
                </a:lnTo>
                <a:lnTo>
                  <a:pt x="474" y="4431"/>
                </a:lnTo>
                <a:lnTo>
                  <a:pt x="484" y="4440"/>
                </a:lnTo>
                <a:lnTo>
                  <a:pt x="490" y="4440"/>
                </a:lnTo>
                <a:lnTo>
                  <a:pt x="496" y="4441"/>
                </a:lnTo>
                <a:lnTo>
                  <a:pt x="498" y="4441"/>
                </a:lnTo>
                <a:lnTo>
                  <a:pt x="502" y="4441"/>
                </a:lnTo>
                <a:lnTo>
                  <a:pt x="505" y="4439"/>
                </a:lnTo>
                <a:lnTo>
                  <a:pt x="507" y="4435"/>
                </a:lnTo>
                <a:lnTo>
                  <a:pt x="506" y="4430"/>
                </a:lnTo>
                <a:lnTo>
                  <a:pt x="503" y="4425"/>
                </a:lnTo>
                <a:lnTo>
                  <a:pt x="501" y="4421"/>
                </a:lnTo>
                <a:lnTo>
                  <a:pt x="497" y="4417"/>
                </a:lnTo>
                <a:lnTo>
                  <a:pt x="489" y="4411"/>
                </a:lnTo>
                <a:lnTo>
                  <a:pt x="481" y="4405"/>
                </a:lnTo>
                <a:lnTo>
                  <a:pt x="481" y="4405"/>
                </a:lnTo>
                <a:lnTo>
                  <a:pt x="481" y="4405"/>
                </a:lnTo>
                <a:lnTo>
                  <a:pt x="470" y="4402"/>
                </a:lnTo>
                <a:lnTo>
                  <a:pt x="459" y="4397"/>
                </a:lnTo>
                <a:lnTo>
                  <a:pt x="452" y="4395"/>
                </a:lnTo>
                <a:lnTo>
                  <a:pt x="447" y="4394"/>
                </a:lnTo>
                <a:lnTo>
                  <a:pt x="441" y="4393"/>
                </a:lnTo>
                <a:lnTo>
                  <a:pt x="434" y="4393"/>
                </a:lnTo>
                <a:lnTo>
                  <a:pt x="431" y="4393"/>
                </a:lnTo>
                <a:lnTo>
                  <a:pt x="429" y="4392"/>
                </a:lnTo>
                <a:lnTo>
                  <a:pt x="427" y="4390"/>
                </a:lnTo>
                <a:lnTo>
                  <a:pt x="426" y="4388"/>
                </a:lnTo>
                <a:lnTo>
                  <a:pt x="426" y="4385"/>
                </a:lnTo>
                <a:lnTo>
                  <a:pt x="426" y="4381"/>
                </a:lnTo>
                <a:lnTo>
                  <a:pt x="426" y="4377"/>
                </a:lnTo>
                <a:lnTo>
                  <a:pt x="428" y="4374"/>
                </a:lnTo>
                <a:lnTo>
                  <a:pt x="432" y="4374"/>
                </a:lnTo>
                <a:lnTo>
                  <a:pt x="434" y="4374"/>
                </a:lnTo>
                <a:lnTo>
                  <a:pt x="435" y="4373"/>
                </a:lnTo>
                <a:lnTo>
                  <a:pt x="436" y="4371"/>
                </a:lnTo>
                <a:lnTo>
                  <a:pt x="436" y="4367"/>
                </a:lnTo>
                <a:lnTo>
                  <a:pt x="437" y="4362"/>
                </a:lnTo>
                <a:lnTo>
                  <a:pt x="438" y="4356"/>
                </a:lnTo>
                <a:lnTo>
                  <a:pt x="440" y="4352"/>
                </a:lnTo>
                <a:lnTo>
                  <a:pt x="442" y="4348"/>
                </a:lnTo>
                <a:lnTo>
                  <a:pt x="445" y="4346"/>
                </a:lnTo>
                <a:lnTo>
                  <a:pt x="449" y="4345"/>
                </a:lnTo>
                <a:lnTo>
                  <a:pt x="454" y="4345"/>
                </a:lnTo>
                <a:lnTo>
                  <a:pt x="459" y="4347"/>
                </a:lnTo>
                <a:lnTo>
                  <a:pt x="464" y="4351"/>
                </a:lnTo>
                <a:lnTo>
                  <a:pt x="472" y="4357"/>
                </a:lnTo>
                <a:lnTo>
                  <a:pt x="481" y="4362"/>
                </a:lnTo>
                <a:lnTo>
                  <a:pt x="491" y="4365"/>
                </a:lnTo>
                <a:lnTo>
                  <a:pt x="501" y="4368"/>
                </a:lnTo>
                <a:lnTo>
                  <a:pt x="511" y="4372"/>
                </a:lnTo>
                <a:lnTo>
                  <a:pt x="520" y="4377"/>
                </a:lnTo>
                <a:lnTo>
                  <a:pt x="524" y="4380"/>
                </a:lnTo>
                <a:lnTo>
                  <a:pt x="528" y="4385"/>
                </a:lnTo>
                <a:lnTo>
                  <a:pt x="531" y="4389"/>
                </a:lnTo>
                <a:lnTo>
                  <a:pt x="533" y="4394"/>
                </a:lnTo>
                <a:lnTo>
                  <a:pt x="533" y="4394"/>
                </a:lnTo>
                <a:lnTo>
                  <a:pt x="533" y="4394"/>
                </a:lnTo>
                <a:lnTo>
                  <a:pt x="536" y="4393"/>
                </a:lnTo>
                <a:lnTo>
                  <a:pt x="539" y="4393"/>
                </a:lnTo>
                <a:lnTo>
                  <a:pt x="542" y="4393"/>
                </a:lnTo>
                <a:lnTo>
                  <a:pt x="546" y="4394"/>
                </a:lnTo>
                <a:lnTo>
                  <a:pt x="544" y="4391"/>
                </a:lnTo>
                <a:lnTo>
                  <a:pt x="544" y="4388"/>
                </a:lnTo>
                <a:lnTo>
                  <a:pt x="543" y="4386"/>
                </a:lnTo>
                <a:lnTo>
                  <a:pt x="543" y="4384"/>
                </a:lnTo>
                <a:lnTo>
                  <a:pt x="542" y="4384"/>
                </a:lnTo>
                <a:lnTo>
                  <a:pt x="542" y="4384"/>
                </a:lnTo>
                <a:lnTo>
                  <a:pt x="534" y="4379"/>
                </a:lnTo>
                <a:lnTo>
                  <a:pt x="527" y="4374"/>
                </a:lnTo>
                <a:lnTo>
                  <a:pt x="519" y="4369"/>
                </a:lnTo>
                <a:lnTo>
                  <a:pt x="510" y="4367"/>
                </a:lnTo>
                <a:lnTo>
                  <a:pt x="501" y="4361"/>
                </a:lnTo>
                <a:lnTo>
                  <a:pt x="490" y="4355"/>
                </a:lnTo>
                <a:lnTo>
                  <a:pt x="480" y="4351"/>
                </a:lnTo>
                <a:lnTo>
                  <a:pt x="470" y="4346"/>
                </a:lnTo>
                <a:lnTo>
                  <a:pt x="461" y="4343"/>
                </a:lnTo>
                <a:lnTo>
                  <a:pt x="452" y="4340"/>
                </a:lnTo>
                <a:lnTo>
                  <a:pt x="443" y="4338"/>
                </a:lnTo>
                <a:lnTo>
                  <a:pt x="433" y="4337"/>
                </a:lnTo>
                <a:lnTo>
                  <a:pt x="432" y="4337"/>
                </a:lnTo>
                <a:lnTo>
                  <a:pt x="431" y="4336"/>
                </a:lnTo>
                <a:lnTo>
                  <a:pt x="431" y="4342"/>
                </a:lnTo>
                <a:lnTo>
                  <a:pt x="432" y="4347"/>
                </a:lnTo>
                <a:lnTo>
                  <a:pt x="432" y="4350"/>
                </a:lnTo>
                <a:lnTo>
                  <a:pt x="431" y="4353"/>
                </a:lnTo>
                <a:lnTo>
                  <a:pt x="429" y="4355"/>
                </a:lnTo>
                <a:lnTo>
                  <a:pt x="426" y="4356"/>
                </a:lnTo>
                <a:lnTo>
                  <a:pt x="416" y="4349"/>
                </a:lnTo>
                <a:lnTo>
                  <a:pt x="407" y="4342"/>
                </a:lnTo>
                <a:lnTo>
                  <a:pt x="408" y="4339"/>
                </a:lnTo>
                <a:lnTo>
                  <a:pt x="410" y="4337"/>
                </a:lnTo>
                <a:lnTo>
                  <a:pt x="412" y="4336"/>
                </a:lnTo>
                <a:lnTo>
                  <a:pt x="414" y="4335"/>
                </a:lnTo>
                <a:lnTo>
                  <a:pt x="419" y="4334"/>
                </a:lnTo>
                <a:lnTo>
                  <a:pt x="424" y="4333"/>
                </a:lnTo>
                <a:lnTo>
                  <a:pt x="422" y="4333"/>
                </a:lnTo>
                <a:lnTo>
                  <a:pt x="421" y="4332"/>
                </a:lnTo>
                <a:lnTo>
                  <a:pt x="414" y="4328"/>
                </a:lnTo>
                <a:lnTo>
                  <a:pt x="407" y="4323"/>
                </a:lnTo>
                <a:lnTo>
                  <a:pt x="400" y="4320"/>
                </a:lnTo>
                <a:lnTo>
                  <a:pt x="393" y="4318"/>
                </a:lnTo>
                <a:lnTo>
                  <a:pt x="390" y="4318"/>
                </a:lnTo>
                <a:lnTo>
                  <a:pt x="387" y="4318"/>
                </a:lnTo>
                <a:lnTo>
                  <a:pt x="383" y="4319"/>
                </a:lnTo>
                <a:lnTo>
                  <a:pt x="380" y="4321"/>
                </a:lnTo>
                <a:lnTo>
                  <a:pt x="377" y="4323"/>
                </a:lnTo>
                <a:lnTo>
                  <a:pt x="374" y="4328"/>
                </a:lnTo>
                <a:lnTo>
                  <a:pt x="371" y="4332"/>
                </a:lnTo>
                <a:lnTo>
                  <a:pt x="369" y="4337"/>
                </a:lnTo>
                <a:lnTo>
                  <a:pt x="362" y="4333"/>
                </a:lnTo>
                <a:lnTo>
                  <a:pt x="355" y="4329"/>
                </a:lnTo>
                <a:lnTo>
                  <a:pt x="345" y="4324"/>
                </a:lnTo>
                <a:lnTo>
                  <a:pt x="336" y="4319"/>
                </a:lnTo>
                <a:lnTo>
                  <a:pt x="319" y="4312"/>
                </a:lnTo>
                <a:lnTo>
                  <a:pt x="301" y="4305"/>
                </a:lnTo>
                <a:lnTo>
                  <a:pt x="284" y="4298"/>
                </a:lnTo>
                <a:lnTo>
                  <a:pt x="266" y="4291"/>
                </a:lnTo>
                <a:lnTo>
                  <a:pt x="262" y="4286"/>
                </a:lnTo>
                <a:lnTo>
                  <a:pt x="258" y="4282"/>
                </a:lnTo>
                <a:lnTo>
                  <a:pt x="254" y="4279"/>
                </a:lnTo>
                <a:lnTo>
                  <a:pt x="250" y="4277"/>
                </a:lnTo>
                <a:lnTo>
                  <a:pt x="245" y="4276"/>
                </a:lnTo>
                <a:lnTo>
                  <a:pt x="240" y="4276"/>
                </a:lnTo>
                <a:lnTo>
                  <a:pt x="235" y="4277"/>
                </a:lnTo>
                <a:lnTo>
                  <a:pt x="229" y="4280"/>
                </a:lnTo>
                <a:lnTo>
                  <a:pt x="229" y="4290"/>
                </a:lnTo>
                <a:lnTo>
                  <a:pt x="229" y="4298"/>
                </a:lnTo>
                <a:lnTo>
                  <a:pt x="227" y="4306"/>
                </a:lnTo>
                <a:lnTo>
                  <a:pt x="224" y="4312"/>
                </a:lnTo>
                <a:lnTo>
                  <a:pt x="221" y="4315"/>
                </a:lnTo>
                <a:lnTo>
                  <a:pt x="218" y="4317"/>
                </a:lnTo>
                <a:lnTo>
                  <a:pt x="215" y="4319"/>
                </a:lnTo>
                <a:lnTo>
                  <a:pt x="211" y="4320"/>
                </a:lnTo>
                <a:lnTo>
                  <a:pt x="207" y="4321"/>
                </a:lnTo>
                <a:lnTo>
                  <a:pt x="202" y="4322"/>
                </a:lnTo>
                <a:lnTo>
                  <a:pt x="197" y="4321"/>
                </a:lnTo>
                <a:lnTo>
                  <a:pt x="191" y="4321"/>
                </a:lnTo>
                <a:lnTo>
                  <a:pt x="186" y="4321"/>
                </a:lnTo>
                <a:lnTo>
                  <a:pt x="181" y="4322"/>
                </a:lnTo>
                <a:lnTo>
                  <a:pt x="177" y="4324"/>
                </a:lnTo>
                <a:lnTo>
                  <a:pt x="172" y="4328"/>
                </a:lnTo>
                <a:lnTo>
                  <a:pt x="165" y="4336"/>
                </a:lnTo>
                <a:lnTo>
                  <a:pt x="159" y="4344"/>
                </a:lnTo>
                <a:lnTo>
                  <a:pt x="152" y="4353"/>
                </a:lnTo>
                <a:lnTo>
                  <a:pt x="144" y="4361"/>
                </a:lnTo>
                <a:lnTo>
                  <a:pt x="146" y="4365"/>
                </a:lnTo>
                <a:lnTo>
                  <a:pt x="147" y="4367"/>
                </a:lnTo>
                <a:lnTo>
                  <a:pt x="148" y="4369"/>
                </a:lnTo>
                <a:lnTo>
                  <a:pt x="149" y="4370"/>
                </a:lnTo>
                <a:lnTo>
                  <a:pt x="152" y="4369"/>
                </a:lnTo>
                <a:lnTo>
                  <a:pt x="155" y="4367"/>
                </a:lnTo>
                <a:lnTo>
                  <a:pt x="157" y="4364"/>
                </a:lnTo>
                <a:lnTo>
                  <a:pt x="160" y="4362"/>
                </a:lnTo>
                <a:lnTo>
                  <a:pt x="162" y="4361"/>
                </a:lnTo>
                <a:lnTo>
                  <a:pt x="163" y="4361"/>
                </a:lnTo>
                <a:lnTo>
                  <a:pt x="165" y="4362"/>
                </a:lnTo>
                <a:lnTo>
                  <a:pt x="166" y="4364"/>
                </a:lnTo>
                <a:lnTo>
                  <a:pt x="158" y="4375"/>
                </a:lnTo>
                <a:lnTo>
                  <a:pt x="147" y="4387"/>
                </a:lnTo>
                <a:lnTo>
                  <a:pt x="145" y="4389"/>
                </a:lnTo>
                <a:lnTo>
                  <a:pt x="142" y="4390"/>
                </a:lnTo>
                <a:lnTo>
                  <a:pt x="138" y="4390"/>
                </a:lnTo>
                <a:lnTo>
                  <a:pt x="135" y="4389"/>
                </a:lnTo>
                <a:lnTo>
                  <a:pt x="127" y="4383"/>
                </a:lnTo>
                <a:lnTo>
                  <a:pt x="124" y="4381"/>
                </a:lnTo>
                <a:lnTo>
                  <a:pt x="122" y="4386"/>
                </a:lnTo>
                <a:lnTo>
                  <a:pt x="119" y="4394"/>
                </a:lnTo>
                <a:lnTo>
                  <a:pt x="119" y="4395"/>
                </a:lnTo>
                <a:lnTo>
                  <a:pt x="121" y="4400"/>
                </a:lnTo>
                <a:lnTo>
                  <a:pt x="121" y="4404"/>
                </a:lnTo>
                <a:lnTo>
                  <a:pt x="121" y="4407"/>
                </a:lnTo>
                <a:lnTo>
                  <a:pt x="120" y="4410"/>
                </a:lnTo>
                <a:lnTo>
                  <a:pt x="118" y="4413"/>
                </a:lnTo>
                <a:lnTo>
                  <a:pt x="116" y="4415"/>
                </a:lnTo>
                <a:lnTo>
                  <a:pt x="114" y="4416"/>
                </a:lnTo>
                <a:lnTo>
                  <a:pt x="111" y="4418"/>
                </a:lnTo>
                <a:lnTo>
                  <a:pt x="99" y="4421"/>
                </a:lnTo>
                <a:lnTo>
                  <a:pt x="88" y="4426"/>
                </a:lnTo>
                <a:lnTo>
                  <a:pt x="83" y="4427"/>
                </a:lnTo>
                <a:lnTo>
                  <a:pt x="79" y="4428"/>
                </a:lnTo>
                <a:lnTo>
                  <a:pt x="77" y="4428"/>
                </a:lnTo>
                <a:lnTo>
                  <a:pt x="75" y="4429"/>
                </a:lnTo>
                <a:lnTo>
                  <a:pt x="75" y="4430"/>
                </a:lnTo>
                <a:lnTo>
                  <a:pt x="75" y="4432"/>
                </a:lnTo>
                <a:lnTo>
                  <a:pt x="78" y="4438"/>
                </a:lnTo>
                <a:lnTo>
                  <a:pt x="78" y="4444"/>
                </a:lnTo>
                <a:lnTo>
                  <a:pt x="77" y="4449"/>
                </a:lnTo>
                <a:lnTo>
                  <a:pt x="75" y="4454"/>
                </a:lnTo>
                <a:lnTo>
                  <a:pt x="73" y="4460"/>
                </a:lnTo>
                <a:lnTo>
                  <a:pt x="72" y="4465"/>
                </a:lnTo>
                <a:lnTo>
                  <a:pt x="71" y="4471"/>
                </a:lnTo>
                <a:lnTo>
                  <a:pt x="73" y="4476"/>
                </a:lnTo>
                <a:lnTo>
                  <a:pt x="73" y="4479"/>
                </a:lnTo>
                <a:lnTo>
                  <a:pt x="72" y="4482"/>
                </a:lnTo>
                <a:lnTo>
                  <a:pt x="70" y="4485"/>
                </a:lnTo>
                <a:lnTo>
                  <a:pt x="67" y="4487"/>
                </a:lnTo>
                <a:lnTo>
                  <a:pt x="63" y="4490"/>
                </a:lnTo>
                <a:lnTo>
                  <a:pt x="58" y="4491"/>
                </a:lnTo>
                <a:lnTo>
                  <a:pt x="54" y="4493"/>
                </a:lnTo>
                <a:lnTo>
                  <a:pt x="49" y="4491"/>
                </a:lnTo>
                <a:lnTo>
                  <a:pt x="45" y="4490"/>
                </a:lnTo>
                <a:lnTo>
                  <a:pt x="42" y="4490"/>
                </a:lnTo>
                <a:lnTo>
                  <a:pt x="39" y="4491"/>
                </a:lnTo>
                <a:lnTo>
                  <a:pt x="36" y="4493"/>
                </a:lnTo>
                <a:lnTo>
                  <a:pt x="34" y="4495"/>
                </a:lnTo>
                <a:lnTo>
                  <a:pt x="33" y="4497"/>
                </a:lnTo>
                <a:lnTo>
                  <a:pt x="32" y="4500"/>
                </a:lnTo>
                <a:lnTo>
                  <a:pt x="32" y="4504"/>
                </a:lnTo>
                <a:lnTo>
                  <a:pt x="32" y="4506"/>
                </a:lnTo>
                <a:lnTo>
                  <a:pt x="31" y="4507"/>
                </a:lnTo>
                <a:lnTo>
                  <a:pt x="32" y="4507"/>
                </a:lnTo>
                <a:lnTo>
                  <a:pt x="33" y="4507"/>
                </a:lnTo>
                <a:lnTo>
                  <a:pt x="37" y="4514"/>
                </a:lnTo>
                <a:lnTo>
                  <a:pt x="39" y="4520"/>
                </a:lnTo>
                <a:lnTo>
                  <a:pt x="0" y="4520"/>
                </a:lnTo>
                <a:lnTo>
                  <a:pt x="0" y="443"/>
                </a:lnTo>
                <a:lnTo>
                  <a:pt x="16" y="419"/>
                </a:lnTo>
                <a:lnTo>
                  <a:pt x="34" y="394"/>
                </a:lnTo>
                <a:lnTo>
                  <a:pt x="44" y="382"/>
                </a:lnTo>
                <a:lnTo>
                  <a:pt x="53" y="371"/>
                </a:lnTo>
                <a:lnTo>
                  <a:pt x="62" y="360"/>
                </a:lnTo>
                <a:lnTo>
                  <a:pt x="72" y="350"/>
                </a:lnTo>
                <a:lnTo>
                  <a:pt x="80" y="344"/>
                </a:lnTo>
                <a:lnTo>
                  <a:pt x="90" y="339"/>
                </a:lnTo>
                <a:lnTo>
                  <a:pt x="94" y="335"/>
                </a:lnTo>
                <a:lnTo>
                  <a:pt x="97" y="329"/>
                </a:lnTo>
                <a:lnTo>
                  <a:pt x="101" y="322"/>
                </a:lnTo>
                <a:lnTo>
                  <a:pt x="103" y="311"/>
                </a:lnTo>
                <a:lnTo>
                  <a:pt x="104" y="311"/>
                </a:lnTo>
                <a:lnTo>
                  <a:pt x="110" y="299"/>
                </a:lnTo>
                <a:lnTo>
                  <a:pt x="118" y="286"/>
                </a:lnTo>
                <a:lnTo>
                  <a:pt x="122" y="280"/>
                </a:lnTo>
                <a:lnTo>
                  <a:pt x="126" y="275"/>
                </a:lnTo>
                <a:lnTo>
                  <a:pt x="132" y="271"/>
                </a:lnTo>
                <a:lnTo>
                  <a:pt x="137" y="268"/>
                </a:lnTo>
                <a:lnTo>
                  <a:pt x="158" y="245"/>
                </a:lnTo>
                <a:lnTo>
                  <a:pt x="178" y="222"/>
                </a:lnTo>
                <a:lnTo>
                  <a:pt x="189" y="212"/>
                </a:lnTo>
                <a:lnTo>
                  <a:pt x="203" y="202"/>
                </a:lnTo>
                <a:lnTo>
                  <a:pt x="210" y="198"/>
                </a:lnTo>
                <a:lnTo>
                  <a:pt x="219" y="192"/>
                </a:lnTo>
                <a:lnTo>
                  <a:pt x="229" y="188"/>
                </a:lnTo>
                <a:lnTo>
                  <a:pt x="240" y="185"/>
                </a:lnTo>
                <a:lnTo>
                  <a:pt x="240" y="185"/>
                </a:lnTo>
                <a:lnTo>
                  <a:pt x="240" y="185"/>
                </a:lnTo>
                <a:lnTo>
                  <a:pt x="240" y="181"/>
                </a:lnTo>
                <a:lnTo>
                  <a:pt x="242" y="177"/>
                </a:lnTo>
                <a:lnTo>
                  <a:pt x="244" y="173"/>
                </a:lnTo>
                <a:lnTo>
                  <a:pt x="248" y="170"/>
                </a:lnTo>
                <a:lnTo>
                  <a:pt x="252" y="168"/>
                </a:lnTo>
                <a:lnTo>
                  <a:pt x="256" y="165"/>
                </a:lnTo>
                <a:lnTo>
                  <a:pt x="261" y="164"/>
                </a:lnTo>
                <a:lnTo>
                  <a:pt x="265" y="163"/>
                </a:lnTo>
                <a:lnTo>
                  <a:pt x="265" y="163"/>
                </a:lnTo>
                <a:lnTo>
                  <a:pt x="265" y="163"/>
                </a:lnTo>
                <a:lnTo>
                  <a:pt x="269" y="160"/>
                </a:lnTo>
                <a:lnTo>
                  <a:pt x="272" y="157"/>
                </a:lnTo>
                <a:lnTo>
                  <a:pt x="279" y="153"/>
                </a:lnTo>
                <a:lnTo>
                  <a:pt x="286" y="149"/>
                </a:lnTo>
                <a:lnTo>
                  <a:pt x="289" y="148"/>
                </a:lnTo>
                <a:lnTo>
                  <a:pt x="292" y="149"/>
                </a:lnTo>
                <a:lnTo>
                  <a:pt x="295" y="150"/>
                </a:lnTo>
                <a:lnTo>
                  <a:pt x="298" y="154"/>
                </a:lnTo>
                <a:lnTo>
                  <a:pt x="300" y="158"/>
                </a:lnTo>
                <a:lnTo>
                  <a:pt x="299" y="162"/>
                </a:lnTo>
                <a:lnTo>
                  <a:pt x="298" y="165"/>
                </a:lnTo>
                <a:lnTo>
                  <a:pt x="295" y="167"/>
                </a:lnTo>
                <a:lnTo>
                  <a:pt x="288" y="172"/>
                </a:lnTo>
                <a:lnTo>
                  <a:pt x="281" y="175"/>
                </a:lnTo>
                <a:lnTo>
                  <a:pt x="272" y="184"/>
                </a:lnTo>
                <a:lnTo>
                  <a:pt x="261" y="192"/>
                </a:lnTo>
                <a:lnTo>
                  <a:pt x="250" y="199"/>
                </a:lnTo>
                <a:lnTo>
                  <a:pt x="239" y="204"/>
                </a:lnTo>
                <a:lnTo>
                  <a:pt x="235" y="204"/>
                </a:lnTo>
                <a:lnTo>
                  <a:pt x="232" y="205"/>
                </a:lnTo>
                <a:lnTo>
                  <a:pt x="229" y="207"/>
                </a:lnTo>
                <a:lnTo>
                  <a:pt x="226" y="209"/>
                </a:lnTo>
                <a:lnTo>
                  <a:pt x="223" y="214"/>
                </a:lnTo>
                <a:lnTo>
                  <a:pt x="219" y="220"/>
                </a:lnTo>
                <a:lnTo>
                  <a:pt x="217" y="227"/>
                </a:lnTo>
                <a:lnTo>
                  <a:pt x="215" y="234"/>
                </a:lnTo>
                <a:lnTo>
                  <a:pt x="212" y="240"/>
                </a:lnTo>
                <a:lnTo>
                  <a:pt x="209" y="245"/>
                </a:lnTo>
                <a:lnTo>
                  <a:pt x="195" y="257"/>
                </a:lnTo>
                <a:lnTo>
                  <a:pt x="179" y="267"/>
                </a:lnTo>
                <a:lnTo>
                  <a:pt x="171" y="273"/>
                </a:lnTo>
                <a:lnTo>
                  <a:pt x="164" y="281"/>
                </a:lnTo>
                <a:lnTo>
                  <a:pt x="161" y="285"/>
                </a:lnTo>
                <a:lnTo>
                  <a:pt x="159" y="289"/>
                </a:lnTo>
                <a:lnTo>
                  <a:pt x="157" y="295"/>
                </a:lnTo>
                <a:lnTo>
                  <a:pt x="155" y="301"/>
                </a:lnTo>
                <a:lnTo>
                  <a:pt x="155" y="301"/>
                </a:lnTo>
                <a:lnTo>
                  <a:pt x="155" y="301"/>
                </a:lnTo>
                <a:lnTo>
                  <a:pt x="153" y="302"/>
                </a:lnTo>
                <a:lnTo>
                  <a:pt x="151" y="307"/>
                </a:lnTo>
                <a:lnTo>
                  <a:pt x="149" y="313"/>
                </a:lnTo>
                <a:lnTo>
                  <a:pt x="147" y="319"/>
                </a:lnTo>
                <a:lnTo>
                  <a:pt x="145" y="325"/>
                </a:lnTo>
                <a:lnTo>
                  <a:pt x="142" y="331"/>
                </a:lnTo>
                <a:lnTo>
                  <a:pt x="140" y="333"/>
                </a:lnTo>
                <a:lnTo>
                  <a:pt x="138" y="335"/>
                </a:lnTo>
                <a:lnTo>
                  <a:pt x="136" y="336"/>
                </a:lnTo>
                <a:lnTo>
                  <a:pt x="134" y="337"/>
                </a:lnTo>
                <a:lnTo>
                  <a:pt x="134" y="337"/>
                </a:lnTo>
                <a:lnTo>
                  <a:pt x="135" y="337"/>
                </a:lnTo>
                <a:lnTo>
                  <a:pt x="132" y="336"/>
                </a:lnTo>
                <a:lnTo>
                  <a:pt x="127" y="334"/>
                </a:lnTo>
                <a:lnTo>
                  <a:pt x="121" y="330"/>
                </a:lnTo>
                <a:lnTo>
                  <a:pt x="116" y="326"/>
                </a:lnTo>
                <a:lnTo>
                  <a:pt x="106" y="318"/>
                </a:lnTo>
                <a:lnTo>
                  <a:pt x="101" y="316"/>
                </a:lnTo>
                <a:lnTo>
                  <a:pt x="100" y="308"/>
                </a:lnTo>
                <a:lnTo>
                  <a:pt x="101" y="318"/>
                </a:lnTo>
                <a:lnTo>
                  <a:pt x="99" y="329"/>
                </a:lnTo>
                <a:lnTo>
                  <a:pt x="96" y="340"/>
                </a:lnTo>
                <a:lnTo>
                  <a:pt x="92" y="352"/>
                </a:lnTo>
                <a:lnTo>
                  <a:pt x="87" y="363"/>
                </a:lnTo>
                <a:lnTo>
                  <a:pt x="80" y="372"/>
                </a:lnTo>
                <a:lnTo>
                  <a:pt x="76" y="376"/>
                </a:lnTo>
                <a:lnTo>
                  <a:pt x="73" y="379"/>
                </a:lnTo>
                <a:lnTo>
                  <a:pt x="69" y="381"/>
                </a:lnTo>
                <a:lnTo>
                  <a:pt x="66" y="382"/>
                </a:lnTo>
                <a:lnTo>
                  <a:pt x="65" y="382"/>
                </a:lnTo>
                <a:lnTo>
                  <a:pt x="63" y="375"/>
                </a:lnTo>
                <a:lnTo>
                  <a:pt x="61" y="379"/>
                </a:lnTo>
                <a:lnTo>
                  <a:pt x="58" y="382"/>
                </a:lnTo>
                <a:lnTo>
                  <a:pt x="55" y="385"/>
                </a:lnTo>
                <a:lnTo>
                  <a:pt x="52" y="387"/>
                </a:lnTo>
                <a:lnTo>
                  <a:pt x="48" y="388"/>
                </a:lnTo>
                <a:lnTo>
                  <a:pt x="44" y="390"/>
                </a:lnTo>
                <a:lnTo>
                  <a:pt x="41" y="393"/>
                </a:lnTo>
                <a:lnTo>
                  <a:pt x="36" y="396"/>
                </a:lnTo>
                <a:lnTo>
                  <a:pt x="29" y="407"/>
                </a:lnTo>
                <a:lnTo>
                  <a:pt x="22" y="419"/>
                </a:lnTo>
                <a:lnTo>
                  <a:pt x="18" y="425"/>
                </a:lnTo>
                <a:lnTo>
                  <a:pt x="15" y="431"/>
                </a:lnTo>
                <a:lnTo>
                  <a:pt x="14" y="437"/>
                </a:lnTo>
                <a:lnTo>
                  <a:pt x="15" y="442"/>
                </a:lnTo>
                <a:lnTo>
                  <a:pt x="17" y="447"/>
                </a:lnTo>
                <a:lnTo>
                  <a:pt x="20" y="451"/>
                </a:lnTo>
                <a:lnTo>
                  <a:pt x="22" y="452"/>
                </a:lnTo>
                <a:lnTo>
                  <a:pt x="24" y="453"/>
                </a:lnTo>
                <a:lnTo>
                  <a:pt x="26" y="453"/>
                </a:lnTo>
                <a:lnTo>
                  <a:pt x="29" y="453"/>
                </a:lnTo>
                <a:lnTo>
                  <a:pt x="29" y="453"/>
                </a:lnTo>
                <a:lnTo>
                  <a:pt x="27" y="442"/>
                </a:lnTo>
                <a:lnTo>
                  <a:pt x="27" y="440"/>
                </a:lnTo>
                <a:lnTo>
                  <a:pt x="29" y="438"/>
                </a:lnTo>
                <a:lnTo>
                  <a:pt x="33" y="437"/>
                </a:lnTo>
                <a:lnTo>
                  <a:pt x="37" y="435"/>
                </a:lnTo>
                <a:lnTo>
                  <a:pt x="43" y="433"/>
                </a:lnTo>
                <a:lnTo>
                  <a:pt x="48" y="431"/>
                </a:lnTo>
                <a:lnTo>
                  <a:pt x="53" y="427"/>
                </a:lnTo>
                <a:lnTo>
                  <a:pt x="58" y="424"/>
                </a:lnTo>
                <a:lnTo>
                  <a:pt x="57" y="430"/>
                </a:lnTo>
                <a:lnTo>
                  <a:pt x="55" y="437"/>
                </a:lnTo>
                <a:lnTo>
                  <a:pt x="53" y="442"/>
                </a:lnTo>
                <a:lnTo>
                  <a:pt x="50" y="447"/>
                </a:lnTo>
                <a:lnTo>
                  <a:pt x="44" y="456"/>
                </a:lnTo>
                <a:lnTo>
                  <a:pt x="39" y="463"/>
                </a:lnTo>
                <a:lnTo>
                  <a:pt x="43" y="468"/>
                </a:lnTo>
                <a:lnTo>
                  <a:pt x="48" y="475"/>
                </a:lnTo>
                <a:lnTo>
                  <a:pt x="50" y="478"/>
                </a:lnTo>
                <a:lnTo>
                  <a:pt x="53" y="480"/>
                </a:lnTo>
                <a:lnTo>
                  <a:pt x="56" y="481"/>
                </a:lnTo>
                <a:lnTo>
                  <a:pt x="59" y="481"/>
                </a:lnTo>
                <a:lnTo>
                  <a:pt x="58" y="481"/>
                </a:lnTo>
                <a:lnTo>
                  <a:pt x="56" y="481"/>
                </a:lnTo>
                <a:lnTo>
                  <a:pt x="56" y="460"/>
                </a:lnTo>
                <a:lnTo>
                  <a:pt x="56" y="445"/>
                </a:lnTo>
                <a:lnTo>
                  <a:pt x="57" y="433"/>
                </a:lnTo>
                <a:lnTo>
                  <a:pt x="56" y="425"/>
                </a:lnTo>
                <a:lnTo>
                  <a:pt x="61" y="448"/>
                </a:lnTo>
                <a:lnTo>
                  <a:pt x="75" y="445"/>
                </a:lnTo>
                <a:lnTo>
                  <a:pt x="72" y="445"/>
                </a:lnTo>
                <a:lnTo>
                  <a:pt x="70" y="442"/>
                </a:lnTo>
                <a:lnTo>
                  <a:pt x="68" y="439"/>
                </a:lnTo>
                <a:lnTo>
                  <a:pt x="67" y="435"/>
                </a:lnTo>
                <a:lnTo>
                  <a:pt x="67" y="430"/>
                </a:lnTo>
                <a:lnTo>
                  <a:pt x="68" y="426"/>
                </a:lnTo>
                <a:lnTo>
                  <a:pt x="69" y="422"/>
                </a:lnTo>
                <a:lnTo>
                  <a:pt x="71" y="420"/>
                </a:lnTo>
                <a:lnTo>
                  <a:pt x="75" y="415"/>
                </a:lnTo>
                <a:lnTo>
                  <a:pt x="78" y="410"/>
                </a:lnTo>
                <a:lnTo>
                  <a:pt x="79" y="410"/>
                </a:lnTo>
                <a:lnTo>
                  <a:pt x="80" y="410"/>
                </a:lnTo>
                <a:lnTo>
                  <a:pt x="81" y="411"/>
                </a:lnTo>
                <a:lnTo>
                  <a:pt x="82" y="414"/>
                </a:lnTo>
                <a:lnTo>
                  <a:pt x="92" y="403"/>
                </a:lnTo>
                <a:lnTo>
                  <a:pt x="102" y="393"/>
                </a:lnTo>
                <a:lnTo>
                  <a:pt x="99" y="394"/>
                </a:lnTo>
                <a:lnTo>
                  <a:pt x="95" y="394"/>
                </a:lnTo>
                <a:lnTo>
                  <a:pt x="94" y="394"/>
                </a:lnTo>
                <a:lnTo>
                  <a:pt x="92" y="394"/>
                </a:lnTo>
                <a:lnTo>
                  <a:pt x="91" y="392"/>
                </a:lnTo>
                <a:lnTo>
                  <a:pt x="91" y="390"/>
                </a:lnTo>
                <a:lnTo>
                  <a:pt x="91" y="387"/>
                </a:lnTo>
                <a:lnTo>
                  <a:pt x="92" y="385"/>
                </a:lnTo>
                <a:lnTo>
                  <a:pt x="94" y="383"/>
                </a:lnTo>
                <a:lnTo>
                  <a:pt x="97" y="382"/>
                </a:lnTo>
                <a:lnTo>
                  <a:pt x="100" y="382"/>
                </a:lnTo>
                <a:lnTo>
                  <a:pt x="102" y="382"/>
                </a:lnTo>
                <a:lnTo>
                  <a:pt x="104" y="383"/>
                </a:lnTo>
                <a:lnTo>
                  <a:pt x="106" y="385"/>
                </a:lnTo>
                <a:lnTo>
                  <a:pt x="110" y="388"/>
                </a:lnTo>
                <a:lnTo>
                  <a:pt x="114" y="391"/>
                </a:lnTo>
                <a:lnTo>
                  <a:pt x="114" y="391"/>
                </a:lnTo>
                <a:lnTo>
                  <a:pt x="119" y="390"/>
                </a:lnTo>
                <a:lnTo>
                  <a:pt x="124" y="389"/>
                </a:lnTo>
                <a:lnTo>
                  <a:pt x="124" y="378"/>
                </a:lnTo>
                <a:lnTo>
                  <a:pt x="126" y="368"/>
                </a:lnTo>
                <a:lnTo>
                  <a:pt x="129" y="360"/>
                </a:lnTo>
                <a:lnTo>
                  <a:pt x="135" y="351"/>
                </a:lnTo>
                <a:lnTo>
                  <a:pt x="141" y="344"/>
                </a:lnTo>
                <a:lnTo>
                  <a:pt x="148" y="338"/>
                </a:lnTo>
                <a:lnTo>
                  <a:pt x="156" y="333"/>
                </a:lnTo>
                <a:lnTo>
                  <a:pt x="164" y="329"/>
                </a:lnTo>
                <a:lnTo>
                  <a:pt x="172" y="325"/>
                </a:lnTo>
                <a:lnTo>
                  <a:pt x="180" y="320"/>
                </a:lnTo>
                <a:lnTo>
                  <a:pt x="187" y="315"/>
                </a:lnTo>
                <a:lnTo>
                  <a:pt x="193" y="309"/>
                </a:lnTo>
                <a:lnTo>
                  <a:pt x="205" y="297"/>
                </a:lnTo>
                <a:lnTo>
                  <a:pt x="218" y="286"/>
                </a:lnTo>
                <a:lnTo>
                  <a:pt x="223" y="284"/>
                </a:lnTo>
                <a:lnTo>
                  <a:pt x="228" y="283"/>
                </a:lnTo>
                <a:lnTo>
                  <a:pt x="232" y="282"/>
                </a:lnTo>
                <a:lnTo>
                  <a:pt x="236" y="282"/>
                </a:lnTo>
                <a:lnTo>
                  <a:pt x="245" y="283"/>
                </a:lnTo>
                <a:lnTo>
                  <a:pt x="253" y="283"/>
                </a:lnTo>
                <a:lnTo>
                  <a:pt x="253" y="283"/>
                </a:lnTo>
                <a:lnTo>
                  <a:pt x="256" y="282"/>
                </a:lnTo>
                <a:lnTo>
                  <a:pt x="257" y="280"/>
                </a:lnTo>
                <a:lnTo>
                  <a:pt x="259" y="278"/>
                </a:lnTo>
                <a:lnTo>
                  <a:pt x="260" y="275"/>
                </a:lnTo>
                <a:lnTo>
                  <a:pt x="261" y="269"/>
                </a:lnTo>
                <a:lnTo>
                  <a:pt x="261" y="263"/>
                </a:lnTo>
                <a:lnTo>
                  <a:pt x="262" y="257"/>
                </a:lnTo>
                <a:lnTo>
                  <a:pt x="264" y="254"/>
                </a:lnTo>
                <a:lnTo>
                  <a:pt x="265" y="253"/>
                </a:lnTo>
                <a:lnTo>
                  <a:pt x="267" y="253"/>
                </a:lnTo>
                <a:lnTo>
                  <a:pt x="270" y="254"/>
                </a:lnTo>
                <a:lnTo>
                  <a:pt x="272" y="255"/>
                </a:lnTo>
                <a:lnTo>
                  <a:pt x="276" y="252"/>
                </a:lnTo>
                <a:lnTo>
                  <a:pt x="280" y="247"/>
                </a:lnTo>
                <a:lnTo>
                  <a:pt x="281" y="245"/>
                </a:lnTo>
                <a:lnTo>
                  <a:pt x="281" y="243"/>
                </a:lnTo>
                <a:lnTo>
                  <a:pt x="280" y="240"/>
                </a:lnTo>
                <a:lnTo>
                  <a:pt x="280" y="237"/>
                </a:lnTo>
                <a:lnTo>
                  <a:pt x="280" y="235"/>
                </a:lnTo>
                <a:lnTo>
                  <a:pt x="281" y="233"/>
                </a:lnTo>
                <a:lnTo>
                  <a:pt x="283" y="232"/>
                </a:lnTo>
                <a:lnTo>
                  <a:pt x="287" y="231"/>
                </a:lnTo>
                <a:lnTo>
                  <a:pt x="290" y="232"/>
                </a:lnTo>
                <a:lnTo>
                  <a:pt x="291" y="234"/>
                </a:lnTo>
                <a:lnTo>
                  <a:pt x="291" y="237"/>
                </a:lnTo>
                <a:lnTo>
                  <a:pt x="290" y="240"/>
                </a:lnTo>
                <a:lnTo>
                  <a:pt x="289" y="242"/>
                </a:lnTo>
                <a:lnTo>
                  <a:pt x="289" y="245"/>
                </a:lnTo>
                <a:lnTo>
                  <a:pt x="289" y="249"/>
                </a:lnTo>
                <a:lnTo>
                  <a:pt x="292" y="250"/>
                </a:lnTo>
                <a:lnTo>
                  <a:pt x="304" y="234"/>
                </a:lnTo>
                <a:lnTo>
                  <a:pt x="312" y="224"/>
                </a:lnTo>
                <a:lnTo>
                  <a:pt x="312" y="225"/>
                </a:lnTo>
                <a:lnTo>
                  <a:pt x="312" y="219"/>
                </a:lnTo>
                <a:lnTo>
                  <a:pt x="313" y="216"/>
                </a:lnTo>
                <a:lnTo>
                  <a:pt x="317" y="213"/>
                </a:lnTo>
                <a:lnTo>
                  <a:pt x="320" y="212"/>
                </a:lnTo>
                <a:lnTo>
                  <a:pt x="323" y="210"/>
                </a:lnTo>
                <a:lnTo>
                  <a:pt x="325" y="209"/>
                </a:lnTo>
                <a:lnTo>
                  <a:pt x="327" y="208"/>
                </a:lnTo>
                <a:lnTo>
                  <a:pt x="327" y="205"/>
                </a:lnTo>
                <a:lnTo>
                  <a:pt x="330" y="207"/>
                </a:lnTo>
                <a:lnTo>
                  <a:pt x="333" y="210"/>
                </a:lnTo>
                <a:lnTo>
                  <a:pt x="334" y="212"/>
                </a:lnTo>
                <a:lnTo>
                  <a:pt x="334" y="215"/>
                </a:lnTo>
                <a:lnTo>
                  <a:pt x="334" y="219"/>
                </a:lnTo>
                <a:lnTo>
                  <a:pt x="332" y="224"/>
                </a:lnTo>
                <a:lnTo>
                  <a:pt x="334" y="226"/>
                </a:lnTo>
                <a:lnTo>
                  <a:pt x="335" y="228"/>
                </a:lnTo>
                <a:lnTo>
                  <a:pt x="337" y="232"/>
                </a:lnTo>
                <a:lnTo>
                  <a:pt x="338" y="236"/>
                </a:lnTo>
                <a:lnTo>
                  <a:pt x="351" y="231"/>
                </a:lnTo>
                <a:lnTo>
                  <a:pt x="366" y="227"/>
                </a:lnTo>
                <a:lnTo>
                  <a:pt x="363" y="237"/>
                </a:lnTo>
                <a:lnTo>
                  <a:pt x="358" y="251"/>
                </a:lnTo>
                <a:lnTo>
                  <a:pt x="355" y="256"/>
                </a:lnTo>
                <a:lnTo>
                  <a:pt x="352" y="261"/>
                </a:lnTo>
                <a:lnTo>
                  <a:pt x="350" y="263"/>
                </a:lnTo>
                <a:lnTo>
                  <a:pt x="347" y="265"/>
                </a:lnTo>
                <a:lnTo>
                  <a:pt x="345" y="266"/>
                </a:lnTo>
                <a:lnTo>
                  <a:pt x="342" y="267"/>
                </a:lnTo>
                <a:lnTo>
                  <a:pt x="341" y="267"/>
                </a:lnTo>
                <a:lnTo>
                  <a:pt x="331" y="268"/>
                </a:lnTo>
                <a:lnTo>
                  <a:pt x="319" y="270"/>
                </a:lnTo>
                <a:lnTo>
                  <a:pt x="312" y="271"/>
                </a:lnTo>
                <a:lnTo>
                  <a:pt x="306" y="273"/>
                </a:lnTo>
                <a:lnTo>
                  <a:pt x="301" y="276"/>
                </a:lnTo>
                <a:lnTo>
                  <a:pt x="297" y="280"/>
                </a:lnTo>
                <a:lnTo>
                  <a:pt x="295" y="282"/>
                </a:lnTo>
                <a:lnTo>
                  <a:pt x="293" y="283"/>
                </a:lnTo>
                <a:lnTo>
                  <a:pt x="291" y="283"/>
                </a:lnTo>
                <a:lnTo>
                  <a:pt x="287" y="282"/>
                </a:lnTo>
                <a:lnTo>
                  <a:pt x="276" y="278"/>
                </a:lnTo>
                <a:lnTo>
                  <a:pt x="256" y="272"/>
                </a:lnTo>
                <a:lnTo>
                  <a:pt x="256" y="271"/>
                </a:lnTo>
                <a:lnTo>
                  <a:pt x="257" y="281"/>
                </a:lnTo>
                <a:lnTo>
                  <a:pt x="258" y="292"/>
                </a:lnTo>
                <a:lnTo>
                  <a:pt x="258" y="304"/>
                </a:lnTo>
                <a:lnTo>
                  <a:pt x="257" y="314"/>
                </a:lnTo>
                <a:lnTo>
                  <a:pt x="256" y="319"/>
                </a:lnTo>
                <a:lnTo>
                  <a:pt x="254" y="322"/>
                </a:lnTo>
                <a:lnTo>
                  <a:pt x="252" y="325"/>
                </a:lnTo>
                <a:lnTo>
                  <a:pt x="250" y="326"/>
                </a:lnTo>
                <a:lnTo>
                  <a:pt x="247" y="327"/>
                </a:lnTo>
                <a:lnTo>
                  <a:pt x="244" y="326"/>
                </a:lnTo>
                <a:lnTo>
                  <a:pt x="240" y="323"/>
                </a:lnTo>
                <a:lnTo>
                  <a:pt x="235" y="319"/>
                </a:lnTo>
                <a:lnTo>
                  <a:pt x="238" y="319"/>
                </a:lnTo>
                <a:lnTo>
                  <a:pt x="236" y="319"/>
                </a:lnTo>
                <a:lnTo>
                  <a:pt x="235" y="319"/>
                </a:lnTo>
                <a:lnTo>
                  <a:pt x="228" y="330"/>
                </a:lnTo>
                <a:lnTo>
                  <a:pt x="221" y="337"/>
                </a:lnTo>
                <a:lnTo>
                  <a:pt x="215" y="342"/>
                </a:lnTo>
                <a:lnTo>
                  <a:pt x="209" y="345"/>
                </a:lnTo>
                <a:lnTo>
                  <a:pt x="202" y="348"/>
                </a:lnTo>
                <a:lnTo>
                  <a:pt x="194" y="352"/>
                </a:lnTo>
                <a:lnTo>
                  <a:pt x="186" y="359"/>
                </a:lnTo>
                <a:lnTo>
                  <a:pt x="175" y="367"/>
                </a:lnTo>
                <a:lnTo>
                  <a:pt x="175" y="367"/>
                </a:lnTo>
                <a:lnTo>
                  <a:pt x="187" y="368"/>
                </a:lnTo>
                <a:lnTo>
                  <a:pt x="194" y="370"/>
                </a:lnTo>
                <a:lnTo>
                  <a:pt x="198" y="372"/>
                </a:lnTo>
                <a:lnTo>
                  <a:pt x="201" y="374"/>
                </a:lnTo>
                <a:lnTo>
                  <a:pt x="203" y="376"/>
                </a:lnTo>
                <a:lnTo>
                  <a:pt x="205" y="377"/>
                </a:lnTo>
                <a:lnTo>
                  <a:pt x="207" y="376"/>
                </a:lnTo>
                <a:lnTo>
                  <a:pt x="211" y="373"/>
                </a:lnTo>
                <a:lnTo>
                  <a:pt x="216" y="372"/>
                </a:lnTo>
                <a:lnTo>
                  <a:pt x="221" y="370"/>
                </a:lnTo>
                <a:lnTo>
                  <a:pt x="227" y="367"/>
                </a:lnTo>
                <a:lnTo>
                  <a:pt x="232" y="364"/>
                </a:lnTo>
                <a:lnTo>
                  <a:pt x="240" y="356"/>
                </a:lnTo>
                <a:lnTo>
                  <a:pt x="246" y="348"/>
                </a:lnTo>
                <a:lnTo>
                  <a:pt x="256" y="343"/>
                </a:lnTo>
                <a:lnTo>
                  <a:pt x="265" y="336"/>
                </a:lnTo>
                <a:lnTo>
                  <a:pt x="274" y="328"/>
                </a:lnTo>
                <a:lnTo>
                  <a:pt x="282" y="320"/>
                </a:lnTo>
                <a:lnTo>
                  <a:pt x="290" y="312"/>
                </a:lnTo>
                <a:lnTo>
                  <a:pt x="299" y="305"/>
                </a:lnTo>
                <a:lnTo>
                  <a:pt x="308" y="298"/>
                </a:lnTo>
                <a:lnTo>
                  <a:pt x="320" y="293"/>
                </a:lnTo>
                <a:lnTo>
                  <a:pt x="321" y="290"/>
                </a:lnTo>
                <a:lnTo>
                  <a:pt x="324" y="288"/>
                </a:lnTo>
                <a:lnTo>
                  <a:pt x="326" y="287"/>
                </a:lnTo>
                <a:lnTo>
                  <a:pt x="329" y="286"/>
                </a:lnTo>
                <a:lnTo>
                  <a:pt x="342" y="275"/>
                </a:lnTo>
                <a:lnTo>
                  <a:pt x="356" y="265"/>
                </a:lnTo>
                <a:lnTo>
                  <a:pt x="370" y="255"/>
                </a:lnTo>
                <a:lnTo>
                  <a:pt x="383" y="244"/>
                </a:lnTo>
                <a:lnTo>
                  <a:pt x="388" y="240"/>
                </a:lnTo>
                <a:lnTo>
                  <a:pt x="393" y="236"/>
                </a:lnTo>
                <a:lnTo>
                  <a:pt x="395" y="235"/>
                </a:lnTo>
                <a:lnTo>
                  <a:pt x="398" y="235"/>
                </a:lnTo>
                <a:lnTo>
                  <a:pt x="401" y="236"/>
                </a:lnTo>
                <a:lnTo>
                  <a:pt x="405" y="239"/>
                </a:lnTo>
                <a:lnTo>
                  <a:pt x="409" y="242"/>
                </a:lnTo>
                <a:lnTo>
                  <a:pt x="412" y="244"/>
                </a:lnTo>
                <a:lnTo>
                  <a:pt x="414" y="246"/>
                </a:lnTo>
                <a:lnTo>
                  <a:pt x="415" y="249"/>
                </a:lnTo>
                <a:lnTo>
                  <a:pt x="415" y="251"/>
                </a:lnTo>
                <a:lnTo>
                  <a:pt x="415" y="253"/>
                </a:lnTo>
                <a:lnTo>
                  <a:pt x="413" y="256"/>
                </a:lnTo>
                <a:lnTo>
                  <a:pt x="411" y="258"/>
                </a:lnTo>
                <a:lnTo>
                  <a:pt x="409" y="260"/>
                </a:lnTo>
                <a:lnTo>
                  <a:pt x="407" y="260"/>
                </a:lnTo>
                <a:lnTo>
                  <a:pt x="403" y="260"/>
                </a:lnTo>
                <a:lnTo>
                  <a:pt x="401" y="259"/>
                </a:lnTo>
                <a:lnTo>
                  <a:pt x="398" y="257"/>
                </a:lnTo>
                <a:lnTo>
                  <a:pt x="396" y="254"/>
                </a:lnTo>
                <a:lnTo>
                  <a:pt x="394" y="258"/>
                </a:lnTo>
                <a:lnTo>
                  <a:pt x="392" y="261"/>
                </a:lnTo>
                <a:lnTo>
                  <a:pt x="390" y="264"/>
                </a:lnTo>
                <a:lnTo>
                  <a:pt x="387" y="267"/>
                </a:lnTo>
                <a:lnTo>
                  <a:pt x="381" y="271"/>
                </a:lnTo>
                <a:lnTo>
                  <a:pt x="374" y="275"/>
                </a:lnTo>
                <a:lnTo>
                  <a:pt x="367" y="279"/>
                </a:lnTo>
                <a:lnTo>
                  <a:pt x="362" y="284"/>
                </a:lnTo>
                <a:lnTo>
                  <a:pt x="359" y="288"/>
                </a:lnTo>
                <a:lnTo>
                  <a:pt x="357" y="291"/>
                </a:lnTo>
                <a:lnTo>
                  <a:pt x="356" y="295"/>
                </a:lnTo>
                <a:lnTo>
                  <a:pt x="356" y="300"/>
                </a:lnTo>
                <a:lnTo>
                  <a:pt x="350" y="307"/>
                </a:lnTo>
                <a:lnTo>
                  <a:pt x="344" y="314"/>
                </a:lnTo>
                <a:lnTo>
                  <a:pt x="351" y="311"/>
                </a:lnTo>
                <a:lnTo>
                  <a:pt x="357" y="308"/>
                </a:lnTo>
                <a:lnTo>
                  <a:pt x="371" y="299"/>
                </a:lnTo>
                <a:lnTo>
                  <a:pt x="384" y="291"/>
                </a:lnTo>
                <a:lnTo>
                  <a:pt x="397" y="283"/>
                </a:lnTo>
                <a:lnTo>
                  <a:pt x="411" y="274"/>
                </a:lnTo>
                <a:lnTo>
                  <a:pt x="415" y="272"/>
                </a:lnTo>
                <a:lnTo>
                  <a:pt x="418" y="271"/>
                </a:lnTo>
                <a:lnTo>
                  <a:pt x="420" y="271"/>
                </a:lnTo>
                <a:lnTo>
                  <a:pt x="422" y="272"/>
                </a:lnTo>
                <a:lnTo>
                  <a:pt x="423" y="274"/>
                </a:lnTo>
                <a:lnTo>
                  <a:pt x="424" y="276"/>
                </a:lnTo>
                <a:lnTo>
                  <a:pt x="426" y="280"/>
                </a:lnTo>
                <a:lnTo>
                  <a:pt x="427" y="285"/>
                </a:lnTo>
                <a:lnTo>
                  <a:pt x="426" y="287"/>
                </a:lnTo>
                <a:lnTo>
                  <a:pt x="425" y="290"/>
                </a:lnTo>
                <a:lnTo>
                  <a:pt x="423" y="292"/>
                </a:lnTo>
                <a:lnTo>
                  <a:pt x="421" y="294"/>
                </a:lnTo>
                <a:lnTo>
                  <a:pt x="383" y="323"/>
                </a:lnTo>
                <a:lnTo>
                  <a:pt x="345" y="352"/>
                </a:lnTo>
                <a:lnTo>
                  <a:pt x="308" y="384"/>
                </a:lnTo>
                <a:lnTo>
                  <a:pt x="272" y="415"/>
                </a:lnTo>
                <a:lnTo>
                  <a:pt x="272" y="416"/>
                </a:lnTo>
                <a:lnTo>
                  <a:pt x="272" y="416"/>
                </a:lnTo>
                <a:lnTo>
                  <a:pt x="266" y="417"/>
                </a:lnTo>
                <a:lnTo>
                  <a:pt x="250" y="420"/>
                </a:lnTo>
                <a:lnTo>
                  <a:pt x="251" y="420"/>
                </a:lnTo>
                <a:lnTo>
                  <a:pt x="262" y="426"/>
                </a:lnTo>
                <a:lnTo>
                  <a:pt x="272" y="432"/>
                </a:lnTo>
                <a:lnTo>
                  <a:pt x="279" y="438"/>
                </a:lnTo>
                <a:lnTo>
                  <a:pt x="284" y="445"/>
                </a:lnTo>
                <a:lnTo>
                  <a:pt x="289" y="452"/>
                </a:lnTo>
                <a:lnTo>
                  <a:pt x="293" y="458"/>
                </a:lnTo>
                <a:lnTo>
                  <a:pt x="298" y="463"/>
                </a:lnTo>
                <a:lnTo>
                  <a:pt x="304" y="468"/>
                </a:lnTo>
                <a:lnTo>
                  <a:pt x="319" y="479"/>
                </a:lnTo>
                <a:lnTo>
                  <a:pt x="333" y="487"/>
                </a:lnTo>
                <a:lnTo>
                  <a:pt x="335" y="492"/>
                </a:lnTo>
                <a:lnTo>
                  <a:pt x="339" y="500"/>
                </a:lnTo>
                <a:lnTo>
                  <a:pt x="341" y="502"/>
                </a:lnTo>
                <a:lnTo>
                  <a:pt x="343" y="503"/>
                </a:lnTo>
                <a:lnTo>
                  <a:pt x="345" y="500"/>
                </a:lnTo>
                <a:lnTo>
                  <a:pt x="347" y="493"/>
                </a:lnTo>
                <a:lnTo>
                  <a:pt x="351" y="496"/>
                </a:lnTo>
                <a:lnTo>
                  <a:pt x="355" y="500"/>
                </a:lnTo>
                <a:lnTo>
                  <a:pt x="364" y="507"/>
                </a:lnTo>
                <a:lnTo>
                  <a:pt x="371" y="511"/>
                </a:lnTo>
                <a:lnTo>
                  <a:pt x="378" y="514"/>
                </a:lnTo>
                <a:lnTo>
                  <a:pt x="385" y="515"/>
                </a:lnTo>
                <a:lnTo>
                  <a:pt x="392" y="516"/>
                </a:lnTo>
                <a:lnTo>
                  <a:pt x="399" y="515"/>
                </a:lnTo>
                <a:lnTo>
                  <a:pt x="407" y="514"/>
                </a:lnTo>
                <a:lnTo>
                  <a:pt x="413" y="513"/>
                </a:lnTo>
                <a:lnTo>
                  <a:pt x="413" y="513"/>
                </a:lnTo>
                <a:lnTo>
                  <a:pt x="413" y="513"/>
                </a:lnTo>
                <a:lnTo>
                  <a:pt x="413" y="502"/>
                </a:lnTo>
                <a:lnTo>
                  <a:pt x="414" y="492"/>
                </a:lnTo>
                <a:lnTo>
                  <a:pt x="415" y="484"/>
                </a:lnTo>
                <a:lnTo>
                  <a:pt x="417" y="478"/>
                </a:lnTo>
                <a:lnTo>
                  <a:pt x="419" y="473"/>
                </a:lnTo>
                <a:lnTo>
                  <a:pt x="420" y="470"/>
                </a:lnTo>
                <a:lnTo>
                  <a:pt x="422" y="467"/>
                </a:lnTo>
                <a:lnTo>
                  <a:pt x="422" y="468"/>
                </a:lnTo>
                <a:lnTo>
                  <a:pt x="421" y="462"/>
                </a:lnTo>
                <a:lnTo>
                  <a:pt x="421" y="460"/>
                </a:lnTo>
                <a:lnTo>
                  <a:pt x="423" y="458"/>
                </a:lnTo>
                <a:lnTo>
                  <a:pt x="425" y="457"/>
                </a:lnTo>
                <a:lnTo>
                  <a:pt x="427" y="455"/>
                </a:lnTo>
                <a:lnTo>
                  <a:pt x="430" y="454"/>
                </a:lnTo>
                <a:lnTo>
                  <a:pt x="432" y="454"/>
                </a:lnTo>
                <a:lnTo>
                  <a:pt x="435" y="455"/>
                </a:lnTo>
                <a:lnTo>
                  <a:pt x="437" y="457"/>
                </a:lnTo>
                <a:lnTo>
                  <a:pt x="439" y="460"/>
                </a:lnTo>
                <a:lnTo>
                  <a:pt x="439" y="462"/>
                </a:lnTo>
                <a:lnTo>
                  <a:pt x="438" y="464"/>
                </a:lnTo>
                <a:lnTo>
                  <a:pt x="437" y="466"/>
                </a:lnTo>
                <a:lnTo>
                  <a:pt x="433" y="471"/>
                </a:lnTo>
                <a:lnTo>
                  <a:pt x="429" y="474"/>
                </a:lnTo>
                <a:lnTo>
                  <a:pt x="422" y="481"/>
                </a:lnTo>
                <a:lnTo>
                  <a:pt x="414" y="488"/>
                </a:lnTo>
                <a:lnTo>
                  <a:pt x="411" y="492"/>
                </a:lnTo>
                <a:lnTo>
                  <a:pt x="407" y="496"/>
                </a:lnTo>
                <a:lnTo>
                  <a:pt x="404" y="500"/>
                </a:lnTo>
                <a:lnTo>
                  <a:pt x="401" y="505"/>
                </a:lnTo>
                <a:lnTo>
                  <a:pt x="400" y="509"/>
                </a:lnTo>
                <a:lnTo>
                  <a:pt x="399" y="514"/>
                </a:lnTo>
                <a:lnTo>
                  <a:pt x="398" y="519"/>
                </a:lnTo>
                <a:lnTo>
                  <a:pt x="398" y="525"/>
                </a:lnTo>
                <a:lnTo>
                  <a:pt x="399" y="529"/>
                </a:lnTo>
                <a:lnTo>
                  <a:pt x="400" y="534"/>
                </a:lnTo>
                <a:lnTo>
                  <a:pt x="402" y="537"/>
                </a:lnTo>
                <a:lnTo>
                  <a:pt x="404" y="540"/>
                </a:lnTo>
                <a:lnTo>
                  <a:pt x="408" y="543"/>
                </a:lnTo>
                <a:lnTo>
                  <a:pt x="411" y="544"/>
                </a:lnTo>
                <a:lnTo>
                  <a:pt x="415" y="545"/>
                </a:lnTo>
                <a:lnTo>
                  <a:pt x="419" y="545"/>
                </a:lnTo>
                <a:lnTo>
                  <a:pt x="419" y="545"/>
                </a:lnTo>
                <a:lnTo>
                  <a:pt x="419" y="545"/>
                </a:lnTo>
                <a:lnTo>
                  <a:pt x="428" y="554"/>
                </a:lnTo>
                <a:lnTo>
                  <a:pt x="436" y="561"/>
                </a:lnTo>
                <a:lnTo>
                  <a:pt x="443" y="566"/>
                </a:lnTo>
                <a:lnTo>
                  <a:pt x="450" y="569"/>
                </a:lnTo>
                <a:lnTo>
                  <a:pt x="459" y="571"/>
                </a:lnTo>
                <a:lnTo>
                  <a:pt x="467" y="571"/>
                </a:lnTo>
                <a:lnTo>
                  <a:pt x="476" y="569"/>
                </a:lnTo>
                <a:lnTo>
                  <a:pt x="487" y="567"/>
                </a:lnTo>
                <a:lnTo>
                  <a:pt x="493" y="569"/>
                </a:lnTo>
                <a:lnTo>
                  <a:pt x="496" y="571"/>
                </a:lnTo>
                <a:lnTo>
                  <a:pt x="498" y="575"/>
                </a:lnTo>
                <a:lnTo>
                  <a:pt x="502" y="580"/>
                </a:lnTo>
                <a:lnTo>
                  <a:pt x="502" y="585"/>
                </a:lnTo>
                <a:lnTo>
                  <a:pt x="503" y="589"/>
                </a:lnTo>
                <a:lnTo>
                  <a:pt x="511" y="590"/>
                </a:lnTo>
                <a:lnTo>
                  <a:pt x="517" y="593"/>
                </a:lnTo>
                <a:lnTo>
                  <a:pt x="520" y="595"/>
                </a:lnTo>
                <a:lnTo>
                  <a:pt x="522" y="597"/>
                </a:lnTo>
                <a:lnTo>
                  <a:pt x="523" y="600"/>
                </a:lnTo>
                <a:lnTo>
                  <a:pt x="524" y="604"/>
                </a:lnTo>
                <a:lnTo>
                  <a:pt x="528" y="607"/>
                </a:lnTo>
                <a:lnTo>
                  <a:pt x="532" y="609"/>
                </a:lnTo>
                <a:lnTo>
                  <a:pt x="537" y="607"/>
                </a:lnTo>
                <a:lnTo>
                  <a:pt x="542" y="605"/>
                </a:lnTo>
                <a:lnTo>
                  <a:pt x="548" y="602"/>
                </a:lnTo>
                <a:lnTo>
                  <a:pt x="552" y="599"/>
                </a:lnTo>
                <a:lnTo>
                  <a:pt x="561" y="592"/>
                </a:lnTo>
                <a:lnTo>
                  <a:pt x="569" y="584"/>
                </a:lnTo>
                <a:lnTo>
                  <a:pt x="577" y="575"/>
                </a:lnTo>
                <a:lnTo>
                  <a:pt x="585" y="569"/>
                </a:lnTo>
                <a:lnTo>
                  <a:pt x="590" y="566"/>
                </a:lnTo>
                <a:lnTo>
                  <a:pt x="596" y="563"/>
                </a:lnTo>
                <a:lnTo>
                  <a:pt x="601" y="561"/>
                </a:lnTo>
                <a:lnTo>
                  <a:pt x="607" y="560"/>
                </a:lnTo>
                <a:lnTo>
                  <a:pt x="616" y="550"/>
                </a:lnTo>
                <a:lnTo>
                  <a:pt x="624" y="539"/>
                </a:lnTo>
                <a:lnTo>
                  <a:pt x="627" y="545"/>
                </a:lnTo>
                <a:lnTo>
                  <a:pt x="628" y="550"/>
                </a:lnTo>
                <a:lnTo>
                  <a:pt x="627" y="553"/>
                </a:lnTo>
                <a:lnTo>
                  <a:pt x="625" y="555"/>
                </a:lnTo>
                <a:lnTo>
                  <a:pt x="618" y="558"/>
                </a:lnTo>
                <a:lnTo>
                  <a:pt x="609" y="559"/>
                </a:lnTo>
                <a:lnTo>
                  <a:pt x="602" y="568"/>
                </a:lnTo>
                <a:lnTo>
                  <a:pt x="596" y="576"/>
                </a:lnTo>
                <a:lnTo>
                  <a:pt x="588" y="586"/>
                </a:lnTo>
                <a:lnTo>
                  <a:pt x="581" y="594"/>
                </a:lnTo>
                <a:lnTo>
                  <a:pt x="574" y="599"/>
                </a:lnTo>
                <a:lnTo>
                  <a:pt x="566" y="603"/>
                </a:lnTo>
                <a:lnTo>
                  <a:pt x="558" y="608"/>
                </a:lnTo>
                <a:lnTo>
                  <a:pt x="550" y="613"/>
                </a:lnTo>
                <a:lnTo>
                  <a:pt x="546" y="616"/>
                </a:lnTo>
                <a:lnTo>
                  <a:pt x="540" y="617"/>
                </a:lnTo>
                <a:lnTo>
                  <a:pt x="539" y="617"/>
                </a:lnTo>
                <a:lnTo>
                  <a:pt x="538" y="617"/>
                </a:lnTo>
                <a:lnTo>
                  <a:pt x="538" y="621"/>
                </a:lnTo>
                <a:lnTo>
                  <a:pt x="537" y="623"/>
                </a:lnTo>
                <a:lnTo>
                  <a:pt x="535" y="625"/>
                </a:lnTo>
                <a:lnTo>
                  <a:pt x="532" y="626"/>
                </a:lnTo>
                <a:lnTo>
                  <a:pt x="532" y="627"/>
                </a:lnTo>
                <a:lnTo>
                  <a:pt x="532" y="629"/>
                </a:lnTo>
                <a:lnTo>
                  <a:pt x="530" y="633"/>
                </a:lnTo>
                <a:lnTo>
                  <a:pt x="528" y="639"/>
                </a:lnTo>
                <a:lnTo>
                  <a:pt x="527" y="640"/>
                </a:lnTo>
                <a:lnTo>
                  <a:pt x="525" y="642"/>
                </a:lnTo>
                <a:lnTo>
                  <a:pt x="523" y="642"/>
                </a:lnTo>
                <a:lnTo>
                  <a:pt x="520" y="643"/>
                </a:lnTo>
                <a:lnTo>
                  <a:pt x="515" y="644"/>
                </a:lnTo>
                <a:lnTo>
                  <a:pt x="511" y="646"/>
                </a:lnTo>
                <a:lnTo>
                  <a:pt x="506" y="649"/>
                </a:lnTo>
                <a:lnTo>
                  <a:pt x="502" y="652"/>
                </a:lnTo>
                <a:lnTo>
                  <a:pt x="497" y="655"/>
                </a:lnTo>
                <a:lnTo>
                  <a:pt x="493" y="657"/>
                </a:lnTo>
                <a:lnTo>
                  <a:pt x="488" y="659"/>
                </a:lnTo>
                <a:lnTo>
                  <a:pt x="483" y="660"/>
                </a:lnTo>
                <a:lnTo>
                  <a:pt x="493" y="667"/>
                </a:lnTo>
                <a:lnTo>
                  <a:pt x="502" y="675"/>
                </a:lnTo>
                <a:lnTo>
                  <a:pt x="504" y="678"/>
                </a:lnTo>
                <a:lnTo>
                  <a:pt x="506" y="682"/>
                </a:lnTo>
                <a:lnTo>
                  <a:pt x="506" y="684"/>
                </a:lnTo>
                <a:lnTo>
                  <a:pt x="506" y="685"/>
                </a:lnTo>
                <a:lnTo>
                  <a:pt x="503" y="686"/>
                </a:lnTo>
                <a:lnTo>
                  <a:pt x="498" y="686"/>
                </a:lnTo>
                <a:lnTo>
                  <a:pt x="491" y="686"/>
                </a:lnTo>
                <a:lnTo>
                  <a:pt x="483" y="687"/>
                </a:lnTo>
                <a:lnTo>
                  <a:pt x="479" y="686"/>
                </a:lnTo>
                <a:lnTo>
                  <a:pt x="476" y="685"/>
                </a:lnTo>
                <a:lnTo>
                  <a:pt x="472" y="683"/>
                </a:lnTo>
                <a:lnTo>
                  <a:pt x="469" y="680"/>
                </a:lnTo>
                <a:lnTo>
                  <a:pt x="469" y="680"/>
                </a:lnTo>
                <a:lnTo>
                  <a:pt x="467" y="690"/>
                </a:lnTo>
                <a:lnTo>
                  <a:pt x="467" y="701"/>
                </a:lnTo>
                <a:lnTo>
                  <a:pt x="466" y="705"/>
                </a:lnTo>
                <a:lnTo>
                  <a:pt x="465" y="710"/>
                </a:lnTo>
                <a:lnTo>
                  <a:pt x="462" y="714"/>
                </a:lnTo>
                <a:lnTo>
                  <a:pt x="456" y="717"/>
                </a:lnTo>
                <a:lnTo>
                  <a:pt x="458" y="723"/>
                </a:lnTo>
                <a:lnTo>
                  <a:pt x="460" y="728"/>
                </a:lnTo>
                <a:lnTo>
                  <a:pt x="463" y="731"/>
                </a:lnTo>
                <a:lnTo>
                  <a:pt x="465" y="734"/>
                </a:lnTo>
                <a:lnTo>
                  <a:pt x="468" y="736"/>
                </a:lnTo>
                <a:lnTo>
                  <a:pt x="471" y="737"/>
                </a:lnTo>
                <a:lnTo>
                  <a:pt x="474" y="737"/>
                </a:lnTo>
                <a:lnTo>
                  <a:pt x="477" y="737"/>
                </a:lnTo>
                <a:lnTo>
                  <a:pt x="490" y="732"/>
                </a:lnTo>
                <a:lnTo>
                  <a:pt x="505" y="727"/>
                </a:lnTo>
                <a:lnTo>
                  <a:pt x="508" y="740"/>
                </a:lnTo>
                <a:lnTo>
                  <a:pt x="510" y="755"/>
                </a:lnTo>
                <a:lnTo>
                  <a:pt x="513" y="757"/>
                </a:lnTo>
                <a:lnTo>
                  <a:pt x="516" y="759"/>
                </a:lnTo>
                <a:lnTo>
                  <a:pt x="522" y="756"/>
                </a:lnTo>
                <a:lnTo>
                  <a:pt x="528" y="751"/>
                </a:lnTo>
                <a:lnTo>
                  <a:pt x="557" y="728"/>
                </a:lnTo>
                <a:lnTo>
                  <a:pt x="584" y="706"/>
                </a:lnTo>
                <a:lnTo>
                  <a:pt x="614" y="684"/>
                </a:lnTo>
                <a:lnTo>
                  <a:pt x="643" y="662"/>
                </a:lnTo>
                <a:lnTo>
                  <a:pt x="644" y="657"/>
                </a:lnTo>
                <a:lnTo>
                  <a:pt x="645" y="653"/>
                </a:lnTo>
                <a:lnTo>
                  <a:pt x="647" y="648"/>
                </a:lnTo>
                <a:lnTo>
                  <a:pt x="650" y="644"/>
                </a:lnTo>
                <a:lnTo>
                  <a:pt x="655" y="635"/>
                </a:lnTo>
                <a:lnTo>
                  <a:pt x="660" y="626"/>
                </a:lnTo>
                <a:lnTo>
                  <a:pt x="663" y="620"/>
                </a:lnTo>
                <a:lnTo>
                  <a:pt x="667" y="615"/>
                </a:lnTo>
                <a:lnTo>
                  <a:pt x="662" y="618"/>
                </a:lnTo>
                <a:lnTo>
                  <a:pt x="658" y="621"/>
                </a:lnTo>
                <a:lnTo>
                  <a:pt x="649" y="620"/>
                </a:lnTo>
                <a:lnTo>
                  <a:pt x="641" y="619"/>
                </a:lnTo>
                <a:lnTo>
                  <a:pt x="644" y="615"/>
                </a:lnTo>
                <a:lnTo>
                  <a:pt x="646" y="612"/>
                </a:lnTo>
                <a:lnTo>
                  <a:pt x="647" y="608"/>
                </a:lnTo>
                <a:lnTo>
                  <a:pt x="649" y="604"/>
                </a:lnTo>
                <a:lnTo>
                  <a:pt x="651" y="600"/>
                </a:lnTo>
                <a:lnTo>
                  <a:pt x="656" y="596"/>
                </a:lnTo>
                <a:lnTo>
                  <a:pt x="662" y="593"/>
                </a:lnTo>
                <a:lnTo>
                  <a:pt x="672" y="590"/>
                </a:lnTo>
                <a:lnTo>
                  <a:pt x="672" y="590"/>
                </a:lnTo>
                <a:lnTo>
                  <a:pt x="672" y="590"/>
                </a:lnTo>
                <a:lnTo>
                  <a:pt x="684" y="584"/>
                </a:lnTo>
                <a:lnTo>
                  <a:pt x="694" y="576"/>
                </a:lnTo>
                <a:lnTo>
                  <a:pt x="703" y="568"/>
                </a:lnTo>
                <a:lnTo>
                  <a:pt x="711" y="560"/>
                </a:lnTo>
                <a:lnTo>
                  <a:pt x="718" y="553"/>
                </a:lnTo>
                <a:lnTo>
                  <a:pt x="723" y="546"/>
                </a:lnTo>
                <a:lnTo>
                  <a:pt x="726" y="540"/>
                </a:lnTo>
                <a:lnTo>
                  <a:pt x="726" y="535"/>
                </a:lnTo>
                <a:lnTo>
                  <a:pt x="727" y="536"/>
                </a:lnTo>
                <a:lnTo>
                  <a:pt x="747" y="515"/>
                </a:lnTo>
                <a:lnTo>
                  <a:pt x="765" y="500"/>
                </a:lnTo>
                <a:lnTo>
                  <a:pt x="773" y="493"/>
                </a:lnTo>
                <a:lnTo>
                  <a:pt x="781" y="485"/>
                </a:lnTo>
                <a:lnTo>
                  <a:pt x="788" y="477"/>
                </a:lnTo>
                <a:lnTo>
                  <a:pt x="795" y="466"/>
                </a:lnTo>
                <a:lnTo>
                  <a:pt x="812" y="437"/>
                </a:lnTo>
                <a:lnTo>
                  <a:pt x="832" y="409"/>
                </a:lnTo>
                <a:lnTo>
                  <a:pt x="850" y="382"/>
                </a:lnTo>
                <a:lnTo>
                  <a:pt x="869" y="353"/>
                </a:lnTo>
                <a:lnTo>
                  <a:pt x="875" y="357"/>
                </a:lnTo>
                <a:lnTo>
                  <a:pt x="881" y="364"/>
                </a:lnTo>
                <a:lnTo>
                  <a:pt x="880" y="364"/>
                </a:lnTo>
                <a:lnTo>
                  <a:pt x="878" y="345"/>
                </a:lnTo>
                <a:lnTo>
                  <a:pt x="877" y="336"/>
                </a:lnTo>
                <a:lnTo>
                  <a:pt x="877" y="332"/>
                </a:lnTo>
                <a:lnTo>
                  <a:pt x="878" y="332"/>
                </a:lnTo>
                <a:lnTo>
                  <a:pt x="875" y="332"/>
                </a:lnTo>
                <a:lnTo>
                  <a:pt x="882" y="324"/>
                </a:lnTo>
                <a:lnTo>
                  <a:pt x="889" y="315"/>
                </a:lnTo>
                <a:lnTo>
                  <a:pt x="896" y="305"/>
                </a:lnTo>
                <a:lnTo>
                  <a:pt x="904" y="293"/>
                </a:lnTo>
                <a:lnTo>
                  <a:pt x="919" y="269"/>
                </a:lnTo>
                <a:lnTo>
                  <a:pt x="933" y="243"/>
                </a:lnTo>
                <a:lnTo>
                  <a:pt x="947" y="217"/>
                </a:lnTo>
                <a:lnTo>
                  <a:pt x="960" y="191"/>
                </a:lnTo>
                <a:lnTo>
                  <a:pt x="972" y="168"/>
                </a:lnTo>
                <a:lnTo>
                  <a:pt x="981" y="148"/>
                </a:lnTo>
                <a:lnTo>
                  <a:pt x="981" y="148"/>
                </a:lnTo>
                <a:lnTo>
                  <a:pt x="981" y="148"/>
                </a:lnTo>
                <a:lnTo>
                  <a:pt x="991" y="135"/>
                </a:lnTo>
                <a:lnTo>
                  <a:pt x="1002" y="125"/>
                </a:lnTo>
                <a:lnTo>
                  <a:pt x="1013" y="115"/>
                </a:lnTo>
                <a:lnTo>
                  <a:pt x="1024" y="106"/>
                </a:lnTo>
                <a:lnTo>
                  <a:pt x="1045" y="87"/>
                </a:lnTo>
                <a:lnTo>
                  <a:pt x="1066" y="67"/>
                </a:lnTo>
                <a:lnTo>
                  <a:pt x="1074" y="58"/>
                </a:lnTo>
                <a:lnTo>
                  <a:pt x="1083" y="50"/>
                </a:lnTo>
                <a:lnTo>
                  <a:pt x="1093" y="41"/>
                </a:lnTo>
                <a:lnTo>
                  <a:pt x="1104" y="33"/>
                </a:lnTo>
                <a:lnTo>
                  <a:pt x="1124" y="16"/>
                </a:lnTo>
                <a:lnTo>
                  <a:pt x="1143" y="0"/>
                </a:lnTo>
                <a:lnTo>
                  <a:pt x="4144" y="0"/>
                </a:lnTo>
                <a:lnTo>
                  <a:pt x="4146" y="2"/>
                </a:lnTo>
                <a:lnTo>
                  <a:pt x="4149" y="4"/>
                </a:lnTo>
                <a:lnTo>
                  <a:pt x="4157" y="6"/>
                </a:lnTo>
                <a:lnTo>
                  <a:pt x="4165" y="6"/>
                </a:lnTo>
                <a:lnTo>
                  <a:pt x="4169" y="6"/>
                </a:lnTo>
                <a:lnTo>
                  <a:pt x="4173" y="5"/>
                </a:lnTo>
                <a:lnTo>
                  <a:pt x="4177" y="3"/>
                </a:lnTo>
                <a:lnTo>
                  <a:pt x="4181" y="0"/>
                </a:lnTo>
                <a:lnTo>
                  <a:pt x="4243" y="0"/>
                </a:lnTo>
                <a:lnTo>
                  <a:pt x="4246" y="7"/>
                </a:lnTo>
                <a:lnTo>
                  <a:pt x="4248" y="10"/>
                </a:lnTo>
                <a:lnTo>
                  <a:pt x="4247" y="10"/>
                </a:lnTo>
                <a:lnTo>
                  <a:pt x="4249" y="9"/>
                </a:lnTo>
                <a:lnTo>
                  <a:pt x="4251" y="7"/>
                </a:lnTo>
                <a:lnTo>
                  <a:pt x="4253" y="4"/>
                </a:lnTo>
                <a:lnTo>
                  <a:pt x="4255" y="0"/>
                </a:lnTo>
                <a:lnTo>
                  <a:pt x="4249" y="0"/>
                </a:lnTo>
                <a:lnTo>
                  <a:pt x="4252" y="4"/>
                </a:lnTo>
                <a:lnTo>
                  <a:pt x="4255" y="7"/>
                </a:lnTo>
                <a:lnTo>
                  <a:pt x="4257" y="11"/>
                </a:lnTo>
                <a:lnTo>
                  <a:pt x="4257" y="15"/>
                </a:lnTo>
                <a:lnTo>
                  <a:pt x="4256" y="20"/>
                </a:lnTo>
                <a:lnTo>
                  <a:pt x="4254" y="23"/>
                </a:lnTo>
                <a:lnTo>
                  <a:pt x="4252" y="26"/>
                </a:lnTo>
                <a:lnTo>
                  <a:pt x="4250" y="27"/>
                </a:lnTo>
                <a:lnTo>
                  <a:pt x="4244" y="29"/>
                </a:lnTo>
                <a:lnTo>
                  <a:pt x="4238" y="27"/>
                </a:lnTo>
                <a:lnTo>
                  <a:pt x="4232" y="42"/>
                </a:lnTo>
                <a:lnTo>
                  <a:pt x="4225" y="60"/>
                </a:lnTo>
                <a:lnTo>
                  <a:pt x="4220" y="74"/>
                </a:lnTo>
                <a:lnTo>
                  <a:pt x="4217" y="80"/>
                </a:lnTo>
                <a:lnTo>
                  <a:pt x="4217" y="80"/>
                </a:lnTo>
                <a:lnTo>
                  <a:pt x="4218" y="85"/>
                </a:lnTo>
                <a:lnTo>
                  <a:pt x="4219" y="91"/>
                </a:lnTo>
                <a:lnTo>
                  <a:pt x="4224" y="91"/>
                </a:lnTo>
                <a:lnTo>
                  <a:pt x="4228" y="91"/>
                </a:lnTo>
                <a:lnTo>
                  <a:pt x="4233" y="91"/>
                </a:lnTo>
                <a:lnTo>
                  <a:pt x="4237" y="90"/>
                </a:lnTo>
                <a:lnTo>
                  <a:pt x="4245" y="87"/>
                </a:lnTo>
                <a:lnTo>
                  <a:pt x="4251" y="81"/>
                </a:lnTo>
                <a:lnTo>
                  <a:pt x="4263" y="70"/>
                </a:lnTo>
                <a:lnTo>
                  <a:pt x="4275" y="60"/>
                </a:lnTo>
                <a:lnTo>
                  <a:pt x="4283" y="63"/>
                </a:lnTo>
                <a:lnTo>
                  <a:pt x="4291" y="67"/>
                </a:lnTo>
                <a:lnTo>
                  <a:pt x="4284" y="68"/>
                </a:lnTo>
                <a:lnTo>
                  <a:pt x="4278" y="35"/>
                </a:lnTo>
                <a:lnTo>
                  <a:pt x="4286" y="30"/>
                </a:lnTo>
                <a:lnTo>
                  <a:pt x="4292" y="25"/>
                </a:lnTo>
                <a:lnTo>
                  <a:pt x="4296" y="21"/>
                </a:lnTo>
                <a:lnTo>
                  <a:pt x="4299" y="16"/>
                </a:lnTo>
                <a:lnTo>
                  <a:pt x="4303" y="9"/>
                </a:lnTo>
                <a:lnTo>
                  <a:pt x="4304" y="0"/>
                </a:lnTo>
                <a:lnTo>
                  <a:pt x="4323" y="0"/>
                </a:lnTo>
                <a:lnTo>
                  <a:pt x="4325" y="3"/>
                </a:lnTo>
                <a:lnTo>
                  <a:pt x="4326" y="6"/>
                </a:lnTo>
                <a:lnTo>
                  <a:pt x="4326" y="9"/>
                </a:lnTo>
                <a:lnTo>
                  <a:pt x="4326" y="12"/>
                </a:lnTo>
                <a:lnTo>
                  <a:pt x="4324" y="16"/>
                </a:lnTo>
                <a:lnTo>
                  <a:pt x="4320" y="20"/>
                </a:lnTo>
                <a:lnTo>
                  <a:pt x="4315" y="24"/>
                </a:lnTo>
                <a:lnTo>
                  <a:pt x="4309" y="29"/>
                </a:lnTo>
                <a:lnTo>
                  <a:pt x="4309" y="29"/>
                </a:lnTo>
                <a:lnTo>
                  <a:pt x="4319" y="32"/>
                </a:lnTo>
                <a:lnTo>
                  <a:pt x="4327" y="36"/>
                </a:lnTo>
                <a:lnTo>
                  <a:pt x="4329" y="38"/>
                </a:lnTo>
                <a:lnTo>
                  <a:pt x="4330" y="40"/>
                </a:lnTo>
                <a:lnTo>
                  <a:pt x="4331" y="42"/>
                </a:lnTo>
                <a:lnTo>
                  <a:pt x="4331" y="44"/>
                </a:lnTo>
                <a:lnTo>
                  <a:pt x="4329" y="48"/>
                </a:lnTo>
                <a:lnTo>
                  <a:pt x="4326" y="53"/>
                </a:lnTo>
                <a:lnTo>
                  <a:pt x="4321" y="57"/>
                </a:lnTo>
                <a:lnTo>
                  <a:pt x="4317" y="62"/>
                </a:lnTo>
                <a:lnTo>
                  <a:pt x="4319" y="63"/>
                </a:lnTo>
                <a:lnTo>
                  <a:pt x="4323" y="64"/>
                </a:lnTo>
                <a:lnTo>
                  <a:pt x="4326" y="64"/>
                </a:lnTo>
                <a:lnTo>
                  <a:pt x="4329" y="64"/>
                </a:lnTo>
                <a:lnTo>
                  <a:pt x="4335" y="63"/>
                </a:lnTo>
                <a:lnTo>
                  <a:pt x="4340" y="60"/>
                </a:lnTo>
                <a:lnTo>
                  <a:pt x="4350" y="54"/>
                </a:lnTo>
                <a:lnTo>
                  <a:pt x="4360" y="49"/>
                </a:lnTo>
                <a:lnTo>
                  <a:pt x="4360" y="45"/>
                </a:lnTo>
                <a:lnTo>
                  <a:pt x="4362" y="40"/>
                </a:lnTo>
                <a:lnTo>
                  <a:pt x="4364" y="37"/>
                </a:lnTo>
                <a:lnTo>
                  <a:pt x="4366" y="33"/>
                </a:lnTo>
                <a:lnTo>
                  <a:pt x="4373" y="26"/>
                </a:lnTo>
                <a:lnTo>
                  <a:pt x="4379" y="21"/>
                </a:lnTo>
                <a:lnTo>
                  <a:pt x="4386" y="16"/>
                </a:lnTo>
                <a:lnTo>
                  <a:pt x="4393" y="11"/>
                </a:lnTo>
                <a:lnTo>
                  <a:pt x="4400" y="6"/>
                </a:lnTo>
                <a:lnTo>
                  <a:pt x="4406" y="0"/>
                </a:lnTo>
                <a:lnTo>
                  <a:pt x="4464" y="0"/>
                </a:lnTo>
                <a:lnTo>
                  <a:pt x="4462" y="1"/>
                </a:lnTo>
                <a:lnTo>
                  <a:pt x="4462" y="1"/>
                </a:lnTo>
                <a:lnTo>
                  <a:pt x="4462" y="1"/>
                </a:lnTo>
                <a:lnTo>
                  <a:pt x="4468" y="0"/>
                </a:lnTo>
                <a:lnTo>
                  <a:pt x="4474" y="0"/>
                </a:lnTo>
                <a:lnTo>
                  <a:pt x="4480" y="1"/>
                </a:lnTo>
                <a:lnTo>
                  <a:pt x="4486" y="3"/>
                </a:lnTo>
                <a:lnTo>
                  <a:pt x="4492" y="2"/>
                </a:lnTo>
                <a:lnTo>
                  <a:pt x="4498" y="1"/>
                </a:lnTo>
                <a:lnTo>
                  <a:pt x="4490" y="13"/>
                </a:lnTo>
                <a:lnTo>
                  <a:pt x="4480" y="24"/>
                </a:lnTo>
                <a:lnTo>
                  <a:pt x="4470" y="35"/>
                </a:lnTo>
                <a:lnTo>
                  <a:pt x="4458" y="45"/>
                </a:lnTo>
                <a:lnTo>
                  <a:pt x="4452" y="47"/>
                </a:lnTo>
                <a:lnTo>
                  <a:pt x="4448" y="48"/>
                </a:lnTo>
                <a:lnTo>
                  <a:pt x="4444" y="47"/>
                </a:lnTo>
                <a:lnTo>
                  <a:pt x="4442" y="45"/>
                </a:lnTo>
                <a:lnTo>
                  <a:pt x="4438" y="39"/>
                </a:lnTo>
                <a:lnTo>
                  <a:pt x="4434" y="31"/>
                </a:lnTo>
                <a:lnTo>
                  <a:pt x="4434" y="32"/>
                </a:lnTo>
                <a:lnTo>
                  <a:pt x="4434" y="33"/>
                </a:lnTo>
                <a:lnTo>
                  <a:pt x="4432" y="38"/>
                </a:lnTo>
                <a:lnTo>
                  <a:pt x="4430" y="42"/>
                </a:lnTo>
                <a:lnTo>
                  <a:pt x="4420" y="44"/>
                </a:lnTo>
                <a:lnTo>
                  <a:pt x="4410" y="46"/>
                </a:lnTo>
                <a:lnTo>
                  <a:pt x="4407" y="29"/>
                </a:lnTo>
                <a:lnTo>
                  <a:pt x="4408" y="36"/>
                </a:lnTo>
                <a:lnTo>
                  <a:pt x="4411" y="43"/>
                </a:lnTo>
                <a:lnTo>
                  <a:pt x="4413" y="46"/>
                </a:lnTo>
                <a:lnTo>
                  <a:pt x="4416" y="48"/>
                </a:lnTo>
                <a:lnTo>
                  <a:pt x="4419" y="51"/>
                </a:lnTo>
                <a:lnTo>
                  <a:pt x="4424" y="53"/>
                </a:lnTo>
                <a:lnTo>
                  <a:pt x="4430" y="52"/>
                </a:lnTo>
                <a:lnTo>
                  <a:pt x="4436" y="51"/>
                </a:lnTo>
                <a:lnTo>
                  <a:pt x="4438" y="52"/>
                </a:lnTo>
                <a:lnTo>
                  <a:pt x="4439" y="54"/>
                </a:lnTo>
                <a:lnTo>
                  <a:pt x="4439" y="56"/>
                </a:lnTo>
                <a:lnTo>
                  <a:pt x="4439" y="58"/>
                </a:lnTo>
                <a:lnTo>
                  <a:pt x="4432" y="70"/>
                </a:lnTo>
                <a:lnTo>
                  <a:pt x="4425" y="85"/>
                </a:lnTo>
                <a:lnTo>
                  <a:pt x="4422" y="91"/>
                </a:lnTo>
                <a:lnTo>
                  <a:pt x="4418" y="97"/>
                </a:lnTo>
                <a:lnTo>
                  <a:pt x="4412" y="102"/>
                </a:lnTo>
                <a:lnTo>
                  <a:pt x="4406" y="107"/>
                </a:lnTo>
                <a:lnTo>
                  <a:pt x="4400" y="117"/>
                </a:lnTo>
                <a:lnTo>
                  <a:pt x="4394" y="126"/>
                </a:lnTo>
                <a:lnTo>
                  <a:pt x="4388" y="135"/>
                </a:lnTo>
                <a:lnTo>
                  <a:pt x="4381" y="145"/>
                </a:lnTo>
                <a:lnTo>
                  <a:pt x="4374" y="153"/>
                </a:lnTo>
                <a:lnTo>
                  <a:pt x="4366" y="162"/>
                </a:lnTo>
                <a:lnTo>
                  <a:pt x="4361" y="172"/>
                </a:lnTo>
                <a:lnTo>
                  <a:pt x="4356" y="182"/>
                </a:lnTo>
                <a:lnTo>
                  <a:pt x="4351" y="185"/>
                </a:lnTo>
                <a:lnTo>
                  <a:pt x="4344" y="188"/>
                </a:lnTo>
                <a:lnTo>
                  <a:pt x="4331" y="217"/>
                </a:lnTo>
                <a:lnTo>
                  <a:pt x="4316" y="244"/>
                </a:lnTo>
                <a:lnTo>
                  <a:pt x="4308" y="258"/>
                </a:lnTo>
                <a:lnTo>
                  <a:pt x="4299" y="270"/>
                </a:lnTo>
                <a:lnTo>
                  <a:pt x="4288" y="281"/>
                </a:lnTo>
                <a:lnTo>
                  <a:pt x="4275" y="291"/>
                </a:lnTo>
                <a:lnTo>
                  <a:pt x="4272" y="293"/>
                </a:lnTo>
                <a:lnTo>
                  <a:pt x="4270" y="296"/>
                </a:lnTo>
                <a:lnTo>
                  <a:pt x="4268" y="299"/>
                </a:lnTo>
                <a:lnTo>
                  <a:pt x="4267" y="302"/>
                </a:lnTo>
                <a:lnTo>
                  <a:pt x="4267" y="313"/>
                </a:lnTo>
                <a:lnTo>
                  <a:pt x="4265" y="322"/>
                </a:lnTo>
                <a:lnTo>
                  <a:pt x="4263" y="331"/>
                </a:lnTo>
                <a:lnTo>
                  <a:pt x="4261" y="339"/>
                </a:lnTo>
                <a:lnTo>
                  <a:pt x="4257" y="347"/>
                </a:lnTo>
                <a:lnTo>
                  <a:pt x="4253" y="354"/>
                </a:lnTo>
                <a:lnTo>
                  <a:pt x="4248" y="362"/>
                </a:lnTo>
                <a:lnTo>
                  <a:pt x="4243" y="369"/>
                </a:lnTo>
                <a:lnTo>
                  <a:pt x="4220" y="395"/>
                </a:lnTo>
                <a:lnTo>
                  <a:pt x="4197" y="421"/>
                </a:lnTo>
                <a:lnTo>
                  <a:pt x="4192" y="429"/>
                </a:lnTo>
                <a:lnTo>
                  <a:pt x="4188" y="436"/>
                </a:lnTo>
                <a:lnTo>
                  <a:pt x="4185" y="444"/>
                </a:lnTo>
                <a:lnTo>
                  <a:pt x="4181" y="452"/>
                </a:lnTo>
                <a:lnTo>
                  <a:pt x="4176" y="468"/>
                </a:lnTo>
                <a:lnTo>
                  <a:pt x="4170" y="484"/>
                </a:lnTo>
                <a:lnTo>
                  <a:pt x="4168" y="489"/>
                </a:lnTo>
                <a:lnTo>
                  <a:pt x="4166" y="495"/>
                </a:lnTo>
                <a:lnTo>
                  <a:pt x="4165" y="497"/>
                </a:lnTo>
                <a:lnTo>
                  <a:pt x="4163" y="498"/>
                </a:lnTo>
                <a:lnTo>
                  <a:pt x="4162" y="499"/>
                </a:lnTo>
                <a:lnTo>
                  <a:pt x="4159" y="499"/>
                </a:lnTo>
                <a:lnTo>
                  <a:pt x="4154" y="497"/>
                </a:lnTo>
                <a:lnTo>
                  <a:pt x="4150" y="496"/>
                </a:lnTo>
                <a:lnTo>
                  <a:pt x="4146" y="496"/>
                </a:lnTo>
                <a:lnTo>
                  <a:pt x="4142" y="496"/>
                </a:lnTo>
                <a:lnTo>
                  <a:pt x="4139" y="497"/>
                </a:lnTo>
                <a:lnTo>
                  <a:pt x="4135" y="499"/>
                </a:lnTo>
                <a:lnTo>
                  <a:pt x="4132" y="501"/>
                </a:lnTo>
                <a:lnTo>
                  <a:pt x="4130" y="504"/>
                </a:lnTo>
                <a:lnTo>
                  <a:pt x="4122" y="515"/>
                </a:lnTo>
                <a:lnTo>
                  <a:pt x="4114" y="527"/>
                </a:lnTo>
                <a:lnTo>
                  <a:pt x="4090" y="554"/>
                </a:lnTo>
                <a:lnTo>
                  <a:pt x="4067" y="583"/>
                </a:lnTo>
                <a:lnTo>
                  <a:pt x="4043" y="610"/>
                </a:lnTo>
                <a:lnTo>
                  <a:pt x="4019" y="638"/>
                </a:lnTo>
                <a:lnTo>
                  <a:pt x="3997" y="659"/>
                </a:lnTo>
                <a:lnTo>
                  <a:pt x="3975" y="679"/>
                </a:lnTo>
                <a:lnTo>
                  <a:pt x="3951" y="700"/>
                </a:lnTo>
                <a:lnTo>
                  <a:pt x="3929" y="719"/>
                </a:lnTo>
                <a:lnTo>
                  <a:pt x="3905" y="739"/>
                </a:lnTo>
                <a:lnTo>
                  <a:pt x="3882" y="760"/>
                </a:lnTo>
                <a:lnTo>
                  <a:pt x="3859" y="780"/>
                </a:lnTo>
                <a:lnTo>
                  <a:pt x="3838" y="802"/>
                </a:lnTo>
                <a:lnTo>
                  <a:pt x="3823" y="818"/>
                </a:lnTo>
                <a:lnTo>
                  <a:pt x="3805" y="834"/>
                </a:lnTo>
                <a:lnTo>
                  <a:pt x="3797" y="842"/>
                </a:lnTo>
                <a:lnTo>
                  <a:pt x="3788" y="849"/>
                </a:lnTo>
                <a:lnTo>
                  <a:pt x="3779" y="857"/>
                </a:lnTo>
                <a:lnTo>
                  <a:pt x="3769" y="863"/>
                </a:lnTo>
                <a:lnTo>
                  <a:pt x="3761" y="870"/>
                </a:lnTo>
                <a:lnTo>
                  <a:pt x="3753" y="878"/>
                </a:lnTo>
                <a:lnTo>
                  <a:pt x="3759" y="888"/>
                </a:lnTo>
                <a:lnTo>
                  <a:pt x="3765" y="898"/>
                </a:lnTo>
                <a:lnTo>
                  <a:pt x="3779" y="909"/>
                </a:lnTo>
                <a:lnTo>
                  <a:pt x="3793" y="921"/>
                </a:lnTo>
                <a:lnTo>
                  <a:pt x="3794" y="918"/>
                </a:lnTo>
                <a:lnTo>
                  <a:pt x="3795" y="915"/>
                </a:lnTo>
                <a:lnTo>
                  <a:pt x="3798" y="912"/>
                </a:lnTo>
                <a:lnTo>
                  <a:pt x="3801" y="909"/>
                </a:lnTo>
                <a:lnTo>
                  <a:pt x="3814" y="901"/>
                </a:lnTo>
                <a:lnTo>
                  <a:pt x="3828" y="892"/>
                </a:lnTo>
                <a:lnTo>
                  <a:pt x="3851" y="868"/>
                </a:lnTo>
                <a:lnTo>
                  <a:pt x="3875" y="843"/>
                </a:lnTo>
                <a:lnTo>
                  <a:pt x="3898" y="819"/>
                </a:lnTo>
                <a:lnTo>
                  <a:pt x="3922" y="794"/>
                </a:lnTo>
                <a:lnTo>
                  <a:pt x="3932" y="783"/>
                </a:lnTo>
                <a:lnTo>
                  <a:pt x="3942" y="773"/>
                </a:lnTo>
                <a:lnTo>
                  <a:pt x="3952" y="762"/>
                </a:lnTo>
                <a:lnTo>
                  <a:pt x="3963" y="752"/>
                </a:lnTo>
                <a:lnTo>
                  <a:pt x="3963" y="752"/>
                </a:lnTo>
                <a:lnTo>
                  <a:pt x="3964" y="750"/>
                </a:lnTo>
                <a:lnTo>
                  <a:pt x="3965" y="749"/>
                </a:lnTo>
                <a:lnTo>
                  <a:pt x="3982" y="729"/>
                </a:lnTo>
                <a:lnTo>
                  <a:pt x="4001" y="711"/>
                </a:lnTo>
                <a:lnTo>
                  <a:pt x="4018" y="692"/>
                </a:lnTo>
                <a:lnTo>
                  <a:pt x="4036" y="672"/>
                </a:lnTo>
                <a:lnTo>
                  <a:pt x="4058" y="646"/>
                </a:lnTo>
                <a:lnTo>
                  <a:pt x="4081" y="619"/>
                </a:lnTo>
                <a:lnTo>
                  <a:pt x="4105" y="594"/>
                </a:lnTo>
                <a:lnTo>
                  <a:pt x="4130" y="569"/>
                </a:lnTo>
                <a:lnTo>
                  <a:pt x="4132" y="566"/>
                </a:lnTo>
                <a:lnTo>
                  <a:pt x="4134" y="564"/>
                </a:lnTo>
                <a:lnTo>
                  <a:pt x="4136" y="563"/>
                </a:lnTo>
                <a:lnTo>
                  <a:pt x="4139" y="564"/>
                </a:lnTo>
                <a:lnTo>
                  <a:pt x="4142" y="566"/>
                </a:lnTo>
                <a:lnTo>
                  <a:pt x="4145" y="571"/>
                </a:lnTo>
                <a:lnTo>
                  <a:pt x="4145" y="574"/>
                </a:lnTo>
                <a:lnTo>
                  <a:pt x="4144" y="576"/>
                </a:lnTo>
                <a:lnTo>
                  <a:pt x="4146" y="576"/>
                </a:lnTo>
                <a:lnTo>
                  <a:pt x="4149" y="576"/>
                </a:lnTo>
                <a:lnTo>
                  <a:pt x="4152" y="575"/>
                </a:lnTo>
                <a:lnTo>
                  <a:pt x="4154" y="575"/>
                </a:lnTo>
                <a:lnTo>
                  <a:pt x="4157" y="576"/>
                </a:lnTo>
                <a:lnTo>
                  <a:pt x="4160" y="577"/>
                </a:lnTo>
                <a:lnTo>
                  <a:pt x="4158" y="574"/>
                </a:lnTo>
                <a:lnTo>
                  <a:pt x="4157" y="571"/>
                </a:lnTo>
                <a:lnTo>
                  <a:pt x="4156" y="567"/>
                </a:lnTo>
                <a:lnTo>
                  <a:pt x="4157" y="564"/>
                </a:lnTo>
                <a:lnTo>
                  <a:pt x="4156" y="564"/>
                </a:lnTo>
                <a:lnTo>
                  <a:pt x="4155" y="565"/>
                </a:lnTo>
                <a:lnTo>
                  <a:pt x="4151" y="564"/>
                </a:lnTo>
                <a:lnTo>
                  <a:pt x="4148" y="564"/>
                </a:lnTo>
                <a:lnTo>
                  <a:pt x="4146" y="562"/>
                </a:lnTo>
                <a:lnTo>
                  <a:pt x="4143" y="560"/>
                </a:lnTo>
                <a:lnTo>
                  <a:pt x="4142" y="559"/>
                </a:lnTo>
                <a:lnTo>
                  <a:pt x="4142" y="557"/>
                </a:lnTo>
                <a:lnTo>
                  <a:pt x="4142" y="555"/>
                </a:lnTo>
                <a:lnTo>
                  <a:pt x="4142" y="553"/>
                </a:lnTo>
                <a:lnTo>
                  <a:pt x="4144" y="549"/>
                </a:lnTo>
                <a:lnTo>
                  <a:pt x="4145" y="546"/>
                </a:lnTo>
                <a:lnTo>
                  <a:pt x="4147" y="543"/>
                </a:lnTo>
                <a:lnTo>
                  <a:pt x="4151" y="540"/>
                </a:lnTo>
                <a:lnTo>
                  <a:pt x="4168" y="514"/>
                </a:lnTo>
                <a:lnTo>
                  <a:pt x="4186" y="488"/>
                </a:lnTo>
                <a:lnTo>
                  <a:pt x="4203" y="462"/>
                </a:lnTo>
                <a:lnTo>
                  <a:pt x="4222" y="439"/>
                </a:lnTo>
                <a:lnTo>
                  <a:pt x="4222" y="439"/>
                </a:lnTo>
                <a:lnTo>
                  <a:pt x="4222" y="438"/>
                </a:lnTo>
                <a:lnTo>
                  <a:pt x="4225" y="440"/>
                </a:lnTo>
                <a:lnTo>
                  <a:pt x="4228" y="444"/>
                </a:lnTo>
                <a:lnTo>
                  <a:pt x="4234" y="449"/>
                </a:lnTo>
                <a:lnTo>
                  <a:pt x="4239" y="454"/>
                </a:lnTo>
                <a:lnTo>
                  <a:pt x="4243" y="459"/>
                </a:lnTo>
                <a:lnTo>
                  <a:pt x="4247" y="462"/>
                </a:lnTo>
                <a:lnTo>
                  <a:pt x="4250" y="463"/>
                </a:lnTo>
                <a:lnTo>
                  <a:pt x="4251" y="463"/>
                </a:lnTo>
                <a:lnTo>
                  <a:pt x="4250" y="458"/>
                </a:lnTo>
                <a:lnTo>
                  <a:pt x="4250" y="453"/>
                </a:lnTo>
                <a:lnTo>
                  <a:pt x="4250" y="448"/>
                </a:lnTo>
                <a:lnTo>
                  <a:pt x="4251" y="445"/>
                </a:lnTo>
                <a:lnTo>
                  <a:pt x="4254" y="438"/>
                </a:lnTo>
                <a:lnTo>
                  <a:pt x="4257" y="433"/>
                </a:lnTo>
                <a:lnTo>
                  <a:pt x="4261" y="428"/>
                </a:lnTo>
                <a:lnTo>
                  <a:pt x="4265" y="424"/>
                </a:lnTo>
                <a:lnTo>
                  <a:pt x="4267" y="420"/>
                </a:lnTo>
                <a:lnTo>
                  <a:pt x="4268" y="414"/>
                </a:lnTo>
                <a:lnTo>
                  <a:pt x="4273" y="417"/>
                </a:lnTo>
                <a:lnTo>
                  <a:pt x="4273" y="416"/>
                </a:lnTo>
                <a:lnTo>
                  <a:pt x="4273" y="416"/>
                </a:lnTo>
                <a:lnTo>
                  <a:pt x="4272" y="416"/>
                </a:lnTo>
                <a:lnTo>
                  <a:pt x="4271" y="416"/>
                </a:lnTo>
                <a:lnTo>
                  <a:pt x="4270" y="418"/>
                </a:lnTo>
                <a:lnTo>
                  <a:pt x="4279" y="422"/>
                </a:lnTo>
                <a:lnTo>
                  <a:pt x="4285" y="427"/>
                </a:lnTo>
                <a:lnTo>
                  <a:pt x="4285" y="427"/>
                </a:lnTo>
                <a:lnTo>
                  <a:pt x="4285" y="424"/>
                </a:lnTo>
                <a:lnTo>
                  <a:pt x="4285" y="421"/>
                </a:lnTo>
                <a:lnTo>
                  <a:pt x="4285" y="420"/>
                </a:lnTo>
                <a:lnTo>
                  <a:pt x="4286" y="419"/>
                </a:lnTo>
                <a:lnTo>
                  <a:pt x="4289" y="417"/>
                </a:lnTo>
                <a:lnTo>
                  <a:pt x="4296" y="416"/>
                </a:lnTo>
                <a:lnTo>
                  <a:pt x="4295" y="423"/>
                </a:lnTo>
                <a:lnTo>
                  <a:pt x="4295" y="423"/>
                </a:lnTo>
                <a:lnTo>
                  <a:pt x="4295" y="423"/>
                </a:lnTo>
                <a:lnTo>
                  <a:pt x="4291" y="424"/>
                </a:lnTo>
                <a:lnTo>
                  <a:pt x="4288" y="423"/>
                </a:lnTo>
                <a:lnTo>
                  <a:pt x="4285" y="421"/>
                </a:lnTo>
                <a:lnTo>
                  <a:pt x="4283" y="419"/>
                </a:lnTo>
                <a:lnTo>
                  <a:pt x="4281" y="416"/>
                </a:lnTo>
                <a:lnTo>
                  <a:pt x="4280" y="412"/>
                </a:lnTo>
                <a:lnTo>
                  <a:pt x="4279" y="408"/>
                </a:lnTo>
                <a:lnTo>
                  <a:pt x="4279" y="404"/>
                </a:lnTo>
                <a:lnTo>
                  <a:pt x="4280" y="400"/>
                </a:lnTo>
                <a:lnTo>
                  <a:pt x="4281" y="395"/>
                </a:lnTo>
                <a:lnTo>
                  <a:pt x="4283" y="391"/>
                </a:lnTo>
                <a:lnTo>
                  <a:pt x="4286" y="386"/>
                </a:lnTo>
                <a:lnTo>
                  <a:pt x="4290" y="382"/>
                </a:lnTo>
                <a:lnTo>
                  <a:pt x="4294" y="378"/>
                </a:lnTo>
                <a:lnTo>
                  <a:pt x="4299" y="374"/>
                </a:lnTo>
                <a:lnTo>
                  <a:pt x="4305" y="371"/>
                </a:lnTo>
                <a:lnTo>
                  <a:pt x="4308" y="381"/>
                </a:lnTo>
                <a:lnTo>
                  <a:pt x="4312" y="390"/>
                </a:lnTo>
                <a:lnTo>
                  <a:pt x="4312" y="389"/>
                </a:lnTo>
                <a:lnTo>
                  <a:pt x="4312" y="389"/>
                </a:lnTo>
                <a:lnTo>
                  <a:pt x="4312" y="383"/>
                </a:lnTo>
                <a:lnTo>
                  <a:pt x="4312" y="379"/>
                </a:lnTo>
                <a:lnTo>
                  <a:pt x="4313" y="375"/>
                </a:lnTo>
                <a:lnTo>
                  <a:pt x="4315" y="372"/>
                </a:lnTo>
                <a:lnTo>
                  <a:pt x="4316" y="370"/>
                </a:lnTo>
                <a:lnTo>
                  <a:pt x="4318" y="368"/>
                </a:lnTo>
                <a:lnTo>
                  <a:pt x="4320" y="367"/>
                </a:lnTo>
                <a:lnTo>
                  <a:pt x="4324" y="366"/>
                </a:lnTo>
                <a:lnTo>
                  <a:pt x="4336" y="367"/>
                </a:lnTo>
                <a:lnTo>
                  <a:pt x="4348" y="369"/>
                </a:lnTo>
                <a:lnTo>
                  <a:pt x="4347" y="375"/>
                </a:lnTo>
                <a:lnTo>
                  <a:pt x="4344" y="380"/>
                </a:lnTo>
                <a:lnTo>
                  <a:pt x="4341" y="385"/>
                </a:lnTo>
                <a:lnTo>
                  <a:pt x="4338" y="390"/>
                </a:lnTo>
                <a:lnTo>
                  <a:pt x="4330" y="400"/>
                </a:lnTo>
                <a:lnTo>
                  <a:pt x="4321" y="409"/>
                </a:lnTo>
                <a:lnTo>
                  <a:pt x="4313" y="419"/>
                </a:lnTo>
                <a:lnTo>
                  <a:pt x="4305" y="428"/>
                </a:lnTo>
                <a:lnTo>
                  <a:pt x="4299" y="438"/>
                </a:lnTo>
                <a:lnTo>
                  <a:pt x="4294" y="449"/>
                </a:lnTo>
                <a:lnTo>
                  <a:pt x="4290" y="451"/>
                </a:lnTo>
                <a:lnTo>
                  <a:pt x="4288" y="453"/>
                </a:lnTo>
                <a:lnTo>
                  <a:pt x="4286" y="456"/>
                </a:lnTo>
                <a:lnTo>
                  <a:pt x="4285" y="459"/>
                </a:lnTo>
                <a:lnTo>
                  <a:pt x="4282" y="463"/>
                </a:lnTo>
                <a:lnTo>
                  <a:pt x="4278" y="466"/>
                </a:lnTo>
                <a:lnTo>
                  <a:pt x="4270" y="470"/>
                </a:lnTo>
                <a:lnTo>
                  <a:pt x="4260" y="473"/>
                </a:lnTo>
                <a:lnTo>
                  <a:pt x="4260" y="473"/>
                </a:lnTo>
                <a:lnTo>
                  <a:pt x="4260" y="472"/>
                </a:lnTo>
                <a:lnTo>
                  <a:pt x="4242" y="504"/>
                </a:lnTo>
                <a:lnTo>
                  <a:pt x="4222" y="540"/>
                </a:lnTo>
                <a:lnTo>
                  <a:pt x="4212" y="557"/>
                </a:lnTo>
                <a:lnTo>
                  <a:pt x="4202" y="574"/>
                </a:lnTo>
                <a:lnTo>
                  <a:pt x="4191" y="591"/>
                </a:lnTo>
                <a:lnTo>
                  <a:pt x="4178" y="606"/>
                </a:lnTo>
                <a:lnTo>
                  <a:pt x="4181" y="606"/>
                </a:lnTo>
                <a:lnTo>
                  <a:pt x="4181" y="615"/>
                </a:lnTo>
                <a:lnTo>
                  <a:pt x="4179" y="619"/>
                </a:lnTo>
                <a:lnTo>
                  <a:pt x="4178" y="620"/>
                </a:lnTo>
                <a:lnTo>
                  <a:pt x="4177" y="620"/>
                </a:lnTo>
                <a:lnTo>
                  <a:pt x="4175" y="619"/>
                </a:lnTo>
                <a:lnTo>
                  <a:pt x="4174" y="618"/>
                </a:lnTo>
                <a:lnTo>
                  <a:pt x="4167" y="612"/>
                </a:lnTo>
                <a:lnTo>
                  <a:pt x="4163" y="609"/>
                </a:lnTo>
                <a:lnTo>
                  <a:pt x="4158" y="615"/>
                </a:lnTo>
                <a:lnTo>
                  <a:pt x="4153" y="619"/>
                </a:lnTo>
                <a:lnTo>
                  <a:pt x="4145" y="625"/>
                </a:lnTo>
                <a:lnTo>
                  <a:pt x="4127" y="632"/>
                </a:lnTo>
                <a:lnTo>
                  <a:pt x="4127" y="632"/>
                </a:lnTo>
                <a:lnTo>
                  <a:pt x="4127" y="632"/>
                </a:lnTo>
                <a:lnTo>
                  <a:pt x="4128" y="639"/>
                </a:lnTo>
                <a:lnTo>
                  <a:pt x="4128" y="645"/>
                </a:lnTo>
                <a:lnTo>
                  <a:pt x="4128" y="653"/>
                </a:lnTo>
                <a:lnTo>
                  <a:pt x="4127" y="661"/>
                </a:lnTo>
                <a:lnTo>
                  <a:pt x="4125" y="669"/>
                </a:lnTo>
                <a:lnTo>
                  <a:pt x="4122" y="675"/>
                </a:lnTo>
                <a:lnTo>
                  <a:pt x="4120" y="678"/>
                </a:lnTo>
                <a:lnTo>
                  <a:pt x="4117" y="680"/>
                </a:lnTo>
                <a:lnTo>
                  <a:pt x="4114" y="682"/>
                </a:lnTo>
                <a:lnTo>
                  <a:pt x="4110" y="683"/>
                </a:lnTo>
                <a:lnTo>
                  <a:pt x="4116" y="682"/>
                </a:lnTo>
                <a:lnTo>
                  <a:pt x="4116" y="692"/>
                </a:lnTo>
                <a:lnTo>
                  <a:pt x="4115" y="695"/>
                </a:lnTo>
                <a:lnTo>
                  <a:pt x="4113" y="695"/>
                </a:lnTo>
                <a:lnTo>
                  <a:pt x="4111" y="692"/>
                </a:lnTo>
                <a:lnTo>
                  <a:pt x="4106" y="683"/>
                </a:lnTo>
                <a:lnTo>
                  <a:pt x="4104" y="680"/>
                </a:lnTo>
                <a:lnTo>
                  <a:pt x="4105" y="685"/>
                </a:lnTo>
                <a:lnTo>
                  <a:pt x="4104" y="687"/>
                </a:lnTo>
                <a:lnTo>
                  <a:pt x="4103" y="691"/>
                </a:lnTo>
                <a:lnTo>
                  <a:pt x="4101" y="694"/>
                </a:lnTo>
                <a:lnTo>
                  <a:pt x="4098" y="698"/>
                </a:lnTo>
                <a:lnTo>
                  <a:pt x="4091" y="704"/>
                </a:lnTo>
                <a:lnTo>
                  <a:pt x="4086" y="710"/>
                </a:lnTo>
                <a:lnTo>
                  <a:pt x="4085" y="715"/>
                </a:lnTo>
                <a:lnTo>
                  <a:pt x="4082" y="719"/>
                </a:lnTo>
                <a:lnTo>
                  <a:pt x="4077" y="721"/>
                </a:lnTo>
                <a:lnTo>
                  <a:pt x="4073" y="721"/>
                </a:lnTo>
                <a:lnTo>
                  <a:pt x="4073" y="722"/>
                </a:lnTo>
                <a:lnTo>
                  <a:pt x="4073" y="722"/>
                </a:lnTo>
                <a:lnTo>
                  <a:pt x="4066" y="734"/>
                </a:lnTo>
                <a:lnTo>
                  <a:pt x="4058" y="746"/>
                </a:lnTo>
                <a:lnTo>
                  <a:pt x="4049" y="757"/>
                </a:lnTo>
                <a:lnTo>
                  <a:pt x="4039" y="768"/>
                </a:lnTo>
                <a:lnTo>
                  <a:pt x="4029" y="777"/>
                </a:lnTo>
                <a:lnTo>
                  <a:pt x="4019" y="786"/>
                </a:lnTo>
                <a:lnTo>
                  <a:pt x="4008" y="795"/>
                </a:lnTo>
                <a:lnTo>
                  <a:pt x="3995" y="803"/>
                </a:lnTo>
                <a:lnTo>
                  <a:pt x="3994" y="806"/>
                </a:lnTo>
                <a:lnTo>
                  <a:pt x="3994" y="808"/>
                </a:lnTo>
                <a:lnTo>
                  <a:pt x="3986" y="819"/>
                </a:lnTo>
                <a:lnTo>
                  <a:pt x="3978" y="830"/>
                </a:lnTo>
                <a:lnTo>
                  <a:pt x="3969" y="840"/>
                </a:lnTo>
                <a:lnTo>
                  <a:pt x="3959" y="849"/>
                </a:lnTo>
                <a:lnTo>
                  <a:pt x="3939" y="869"/>
                </a:lnTo>
                <a:lnTo>
                  <a:pt x="3920" y="887"/>
                </a:lnTo>
                <a:lnTo>
                  <a:pt x="3918" y="889"/>
                </a:lnTo>
                <a:lnTo>
                  <a:pt x="3915" y="891"/>
                </a:lnTo>
                <a:lnTo>
                  <a:pt x="3916" y="896"/>
                </a:lnTo>
                <a:lnTo>
                  <a:pt x="3918" y="899"/>
                </a:lnTo>
                <a:lnTo>
                  <a:pt x="3920" y="899"/>
                </a:lnTo>
                <a:lnTo>
                  <a:pt x="3922" y="899"/>
                </a:lnTo>
                <a:lnTo>
                  <a:pt x="3925" y="899"/>
                </a:lnTo>
                <a:lnTo>
                  <a:pt x="3929" y="898"/>
                </a:lnTo>
                <a:lnTo>
                  <a:pt x="3931" y="892"/>
                </a:lnTo>
                <a:lnTo>
                  <a:pt x="3935" y="888"/>
                </a:lnTo>
                <a:lnTo>
                  <a:pt x="3939" y="884"/>
                </a:lnTo>
                <a:lnTo>
                  <a:pt x="3943" y="880"/>
                </a:lnTo>
                <a:lnTo>
                  <a:pt x="3948" y="877"/>
                </a:lnTo>
                <a:lnTo>
                  <a:pt x="3952" y="873"/>
                </a:lnTo>
                <a:lnTo>
                  <a:pt x="3957" y="869"/>
                </a:lnTo>
                <a:lnTo>
                  <a:pt x="3960" y="864"/>
                </a:lnTo>
                <a:lnTo>
                  <a:pt x="3962" y="864"/>
                </a:lnTo>
                <a:lnTo>
                  <a:pt x="3964" y="864"/>
                </a:lnTo>
                <a:lnTo>
                  <a:pt x="3962" y="864"/>
                </a:lnTo>
                <a:lnTo>
                  <a:pt x="3960" y="864"/>
                </a:lnTo>
                <a:lnTo>
                  <a:pt x="3969" y="856"/>
                </a:lnTo>
                <a:lnTo>
                  <a:pt x="3979" y="847"/>
                </a:lnTo>
                <a:lnTo>
                  <a:pt x="3983" y="844"/>
                </a:lnTo>
                <a:lnTo>
                  <a:pt x="3987" y="839"/>
                </a:lnTo>
                <a:lnTo>
                  <a:pt x="3989" y="838"/>
                </a:lnTo>
                <a:lnTo>
                  <a:pt x="3991" y="838"/>
                </a:lnTo>
                <a:lnTo>
                  <a:pt x="3993" y="840"/>
                </a:lnTo>
                <a:lnTo>
                  <a:pt x="3997" y="844"/>
                </a:lnTo>
                <a:lnTo>
                  <a:pt x="4001" y="845"/>
                </a:lnTo>
                <a:lnTo>
                  <a:pt x="4003" y="847"/>
                </a:lnTo>
                <a:lnTo>
                  <a:pt x="4006" y="849"/>
                </a:lnTo>
                <a:lnTo>
                  <a:pt x="4007" y="851"/>
                </a:lnTo>
                <a:lnTo>
                  <a:pt x="4010" y="857"/>
                </a:lnTo>
                <a:lnTo>
                  <a:pt x="4010" y="864"/>
                </a:lnTo>
                <a:lnTo>
                  <a:pt x="4009" y="868"/>
                </a:lnTo>
                <a:lnTo>
                  <a:pt x="4007" y="873"/>
                </a:lnTo>
                <a:lnTo>
                  <a:pt x="4005" y="877"/>
                </a:lnTo>
                <a:lnTo>
                  <a:pt x="4002" y="881"/>
                </a:lnTo>
                <a:lnTo>
                  <a:pt x="3995" y="885"/>
                </a:lnTo>
                <a:lnTo>
                  <a:pt x="3990" y="890"/>
                </a:lnTo>
                <a:lnTo>
                  <a:pt x="3989" y="892"/>
                </a:lnTo>
                <a:lnTo>
                  <a:pt x="3989" y="893"/>
                </a:lnTo>
                <a:lnTo>
                  <a:pt x="3992" y="898"/>
                </a:lnTo>
                <a:lnTo>
                  <a:pt x="3995" y="903"/>
                </a:lnTo>
                <a:lnTo>
                  <a:pt x="3999" y="907"/>
                </a:lnTo>
                <a:lnTo>
                  <a:pt x="4005" y="912"/>
                </a:lnTo>
                <a:lnTo>
                  <a:pt x="4006" y="911"/>
                </a:lnTo>
                <a:lnTo>
                  <a:pt x="4007" y="909"/>
                </a:lnTo>
                <a:lnTo>
                  <a:pt x="4019" y="895"/>
                </a:lnTo>
                <a:lnTo>
                  <a:pt x="4031" y="882"/>
                </a:lnTo>
                <a:lnTo>
                  <a:pt x="4032" y="882"/>
                </a:lnTo>
                <a:lnTo>
                  <a:pt x="4032" y="881"/>
                </a:lnTo>
                <a:lnTo>
                  <a:pt x="4026" y="883"/>
                </a:lnTo>
                <a:lnTo>
                  <a:pt x="4020" y="886"/>
                </a:lnTo>
                <a:lnTo>
                  <a:pt x="4017" y="886"/>
                </a:lnTo>
                <a:lnTo>
                  <a:pt x="4015" y="886"/>
                </a:lnTo>
                <a:lnTo>
                  <a:pt x="4012" y="886"/>
                </a:lnTo>
                <a:lnTo>
                  <a:pt x="4009" y="884"/>
                </a:lnTo>
                <a:lnTo>
                  <a:pt x="4007" y="881"/>
                </a:lnTo>
                <a:lnTo>
                  <a:pt x="4007" y="877"/>
                </a:lnTo>
                <a:lnTo>
                  <a:pt x="4010" y="874"/>
                </a:lnTo>
                <a:lnTo>
                  <a:pt x="4012" y="871"/>
                </a:lnTo>
                <a:lnTo>
                  <a:pt x="4013" y="868"/>
                </a:lnTo>
                <a:lnTo>
                  <a:pt x="4013" y="865"/>
                </a:lnTo>
                <a:lnTo>
                  <a:pt x="4013" y="859"/>
                </a:lnTo>
                <a:lnTo>
                  <a:pt x="4011" y="852"/>
                </a:lnTo>
                <a:lnTo>
                  <a:pt x="4010" y="845"/>
                </a:lnTo>
                <a:lnTo>
                  <a:pt x="4009" y="839"/>
                </a:lnTo>
                <a:lnTo>
                  <a:pt x="4009" y="836"/>
                </a:lnTo>
                <a:lnTo>
                  <a:pt x="4009" y="833"/>
                </a:lnTo>
                <a:lnTo>
                  <a:pt x="4010" y="830"/>
                </a:lnTo>
                <a:lnTo>
                  <a:pt x="4012" y="827"/>
                </a:lnTo>
                <a:lnTo>
                  <a:pt x="4019" y="822"/>
                </a:lnTo>
                <a:lnTo>
                  <a:pt x="4026" y="817"/>
                </a:lnTo>
                <a:lnTo>
                  <a:pt x="4028" y="813"/>
                </a:lnTo>
                <a:lnTo>
                  <a:pt x="4030" y="810"/>
                </a:lnTo>
                <a:lnTo>
                  <a:pt x="4030" y="805"/>
                </a:lnTo>
                <a:lnTo>
                  <a:pt x="4028" y="798"/>
                </a:lnTo>
                <a:lnTo>
                  <a:pt x="4028" y="795"/>
                </a:lnTo>
                <a:lnTo>
                  <a:pt x="4028" y="792"/>
                </a:lnTo>
                <a:lnTo>
                  <a:pt x="4029" y="788"/>
                </a:lnTo>
                <a:lnTo>
                  <a:pt x="4031" y="785"/>
                </a:lnTo>
                <a:lnTo>
                  <a:pt x="4034" y="783"/>
                </a:lnTo>
                <a:lnTo>
                  <a:pt x="4038" y="782"/>
                </a:lnTo>
                <a:lnTo>
                  <a:pt x="4043" y="784"/>
                </a:lnTo>
                <a:lnTo>
                  <a:pt x="4050" y="789"/>
                </a:lnTo>
                <a:lnTo>
                  <a:pt x="4052" y="790"/>
                </a:lnTo>
                <a:lnTo>
                  <a:pt x="4054" y="790"/>
                </a:lnTo>
                <a:lnTo>
                  <a:pt x="4056" y="789"/>
                </a:lnTo>
                <a:lnTo>
                  <a:pt x="4057" y="787"/>
                </a:lnTo>
                <a:lnTo>
                  <a:pt x="4059" y="784"/>
                </a:lnTo>
                <a:lnTo>
                  <a:pt x="4060" y="781"/>
                </a:lnTo>
                <a:lnTo>
                  <a:pt x="4060" y="778"/>
                </a:lnTo>
                <a:lnTo>
                  <a:pt x="4060" y="775"/>
                </a:lnTo>
                <a:lnTo>
                  <a:pt x="4062" y="777"/>
                </a:lnTo>
                <a:lnTo>
                  <a:pt x="4064" y="778"/>
                </a:lnTo>
                <a:lnTo>
                  <a:pt x="4062" y="777"/>
                </a:lnTo>
                <a:lnTo>
                  <a:pt x="4060" y="775"/>
                </a:lnTo>
                <a:lnTo>
                  <a:pt x="4060" y="767"/>
                </a:lnTo>
                <a:lnTo>
                  <a:pt x="4063" y="759"/>
                </a:lnTo>
                <a:lnTo>
                  <a:pt x="4067" y="753"/>
                </a:lnTo>
                <a:lnTo>
                  <a:pt x="4072" y="746"/>
                </a:lnTo>
                <a:lnTo>
                  <a:pt x="4082" y="734"/>
                </a:lnTo>
                <a:lnTo>
                  <a:pt x="4093" y="722"/>
                </a:lnTo>
                <a:lnTo>
                  <a:pt x="4099" y="717"/>
                </a:lnTo>
                <a:lnTo>
                  <a:pt x="4104" y="710"/>
                </a:lnTo>
                <a:lnTo>
                  <a:pt x="4109" y="704"/>
                </a:lnTo>
                <a:lnTo>
                  <a:pt x="4113" y="697"/>
                </a:lnTo>
                <a:lnTo>
                  <a:pt x="4118" y="691"/>
                </a:lnTo>
                <a:lnTo>
                  <a:pt x="4123" y="684"/>
                </a:lnTo>
                <a:lnTo>
                  <a:pt x="4129" y="678"/>
                </a:lnTo>
                <a:lnTo>
                  <a:pt x="4136" y="673"/>
                </a:lnTo>
                <a:lnTo>
                  <a:pt x="4164" y="642"/>
                </a:lnTo>
                <a:lnTo>
                  <a:pt x="4193" y="610"/>
                </a:lnTo>
                <a:lnTo>
                  <a:pt x="4207" y="595"/>
                </a:lnTo>
                <a:lnTo>
                  <a:pt x="4220" y="580"/>
                </a:lnTo>
                <a:lnTo>
                  <a:pt x="4232" y="564"/>
                </a:lnTo>
                <a:lnTo>
                  <a:pt x="4242" y="549"/>
                </a:lnTo>
                <a:lnTo>
                  <a:pt x="4243" y="550"/>
                </a:lnTo>
                <a:lnTo>
                  <a:pt x="4243" y="548"/>
                </a:lnTo>
                <a:lnTo>
                  <a:pt x="4247" y="548"/>
                </a:lnTo>
                <a:lnTo>
                  <a:pt x="4251" y="547"/>
                </a:lnTo>
                <a:lnTo>
                  <a:pt x="4257" y="546"/>
                </a:lnTo>
                <a:lnTo>
                  <a:pt x="4262" y="545"/>
                </a:lnTo>
                <a:lnTo>
                  <a:pt x="4267" y="543"/>
                </a:lnTo>
                <a:lnTo>
                  <a:pt x="4269" y="541"/>
                </a:lnTo>
                <a:lnTo>
                  <a:pt x="4270" y="538"/>
                </a:lnTo>
                <a:lnTo>
                  <a:pt x="4271" y="535"/>
                </a:lnTo>
                <a:lnTo>
                  <a:pt x="4272" y="532"/>
                </a:lnTo>
                <a:lnTo>
                  <a:pt x="4272" y="529"/>
                </a:lnTo>
                <a:lnTo>
                  <a:pt x="4273" y="526"/>
                </a:lnTo>
                <a:lnTo>
                  <a:pt x="4274" y="523"/>
                </a:lnTo>
                <a:lnTo>
                  <a:pt x="4277" y="521"/>
                </a:lnTo>
                <a:lnTo>
                  <a:pt x="4281" y="519"/>
                </a:lnTo>
                <a:lnTo>
                  <a:pt x="4287" y="518"/>
                </a:lnTo>
                <a:lnTo>
                  <a:pt x="4300" y="517"/>
                </a:lnTo>
                <a:lnTo>
                  <a:pt x="4314" y="516"/>
                </a:lnTo>
                <a:lnTo>
                  <a:pt x="4314" y="516"/>
                </a:lnTo>
                <a:lnTo>
                  <a:pt x="4314" y="516"/>
                </a:lnTo>
                <a:lnTo>
                  <a:pt x="4307" y="500"/>
                </a:lnTo>
                <a:lnTo>
                  <a:pt x="4306" y="494"/>
                </a:lnTo>
                <a:lnTo>
                  <a:pt x="4309" y="492"/>
                </a:lnTo>
                <a:lnTo>
                  <a:pt x="4316" y="489"/>
                </a:lnTo>
                <a:lnTo>
                  <a:pt x="4315" y="487"/>
                </a:lnTo>
                <a:lnTo>
                  <a:pt x="4315" y="484"/>
                </a:lnTo>
                <a:lnTo>
                  <a:pt x="4315" y="484"/>
                </a:lnTo>
                <a:lnTo>
                  <a:pt x="4311" y="475"/>
                </a:lnTo>
                <a:lnTo>
                  <a:pt x="4307" y="463"/>
                </a:lnTo>
                <a:lnTo>
                  <a:pt x="4310" y="462"/>
                </a:lnTo>
                <a:lnTo>
                  <a:pt x="4312" y="460"/>
                </a:lnTo>
                <a:lnTo>
                  <a:pt x="4314" y="456"/>
                </a:lnTo>
                <a:lnTo>
                  <a:pt x="4316" y="453"/>
                </a:lnTo>
                <a:lnTo>
                  <a:pt x="4319" y="446"/>
                </a:lnTo>
                <a:lnTo>
                  <a:pt x="4320" y="443"/>
                </a:lnTo>
                <a:lnTo>
                  <a:pt x="4320" y="443"/>
                </a:lnTo>
                <a:lnTo>
                  <a:pt x="4320" y="441"/>
                </a:lnTo>
                <a:lnTo>
                  <a:pt x="4323" y="441"/>
                </a:lnTo>
                <a:lnTo>
                  <a:pt x="4326" y="441"/>
                </a:lnTo>
                <a:lnTo>
                  <a:pt x="4330" y="442"/>
                </a:lnTo>
                <a:lnTo>
                  <a:pt x="4338" y="443"/>
                </a:lnTo>
                <a:lnTo>
                  <a:pt x="4344" y="443"/>
                </a:lnTo>
                <a:lnTo>
                  <a:pt x="4347" y="435"/>
                </a:lnTo>
                <a:lnTo>
                  <a:pt x="4349" y="427"/>
                </a:lnTo>
                <a:lnTo>
                  <a:pt x="4351" y="423"/>
                </a:lnTo>
                <a:lnTo>
                  <a:pt x="4354" y="419"/>
                </a:lnTo>
                <a:lnTo>
                  <a:pt x="4357" y="415"/>
                </a:lnTo>
                <a:lnTo>
                  <a:pt x="4363" y="410"/>
                </a:lnTo>
                <a:lnTo>
                  <a:pt x="4370" y="418"/>
                </a:lnTo>
                <a:lnTo>
                  <a:pt x="4376" y="428"/>
                </a:lnTo>
                <a:lnTo>
                  <a:pt x="4380" y="432"/>
                </a:lnTo>
                <a:lnTo>
                  <a:pt x="4384" y="435"/>
                </a:lnTo>
                <a:lnTo>
                  <a:pt x="4387" y="437"/>
                </a:lnTo>
                <a:lnTo>
                  <a:pt x="4389" y="437"/>
                </a:lnTo>
                <a:lnTo>
                  <a:pt x="4392" y="438"/>
                </a:lnTo>
                <a:lnTo>
                  <a:pt x="4395" y="437"/>
                </a:lnTo>
                <a:lnTo>
                  <a:pt x="4395" y="437"/>
                </a:lnTo>
                <a:lnTo>
                  <a:pt x="4392" y="421"/>
                </a:lnTo>
                <a:lnTo>
                  <a:pt x="4396" y="409"/>
                </a:lnTo>
                <a:lnTo>
                  <a:pt x="4399" y="395"/>
                </a:lnTo>
                <a:lnTo>
                  <a:pt x="4402" y="381"/>
                </a:lnTo>
                <a:lnTo>
                  <a:pt x="4404" y="370"/>
                </a:lnTo>
                <a:lnTo>
                  <a:pt x="4403" y="362"/>
                </a:lnTo>
                <a:lnTo>
                  <a:pt x="4404" y="353"/>
                </a:lnTo>
                <a:lnTo>
                  <a:pt x="4405" y="346"/>
                </a:lnTo>
                <a:lnTo>
                  <a:pt x="4408" y="339"/>
                </a:lnTo>
                <a:lnTo>
                  <a:pt x="4411" y="332"/>
                </a:lnTo>
                <a:lnTo>
                  <a:pt x="4416" y="326"/>
                </a:lnTo>
                <a:lnTo>
                  <a:pt x="4420" y="320"/>
                </a:lnTo>
                <a:lnTo>
                  <a:pt x="4425" y="314"/>
                </a:lnTo>
                <a:lnTo>
                  <a:pt x="4427" y="320"/>
                </a:lnTo>
                <a:lnTo>
                  <a:pt x="4428" y="326"/>
                </a:lnTo>
                <a:lnTo>
                  <a:pt x="4426" y="331"/>
                </a:lnTo>
                <a:lnTo>
                  <a:pt x="4424" y="336"/>
                </a:lnTo>
                <a:lnTo>
                  <a:pt x="4419" y="346"/>
                </a:lnTo>
                <a:lnTo>
                  <a:pt x="4416" y="357"/>
                </a:lnTo>
                <a:lnTo>
                  <a:pt x="4421" y="364"/>
                </a:lnTo>
                <a:lnTo>
                  <a:pt x="4424" y="371"/>
                </a:lnTo>
                <a:lnTo>
                  <a:pt x="4425" y="379"/>
                </a:lnTo>
                <a:lnTo>
                  <a:pt x="4425" y="387"/>
                </a:lnTo>
                <a:lnTo>
                  <a:pt x="4424" y="396"/>
                </a:lnTo>
                <a:lnTo>
                  <a:pt x="4421" y="405"/>
                </a:lnTo>
                <a:lnTo>
                  <a:pt x="4416" y="414"/>
                </a:lnTo>
                <a:lnTo>
                  <a:pt x="4409" y="422"/>
                </a:lnTo>
                <a:lnTo>
                  <a:pt x="4405" y="432"/>
                </a:lnTo>
                <a:lnTo>
                  <a:pt x="4401" y="441"/>
                </a:lnTo>
                <a:lnTo>
                  <a:pt x="4396" y="453"/>
                </a:lnTo>
                <a:lnTo>
                  <a:pt x="4390" y="465"/>
                </a:lnTo>
                <a:lnTo>
                  <a:pt x="4386" y="470"/>
                </a:lnTo>
                <a:lnTo>
                  <a:pt x="4381" y="474"/>
                </a:lnTo>
                <a:lnTo>
                  <a:pt x="4375" y="477"/>
                </a:lnTo>
                <a:lnTo>
                  <a:pt x="4367" y="479"/>
                </a:lnTo>
                <a:lnTo>
                  <a:pt x="4367" y="479"/>
                </a:lnTo>
                <a:lnTo>
                  <a:pt x="4366" y="478"/>
                </a:lnTo>
                <a:lnTo>
                  <a:pt x="4365" y="485"/>
                </a:lnTo>
                <a:lnTo>
                  <a:pt x="4364" y="489"/>
                </a:lnTo>
                <a:lnTo>
                  <a:pt x="4364" y="489"/>
                </a:lnTo>
                <a:lnTo>
                  <a:pt x="4360" y="493"/>
                </a:lnTo>
                <a:lnTo>
                  <a:pt x="4355" y="498"/>
                </a:lnTo>
                <a:lnTo>
                  <a:pt x="4354" y="500"/>
                </a:lnTo>
                <a:lnTo>
                  <a:pt x="4354" y="503"/>
                </a:lnTo>
                <a:lnTo>
                  <a:pt x="4355" y="506"/>
                </a:lnTo>
                <a:lnTo>
                  <a:pt x="4359" y="509"/>
                </a:lnTo>
                <a:lnTo>
                  <a:pt x="4360" y="512"/>
                </a:lnTo>
                <a:lnTo>
                  <a:pt x="4361" y="516"/>
                </a:lnTo>
                <a:lnTo>
                  <a:pt x="4362" y="518"/>
                </a:lnTo>
                <a:lnTo>
                  <a:pt x="4363" y="519"/>
                </a:lnTo>
                <a:lnTo>
                  <a:pt x="4365" y="519"/>
                </a:lnTo>
                <a:lnTo>
                  <a:pt x="4367" y="519"/>
                </a:lnTo>
                <a:lnTo>
                  <a:pt x="4371" y="518"/>
                </a:lnTo>
                <a:lnTo>
                  <a:pt x="4374" y="515"/>
                </a:lnTo>
                <a:lnTo>
                  <a:pt x="4375" y="512"/>
                </a:lnTo>
                <a:lnTo>
                  <a:pt x="4375" y="509"/>
                </a:lnTo>
                <a:lnTo>
                  <a:pt x="4373" y="503"/>
                </a:lnTo>
                <a:lnTo>
                  <a:pt x="4372" y="499"/>
                </a:lnTo>
                <a:lnTo>
                  <a:pt x="4373" y="497"/>
                </a:lnTo>
                <a:lnTo>
                  <a:pt x="4374" y="496"/>
                </a:lnTo>
                <a:lnTo>
                  <a:pt x="4380" y="496"/>
                </a:lnTo>
                <a:lnTo>
                  <a:pt x="4387" y="496"/>
                </a:lnTo>
                <a:lnTo>
                  <a:pt x="4387" y="495"/>
                </a:lnTo>
                <a:lnTo>
                  <a:pt x="4387" y="494"/>
                </a:lnTo>
                <a:lnTo>
                  <a:pt x="4387" y="491"/>
                </a:lnTo>
                <a:lnTo>
                  <a:pt x="4388" y="488"/>
                </a:lnTo>
                <a:lnTo>
                  <a:pt x="4389" y="486"/>
                </a:lnTo>
                <a:lnTo>
                  <a:pt x="4391" y="483"/>
                </a:lnTo>
                <a:lnTo>
                  <a:pt x="4391" y="480"/>
                </a:lnTo>
                <a:lnTo>
                  <a:pt x="4392" y="477"/>
                </a:lnTo>
                <a:lnTo>
                  <a:pt x="4393" y="474"/>
                </a:lnTo>
                <a:lnTo>
                  <a:pt x="4395" y="473"/>
                </a:lnTo>
                <a:lnTo>
                  <a:pt x="4392" y="472"/>
                </a:lnTo>
                <a:lnTo>
                  <a:pt x="4390" y="472"/>
                </a:lnTo>
                <a:lnTo>
                  <a:pt x="4389" y="471"/>
                </a:lnTo>
                <a:lnTo>
                  <a:pt x="4388" y="470"/>
                </a:lnTo>
                <a:lnTo>
                  <a:pt x="4390" y="466"/>
                </a:lnTo>
                <a:lnTo>
                  <a:pt x="4392" y="463"/>
                </a:lnTo>
                <a:lnTo>
                  <a:pt x="4397" y="459"/>
                </a:lnTo>
                <a:lnTo>
                  <a:pt x="4403" y="457"/>
                </a:lnTo>
                <a:lnTo>
                  <a:pt x="4409" y="456"/>
                </a:lnTo>
                <a:lnTo>
                  <a:pt x="4416" y="456"/>
                </a:lnTo>
                <a:lnTo>
                  <a:pt x="4419" y="454"/>
                </a:lnTo>
                <a:lnTo>
                  <a:pt x="4420" y="453"/>
                </a:lnTo>
                <a:lnTo>
                  <a:pt x="4421" y="451"/>
                </a:lnTo>
                <a:lnTo>
                  <a:pt x="4421" y="449"/>
                </a:lnTo>
                <a:lnTo>
                  <a:pt x="4421" y="445"/>
                </a:lnTo>
                <a:lnTo>
                  <a:pt x="4420" y="441"/>
                </a:lnTo>
                <a:lnTo>
                  <a:pt x="4420" y="436"/>
                </a:lnTo>
                <a:lnTo>
                  <a:pt x="4421" y="432"/>
                </a:lnTo>
                <a:lnTo>
                  <a:pt x="4424" y="428"/>
                </a:lnTo>
                <a:lnTo>
                  <a:pt x="4427" y="425"/>
                </a:lnTo>
                <a:lnTo>
                  <a:pt x="4434" y="422"/>
                </a:lnTo>
                <a:lnTo>
                  <a:pt x="4440" y="419"/>
                </a:lnTo>
                <a:lnTo>
                  <a:pt x="4443" y="419"/>
                </a:lnTo>
                <a:lnTo>
                  <a:pt x="4445" y="418"/>
                </a:lnTo>
                <a:lnTo>
                  <a:pt x="4447" y="419"/>
                </a:lnTo>
                <a:lnTo>
                  <a:pt x="4448" y="420"/>
                </a:lnTo>
                <a:lnTo>
                  <a:pt x="4449" y="423"/>
                </a:lnTo>
                <a:lnTo>
                  <a:pt x="4449" y="427"/>
                </a:lnTo>
                <a:lnTo>
                  <a:pt x="4448" y="431"/>
                </a:lnTo>
                <a:lnTo>
                  <a:pt x="4448" y="435"/>
                </a:lnTo>
                <a:lnTo>
                  <a:pt x="4449" y="436"/>
                </a:lnTo>
                <a:lnTo>
                  <a:pt x="4450" y="438"/>
                </a:lnTo>
                <a:lnTo>
                  <a:pt x="4452" y="439"/>
                </a:lnTo>
                <a:lnTo>
                  <a:pt x="4454" y="439"/>
                </a:lnTo>
                <a:lnTo>
                  <a:pt x="4464" y="426"/>
                </a:lnTo>
                <a:lnTo>
                  <a:pt x="4473" y="414"/>
                </a:lnTo>
                <a:lnTo>
                  <a:pt x="4477" y="408"/>
                </a:lnTo>
                <a:lnTo>
                  <a:pt x="4481" y="404"/>
                </a:lnTo>
                <a:lnTo>
                  <a:pt x="4483" y="403"/>
                </a:lnTo>
                <a:lnTo>
                  <a:pt x="4486" y="402"/>
                </a:lnTo>
                <a:lnTo>
                  <a:pt x="4489" y="403"/>
                </a:lnTo>
                <a:lnTo>
                  <a:pt x="4492" y="406"/>
                </a:lnTo>
                <a:lnTo>
                  <a:pt x="4496" y="411"/>
                </a:lnTo>
                <a:lnTo>
                  <a:pt x="4499" y="418"/>
                </a:lnTo>
                <a:lnTo>
                  <a:pt x="4499" y="421"/>
                </a:lnTo>
                <a:lnTo>
                  <a:pt x="4498" y="424"/>
                </a:lnTo>
                <a:lnTo>
                  <a:pt x="4497" y="427"/>
                </a:lnTo>
                <a:lnTo>
                  <a:pt x="4495" y="429"/>
                </a:lnTo>
                <a:lnTo>
                  <a:pt x="4492" y="432"/>
                </a:lnTo>
                <a:lnTo>
                  <a:pt x="4490" y="436"/>
                </a:lnTo>
                <a:lnTo>
                  <a:pt x="4488" y="440"/>
                </a:lnTo>
                <a:lnTo>
                  <a:pt x="4486" y="444"/>
                </a:lnTo>
                <a:lnTo>
                  <a:pt x="4484" y="448"/>
                </a:lnTo>
                <a:lnTo>
                  <a:pt x="4481" y="451"/>
                </a:lnTo>
                <a:lnTo>
                  <a:pt x="4478" y="454"/>
                </a:lnTo>
                <a:lnTo>
                  <a:pt x="4473" y="456"/>
                </a:lnTo>
                <a:lnTo>
                  <a:pt x="4470" y="457"/>
                </a:lnTo>
                <a:lnTo>
                  <a:pt x="4468" y="459"/>
                </a:lnTo>
                <a:lnTo>
                  <a:pt x="4467" y="462"/>
                </a:lnTo>
                <a:lnTo>
                  <a:pt x="4467" y="465"/>
                </a:lnTo>
                <a:lnTo>
                  <a:pt x="4467" y="468"/>
                </a:lnTo>
                <a:lnTo>
                  <a:pt x="4466" y="473"/>
                </a:lnTo>
                <a:lnTo>
                  <a:pt x="4466" y="476"/>
                </a:lnTo>
                <a:lnTo>
                  <a:pt x="4464" y="478"/>
                </a:lnTo>
                <a:lnTo>
                  <a:pt x="4463" y="487"/>
                </a:lnTo>
                <a:lnTo>
                  <a:pt x="4462" y="496"/>
                </a:lnTo>
                <a:lnTo>
                  <a:pt x="4454" y="509"/>
                </a:lnTo>
                <a:lnTo>
                  <a:pt x="4445" y="520"/>
                </a:lnTo>
                <a:lnTo>
                  <a:pt x="4441" y="527"/>
                </a:lnTo>
                <a:lnTo>
                  <a:pt x="4438" y="533"/>
                </a:lnTo>
                <a:lnTo>
                  <a:pt x="4437" y="540"/>
                </a:lnTo>
                <a:lnTo>
                  <a:pt x="4437" y="547"/>
                </a:lnTo>
                <a:lnTo>
                  <a:pt x="4438" y="553"/>
                </a:lnTo>
                <a:lnTo>
                  <a:pt x="4439" y="559"/>
                </a:lnTo>
                <a:lnTo>
                  <a:pt x="4434" y="560"/>
                </a:lnTo>
                <a:lnTo>
                  <a:pt x="4438" y="556"/>
                </a:lnTo>
                <a:lnTo>
                  <a:pt x="4442" y="554"/>
                </a:lnTo>
                <a:lnTo>
                  <a:pt x="4454" y="555"/>
                </a:lnTo>
                <a:lnTo>
                  <a:pt x="4464" y="555"/>
                </a:lnTo>
                <a:lnTo>
                  <a:pt x="4470" y="556"/>
                </a:lnTo>
                <a:lnTo>
                  <a:pt x="4474" y="558"/>
                </a:lnTo>
                <a:lnTo>
                  <a:pt x="4475" y="560"/>
                </a:lnTo>
                <a:lnTo>
                  <a:pt x="4475" y="562"/>
                </a:lnTo>
                <a:lnTo>
                  <a:pt x="4475" y="564"/>
                </a:lnTo>
                <a:lnTo>
                  <a:pt x="4474" y="567"/>
                </a:lnTo>
                <a:lnTo>
                  <a:pt x="4472" y="576"/>
                </a:lnTo>
                <a:lnTo>
                  <a:pt x="4469" y="589"/>
                </a:lnTo>
                <a:lnTo>
                  <a:pt x="4467" y="589"/>
                </a:lnTo>
                <a:lnTo>
                  <a:pt x="4465" y="589"/>
                </a:lnTo>
                <a:lnTo>
                  <a:pt x="4450" y="574"/>
                </a:lnTo>
                <a:lnTo>
                  <a:pt x="4436" y="559"/>
                </a:lnTo>
                <a:lnTo>
                  <a:pt x="4436" y="559"/>
                </a:lnTo>
                <a:lnTo>
                  <a:pt x="4434" y="569"/>
                </a:lnTo>
                <a:lnTo>
                  <a:pt x="4434" y="578"/>
                </a:lnTo>
                <a:lnTo>
                  <a:pt x="4434" y="584"/>
                </a:lnTo>
                <a:lnTo>
                  <a:pt x="4435" y="588"/>
                </a:lnTo>
                <a:lnTo>
                  <a:pt x="4436" y="593"/>
                </a:lnTo>
                <a:lnTo>
                  <a:pt x="4438" y="597"/>
                </a:lnTo>
                <a:lnTo>
                  <a:pt x="4430" y="594"/>
                </a:lnTo>
                <a:lnTo>
                  <a:pt x="4423" y="590"/>
                </a:lnTo>
                <a:lnTo>
                  <a:pt x="4424" y="595"/>
                </a:lnTo>
                <a:lnTo>
                  <a:pt x="4425" y="600"/>
                </a:lnTo>
                <a:lnTo>
                  <a:pt x="4427" y="605"/>
                </a:lnTo>
                <a:lnTo>
                  <a:pt x="4430" y="609"/>
                </a:lnTo>
                <a:lnTo>
                  <a:pt x="4433" y="614"/>
                </a:lnTo>
                <a:lnTo>
                  <a:pt x="4435" y="619"/>
                </a:lnTo>
                <a:lnTo>
                  <a:pt x="4436" y="624"/>
                </a:lnTo>
                <a:lnTo>
                  <a:pt x="4435" y="629"/>
                </a:lnTo>
                <a:lnTo>
                  <a:pt x="4439" y="632"/>
                </a:lnTo>
                <a:lnTo>
                  <a:pt x="4442" y="635"/>
                </a:lnTo>
                <a:lnTo>
                  <a:pt x="4444" y="638"/>
                </a:lnTo>
                <a:lnTo>
                  <a:pt x="4446" y="641"/>
                </a:lnTo>
                <a:lnTo>
                  <a:pt x="4448" y="647"/>
                </a:lnTo>
                <a:lnTo>
                  <a:pt x="4449" y="653"/>
                </a:lnTo>
                <a:lnTo>
                  <a:pt x="4449" y="667"/>
                </a:lnTo>
                <a:lnTo>
                  <a:pt x="4449" y="681"/>
                </a:lnTo>
                <a:lnTo>
                  <a:pt x="4449" y="683"/>
                </a:lnTo>
                <a:lnTo>
                  <a:pt x="4449" y="686"/>
                </a:lnTo>
                <a:lnTo>
                  <a:pt x="4442" y="686"/>
                </a:lnTo>
                <a:lnTo>
                  <a:pt x="4435" y="687"/>
                </a:lnTo>
                <a:lnTo>
                  <a:pt x="4430" y="690"/>
                </a:lnTo>
                <a:lnTo>
                  <a:pt x="4425" y="692"/>
                </a:lnTo>
                <a:lnTo>
                  <a:pt x="4422" y="695"/>
                </a:lnTo>
                <a:lnTo>
                  <a:pt x="4419" y="699"/>
                </a:lnTo>
                <a:lnTo>
                  <a:pt x="4417" y="703"/>
                </a:lnTo>
                <a:lnTo>
                  <a:pt x="4416" y="707"/>
                </a:lnTo>
                <a:lnTo>
                  <a:pt x="4413" y="726"/>
                </a:lnTo>
                <a:lnTo>
                  <a:pt x="4410" y="746"/>
                </a:lnTo>
                <a:lnTo>
                  <a:pt x="4410" y="749"/>
                </a:lnTo>
                <a:lnTo>
                  <a:pt x="4410" y="751"/>
                </a:lnTo>
                <a:lnTo>
                  <a:pt x="4407" y="753"/>
                </a:lnTo>
                <a:lnTo>
                  <a:pt x="4403" y="754"/>
                </a:lnTo>
                <a:lnTo>
                  <a:pt x="4400" y="755"/>
                </a:lnTo>
                <a:lnTo>
                  <a:pt x="4397" y="754"/>
                </a:lnTo>
                <a:lnTo>
                  <a:pt x="4391" y="751"/>
                </a:lnTo>
                <a:lnTo>
                  <a:pt x="4386" y="747"/>
                </a:lnTo>
                <a:lnTo>
                  <a:pt x="4383" y="750"/>
                </a:lnTo>
                <a:lnTo>
                  <a:pt x="4379" y="753"/>
                </a:lnTo>
                <a:lnTo>
                  <a:pt x="4378" y="756"/>
                </a:lnTo>
                <a:lnTo>
                  <a:pt x="4376" y="758"/>
                </a:lnTo>
                <a:lnTo>
                  <a:pt x="4381" y="761"/>
                </a:lnTo>
                <a:lnTo>
                  <a:pt x="4385" y="764"/>
                </a:lnTo>
                <a:lnTo>
                  <a:pt x="4386" y="766"/>
                </a:lnTo>
                <a:lnTo>
                  <a:pt x="4388" y="768"/>
                </a:lnTo>
                <a:lnTo>
                  <a:pt x="4388" y="771"/>
                </a:lnTo>
                <a:lnTo>
                  <a:pt x="4389" y="774"/>
                </a:lnTo>
                <a:lnTo>
                  <a:pt x="4387" y="781"/>
                </a:lnTo>
                <a:lnTo>
                  <a:pt x="4384" y="788"/>
                </a:lnTo>
                <a:lnTo>
                  <a:pt x="4381" y="795"/>
                </a:lnTo>
                <a:lnTo>
                  <a:pt x="4378" y="802"/>
                </a:lnTo>
                <a:lnTo>
                  <a:pt x="4376" y="804"/>
                </a:lnTo>
                <a:lnTo>
                  <a:pt x="4375" y="806"/>
                </a:lnTo>
                <a:lnTo>
                  <a:pt x="4377" y="809"/>
                </a:lnTo>
                <a:lnTo>
                  <a:pt x="4381" y="811"/>
                </a:lnTo>
                <a:lnTo>
                  <a:pt x="4380" y="814"/>
                </a:lnTo>
                <a:lnTo>
                  <a:pt x="4378" y="816"/>
                </a:lnTo>
                <a:lnTo>
                  <a:pt x="4375" y="818"/>
                </a:lnTo>
                <a:lnTo>
                  <a:pt x="4372" y="819"/>
                </a:lnTo>
                <a:lnTo>
                  <a:pt x="4372" y="822"/>
                </a:lnTo>
                <a:lnTo>
                  <a:pt x="4372" y="825"/>
                </a:lnTo>
                <a:lnTo>
                  <a:pt x="4370" y="828"/>
                </a:lnTo>
                <a:lnTo>
                  <a:pt x="4368" y="831"/>
                </a:lnTo>
                <a:lnTo>
                  <a:pt x="4364" y="836"/>
                </a:lnTo>
                <a:lnTo>
                  <a:pt x="4362" y="842"/>
                </a:lnTo>
                <a:lnTo>
                  <a:pt x="4366" y="845"/>
                </a:lnTo>
                <a:lnTo>
                  <a:pt x="4370" y="846"/>
                </a:lnTo>
                <a:lnTo>
                  <a:pt x="4373" y="845"/>
                </a:lnTo>
                <a:lnTo>
                  <a:pt x="4376" y="843"/>
                </a:lnTo>
                <a:lnTo>
                  <a:pt x="4380" y="837"/>
                </a:lnTo>
                <a:lnTo>
                  <a:pt x="4385" y="833"/>
                </a:lnTo>
                <a:lnTo>
                  <a:pt x="4389" y="825"/>
                </a:lnTo>
                <a:lnTo>
                  <a:pt x="4393" y="816"/>
                </a:lnTo>
                <a:lnTo>
                  <a:pt x="4395" y="813"/>
                </a:lnTo>
                <a:lnTo>
                  <a:pt x="4398" y="810"/>
                </a:lnTo>
                <a:lnTo>
                  <a:pt x="4401" y="810"/>
                </a:lnTo>
                <a:lnTo>
                  <a:pt x="4403" y="810"/>
                </a:lnTo>
                <a:lnTo>
                  <a:pt x="4406" y="810"/>
                </a:lnTo>
                <a:lnTo>
                  <a:pt x="4410" y="811"/>
                </a:lnTo>
                <a:lnTo>
                  <a:pt x="4401" y="824"/>
                </a:lnTo>
                <a:lnTo>
                  <a:pt x="4391" y="837"/>
                </a:lnTo>
                <a:lnTo>
                  <a:pt x="4382" y="848"/>
                </a:lnTo>
                <a:lnTo>
                  <a:pt x="4372" y="860"/>
                </a:lnTo>
                <a:lnTo>
                  <a:pt x="4362" y="870"/>
                </a:lnTo>
                <a:lnTo>
                  <a:pt x="4352" y="881"/>
                </a:lnTo>
                <a:lnTo>
                  <a:pt x="4352" y="881"/>
                </a:lnTo>
                <a:lnTo>
                  <a:pt x="4350" y="888"/>
                </a:lnTo>
                <a:lnTo>
                  <a:pt x="4345" y="894"/>
                </a:lnTo>
                <a:lnTo>
                  <a:pt x="4340" y="899"/>
                </a:lnTo>
                <a:lnTo>
                  <a:pt x="4333" y="902"/>
                </a:lnTo>
                <a:lnTo>
                  <a:pt x="4331" y="911"/>
                </a:lnTo>
                <a:lnTo>
                  <a:pt x="4327" y="917"/>
                </a:lnTo>
                <a:lnTo>
                  <a:pt x="4325" y="919"/>
                </a:lnTo>
                <a:lnTo>
                  <a:pt x="4321" y="921"/>
                </a:lnTo>
                <a:lnTo>
                  <a:pt x="4317" y="922"/>
                </a:lnTo>
                <a:lnTo>
                  <a:pt x="4313" y="923"/>
                </a:lnTo>
                <a:lnTo>
                  <a:pt x="4312" y="921"/>
                </a:lnTo>
                <a:lnTo>
                  <a:pt x="4313" y="919"/>
                </a:lnTo>
                <a:lnTo>
                  <a:pt x="4314" y="917"/>
                </a:lnTo>
                <a:lnTo>
                  <a:pt x="4316" y="915"/>
                </a:lnTo>
                <a:lnTo>
                  <a:pt x="4317" y="913"/>
                </a:lnTo>
                <a:lnTo>
                  <a:pt x="4318" y="911"/>
                </a:lnTo>
                <a:lnTo>
                  <a:pt x="4317" y="908"/>
                </a:lnTo>
                <a:lnTo>
                  <a:pt x="4315" y="907"/>
                </a:lnTo>
                <a:lnTo>
                  <a:pt x="4315" y="908"/>
                </a:lnTo>
                <a:lnTo>
                  <a:pt x="4315" y="908"/>
                </a:lnTo>
                <a:lnTo>
                  <a:pt x="4309" y="915"/>
                </a:lnTo>
                <a:lnTo>
                  <a:pt x="4304" y="920"/>
                </a:lnTo>
                <a:lnTo>
                  <a:pt x="4300" y="926"/>
                </a:lnTo>
                <a:lnTo>
                  <a:pt x="4296" y="932"/>
                </a:lnTo>
                <a:lnTo>
                  <a:pt x="4300" y="934"/>
                </a:lnTo>
                <a:lnTo>
                  <a:pt x="4303" y="936"/>
                </a:lnTo>
                <a:lnTo>
                  <a:pt x="4300" y="944"/>
                </a:lnTo>
                <a:lnTo>
                  <a:pt x="4295" y="952"/>
                </a:lnTo>
                <a:lnTo>
                  <a:pt x="4290" y="959"/>
                </a:lnTo>
                <a:lnTo>
                  <a:pt x="4285" y="966"/>
                </a:lnTo>
                <a:lnTo>
                  <a:pt x="4271" y="979"/>
                </a:lnTo>
                <a:lnTo>
                  <a:pt x="4259" y="991"/>
                </a:lnTo>
                <a:lnTo>
                  <a:pt x="4243" y="1010"/>
                </a:lnTo>
                <a:lnTo>
                  <a:pt x="4225" y="1029"/>
                </a:lnTo>
                <a:lnTo>
                  <a:pt x="4209" y="1048"/>
                </a:lnTo>
                <a:lnTo>
                  <a:pt x="4193" y="1066"/>
                </a:lnTo>
                <a:lnTo>
                  <a:pt x="4176" y="1086"/>
                </a:lnTo>
                <a:lnTo>
                  <a:pt x="4160" y="1105"/>
                </a:lnTo>
                <a:lnTo>
                  <a:pt x="4144" y="1124"/>
                </a:lnTo>
                <a:lnTo>
                  <a:pt x="4128" y="1145"/>
                </a:lnTo>
                <a:lnTo>
                  <a:pt x="4121" y="1157"/>
                </a:lnTo>
                <a:lnTo>
                  <a:pt x="4115" y="1170"/>
                </a:lnTo>
                <a:lnTo>
                  <a:pt x="4114" y="1174"/>
                </a:lnTo>
                <a:lnTo>
                  <a:pt x="4112" y="1176"/>
                </a:lnTo>
                <a:lnTo>
                  <a:pt x="4110" y="1179"/>
                </a:lnTo>
                <a:lnTo>
                  <a:pt x="4108" y="1181"/>
                </a:lnTo>
                <a:lnTo>
                  <a:pt x="4102" y="1183"/>
                </a:lnTo>
                <a:lnTo>
                  <a:pt x="4096" y="1187"/>
                </a:lnTo>
                <a:lnTo>
                  <a:pt x="4095" y="1187"/>
                </a:lnTo>
                <a:lnTo>
                  <a:pt x="4096" y="1194"/>
                </a:lnTo>
                <a:lnTo>
                  <a:pt x="4097" y="1201"/>
                </a:lnTo>
                <a:lnTo>
                  <a:pt x="4096" y="1208"/>
                </a:lnTo>
                <a:lnTo>
                  <a:pt x="4095" y="1216"/>
                </a:lnTo>
                <a:lnTo>
                  <a:pt x="4096" y="1220"/>
                </a:lnTo>
                <a:lnTo>
                  <a:pt x="4097" y="1223"/>
                </a:lnTo>
                <a:lnTo>
                  <a:pt x="4096" y="1226"/>
                </a:lnTo>
                <a:lnTo>
                  <a:pt x="4096" y="1228"/>
                </a:lnTo>
                <a:lnTo>
                  <a:pt x="4093" y="1231"/>
                </a:lnTo>
                <a:lnTo>
                  <a:pt x="4088" y="1232"/>
                </a:lnTo>
                <a:lnTo>
                  <a:pt x="4083" y="1233"/>
                </a:lnTo>
                <a:lnTo>
                  <a:pt x="4079" y="1234"/>
                </a:lnTo>
                <a:lnTo>
                  <a:pt x="4077" y="1235"/>
                </a:lnTo>
                <a:lnTo>
                  <a:pt x="4076" y="1237"/>
                </a:lnTo>
                <a:lnTo>
                  <a:pt x="4075" y="1238"/>
                </a:lnTo>
                <a:lnTo>
                  <a:pt x="4074" y="1242"/>
                </a:lnTo>
                <a:lnTo>
                  <a:pt x="4073" y="1239"/>
                </a:lnTo>
                <a:lnTo>
                  <a:pt x="4072" y="1237"/>
                </a:lnTo>
                <a:lnTo>
                  <a:pt x="4072" y="1235"/>
                </a:lnTo>
                <a:lnTo>
                  <a:pt x="4072" y="1233"/>
                </a:lnTo>
                <a:lnTo>
                  <a:pt x="4074" y="1229"/>
                </a:lnTo>
                <a:lnTo>
                  <a:pt x="4076" y="1225"/>
                </a:lnTo>
                <a:lnTo>
                  <a:pt x="4078" y="1222"/>
                </a:lnTo>
                <a:lnTo>
                  <a:pt x="4079" y="1218"/>
                </a:lnTo>
                <a:lnTo>
                  <a:pt x="4079" y="1217"/>
                </a:lnTo>
                <a:lnTo>
                  <a:pt x="4079" y="1215"/>
                </a:lnTo>
                <a:lnTo>
                  <a:pt x="4077" y="1213"/>
                </a:lnTo>
                <a:lnTo>
                  <a:pt x="4076" y="1212"/>
                </a:lnTo>
                <a:lnTo>
                  <a:pt x="4075" y="1212"/>
                </a:lnTo>
                <a:lnTo>
                  <a:pt x="4074" y="1213"/>
                </a:lnTo>
                <a:lnTo>
                  <a:pt x="4070" y="1216"/>
                </a:lnTo>
                <a:lnTo>
                  <a:pt x="4067" y="1220"/>
                </a:lnTo>
                <a:lnTo>
                  <a:pt x="4065" y="1224"/>
                </a:lnTo>
                <a:lnTo>
                  <a:pt x="4065" y="1228"/>
                </a:lnTo>
                <a:lnTo>
                  <a:pt x="4065" y="1238"/>
                </a:lnTo>
                <a:lnTo>
                  <a:pt x="4064" y="1248"/>
                </a:lnTo>
                <a:lnTo>
                  <a:pt x="4064" y="1248"/>
                </a:lnTo>
                <a:lnTo>
                  <a:pt x="4064" y="1249"/>
                </a:lnTo>
                <a:lnTo>
                  <a:pt x="4074" y="1251"/>
                </a:lnTo>
                <a:lnTo>
                  <a:pt x="4084" y="1255"/>
                </a:lnTo>
                <a:lnTo>
                  <a:pt x="4087" y="1257"/>
                </a:lnTo>
                <a:lnTo>
                  <a:pt x="4089" y="1262"/>
                </a:lnTo>
                <a:lnTo>
                  <a:pt x="4089" y="1268"/>
                </a:lnTo>
                <a:lnTo>
                  <a:pt x="4087" y="1276"/>
                </a:lnTo>
                <a:lnTo>
                  <a:pt x="4086" y="1277"/>
                </a:lnTo>
                <a:lnTo>
                  <a:pt x="4084" y="1277"/>
                </a:lnTo>
                <a:lnTo>
                  <a:pt x="4082" y="1278"/>
                </a:lnTo>
                <a:lnTo>
                  <a:pt x="4080" y="1277"/>
                </a:lnTo>
                <a:lnTo>
                  <a:pt x="4079" y="1272"/>
                </a:lnTo>
                <a:lnTo>
                  <a:pt x="4077" y="1269"/>
                </a:lnTo>
                <a:lnTo>
                  <a:pt x="4075" y="1268"/>
                </a:lnTo>
                <a:lnTo>
                  <a:pt x="4073" y="1269"/>
                </a:lnTo>
                <a:lnTo>
                  <a:pt x="4067" y="1272"/>
                </a:lnTo>
                <a:lnTo>
                  <a:pt x="4062" y="1273"/>
                </a:lnTo>
                <a:lnTo>
                  <a:pt x="4060" y="1272"/>
                </a:lnTo>
                <a:lnTo>
                  <a:pt x="4058" y="1270"/>
                </a:lnTo>
                <a:lnTo>
                  <a:pt x="4061" y="1279"/>
                </a:lnTo>
                <a:lnTo>
                  <a:pt x="4062" y="1287"/>
                </a:lnTo>
                <a:lnTo>
                  <a:pt x="4062" y="1291"/>
                </a:lnTo>
                <a:lnTo>
                  <a:pt x="4060" y="1294"/>
                </a:lnTo>
                <a:lnTo>
                  <a:pt x="4057" y="1298"/>
                </a:lnTo>
                <a:lnTo>
                  <a:pt x="4053" y="1301"/>
                </a:lnTo>
                <a:lnTo>
                  <a:pt x="4060" y="1305"/>
                </a:lnTo>
                <a:lnTo>
                  <a:pt x="4066" y="1309"/>
                </a:lnTo>
                <a:lnTo>
                  <a:pt x="4072" y="1315"/>
                </a:lnTo>
                <a:lnTo>
                  <a:pt x="4077" y="1321"/>
                </a:lnTo>
                <a:lnTo>
                  <a:pt x="4081" y="1324"/>
                </a:lnTo>
                <a:lnTo>
                  <a:pt x="4085" y="1328"/>
                </a:lnTo>
                <a:lnTo>
                  <a:pt x="4088" y="1326"/>
                </a:lnTo>
                <a:lnTo>
                  <a:pt x="4090" y="1327"/>
                </a:lnTo>
                <a:lnTo>
                  <a:pt x="4093" y="1329"/>
                </a:lnTo>
                <a:lnTo>
                  <a:pt x="4096" y="1331"/>
                </a:lnTo>
                <a:lnTo>
                  <a:pt x="4098" y="1333"/>
                </a:lnTo>
                <a:lnTo>
                  <a:pt x="4102" y="1334"/>
                </a:lnTo>
                <a:lnTo>
                  <a:pt x="4105" y="1333"/>
                </a:lnTo>
                <a:lnTo>
                  <a:pt x="4110" y="1329"/>
                </a:lnTo>
                <a:lnTo>
                  <a:pt x="4111" y="1327"/>
                </a:lnTo>
                <a:lnTo>
                  <a:pt x="4113" y="1326"/>
                </a:lnTo>
                <a:lnTo>
                  <a:pt x="4114" y="1327"/>
                </a:lnTo>
                <a:lnTo>
                  <a:pt x="4115" y="1327"/>
                </a:lnTo>
                <a:lnTo>
                  <a:pt x="4117" y="1330"/>
                </a:lnTo>
                <a:lnTo>
                  <a:pt x="4119" y="1334"/>
                </a:lnTo>
                <a:lnTo>
                  <a:pt x="4121" y="1339"/>
                </a:lnTo>
                <a:lnTo>
                  <a:pt x="4123" y="1344"/>
                </a:lnTo>
                <a:lnTo>
                  <a:pt x="4127" y="1348"/>
                </a:lnTo>
                <a:lnTo>
                  <a:pt x="4131" y="1351"/>
                </a:lnTo>
                <a:lnTo>
                  <a:pt x="4140" y="1349"/>
                </a:lnTo>
                <a:lnTo>
                  <a:pt x="4148" y="1347"/>
                </a:lnTo>
                <a:lnTo>
                  <a:pt x="4151" y="1332"/>
                </a:lnTo>
                <a:lnTo>
                  <a:pt x="4155" y="1317"/>
                </a:lnTo>
                <a:lnTo>
                  <a:pt x="4167" y="1300"/>
                </a:lnTo>
                <a:lnTo>
                  <a:pt x="4180" y="1282"/>
                </a:lnTo>
                <a:lnTo>
                  <a:pt x="4194" y="1265"/>
                </a:lnTo>
                <a:lnTo>
                  <a:pt x="4206" y="1248"/>
                </a:lnTo>
                <a:lnTo>
                  <a:pt x="4207" y="1244"/>
                </a:lnTo>
                <a:lnTo>
                  <a:pt x="4208" y="1238"/>
                </a:lnTo>
                <a:lnTo>
                  <a:pt x="4210" y="1234"/>
                </a:lnTo>
                <a:lnTo>
                  <a:pt x="4212" y="1230"/>
                </a:lnTo>
                <a:lnTo>
                  <a:pt x="4217" y="1223"/>
                </a:lnTo>
                <a:lnTo>
                  <a:pt x="4223" y="1217"/>
                </a:lnTo>
                <a:lnTo>
                  <a:pt x="4227" y="1211"/>
                </a:lnTo>
                <a:lnTo>
                  <a:pt x="4232" y="1206"/>
                </a:lnTo>
                <a:lnTo>
                  <a:pt x="4234" y="1206"/>
                </a:lnTo>
                <a:lnTo>
                  <a:pt x="4235" y="1207"/>
                </a:lnTo>
                <a:lnTo>
                  <a:pt x="4237" y="1211"/>
                </a:lnTo>
                <a:lnTo>
                  <a:pt x="4240" y="1218"/>
                </a:lnTo>
                <a:lnTo>
                  <a:pt x="4241" y="1222"/>
                </a:lnTo>
                <a:lnTo>
                  <a:pt x="4243" y="1223"/>
                </a:lnTo>
                <a:lnTo>
                  <a:pt x="4245" y="1221"/>
                </a:lnTo>
                <a:lnTo>
                  <a:pt x="4247" y="1219"/>
                </a:lnTo>
                <a:lnTo>
                  <a:pt x="4249" y="1216"/>
                </a:lnTo>
                <a:lnTo>
                  <a:pt x="4251" y="1214"/>
                </a:lnTo>
                <a:lnTo>
                  <a:pt x="4253" y="1213"/>
                </a:lnTo>
                <a:lnTo>
                  <a:pt x="4254" y="1213"/>
                </a:lnTo>
                <a:lnTo>
                  <a:pt x="4256" y="1214"/>
                </a:lnTo>
                <a:lnTo>
                  <a:pt x="4258" y="1215"/>
                </a:lnTo>
                <a:lnTo>
                  <a:pt x="4257" y="1220"/>
                </a:lnTo>
                <a:lnTo>
                  <a:pt x="4255" y="1225"/>
                </a:lnTo>
                <a:lnTo>
                  <a:pt x="4253" y="1229"/>
                </a:lnTo>
                <a:lnTo>
                  <a:pt x="4250" y="1233"/>
                </a:lnTo>
                <a:lnTo>
                  <a:pt x="4243" y="1241"/>
                </a:lnTo>
                <a:lnTo>
                  <a:pt x="4237" y="1249"/>
                </a:lnTo>
                <a:lnTo>
                  <a:pt x="4235" y="1252"/>
                </a:lnTo>
                <a:lnTo>
                  <a:pt x="4234" y="1254"/>
                </a:lnTo>
                <a:lnTo>
                  <a:pt x="4232" y="1254"/>
                </a:lnTo>
                <a:lnTo>
                  <a:pt x="4231" y="1253"/>
                </a:lnTo>
                <a:lnTo>
                  <a:pt x="4229" y="1252"/>
                </a:lnTo>
                <a:lnTo>
                  <a:pt x="4228" y="1249"/>
                </a:lnTo>
                <a:lnTo>
                  <a:pt x="4226" y="1248"/>
                </a:lnTo>
                <a:lnTo>
                  <a:pt x="4225" y="1247"/>
                </a:lnTo>
                <a:lnTo>
                  <a:pt x="4223" y="1247"/>
                </a:lnTo>
                <a:lnTo>
                  <a:pt x="4222" y="1248"/>
                </a:lnTo>
                <a:lnTo>
                  <a:pt x="4218" y="1250"/>
                </a:lnTo>
                <a:lnTo>
                  <a:pt x="4214" y="1255"/>
                </a:lnTo>
                <a:lnTo>
                  <a:pt x="4215" y="1262"/>
                </a:lnTo>
                <a:lnTo>
                  <a:pt x="4216" y="1270"/>
                </a:lnTo>
                <a:lnTo>
                  <a:pt x="4217" y="1278"/>
                </a:lnTo>
                <a:lnTo>
                  <a:pt x="4219" y="1286"/>
                </a:lnTo>
                <a:lnTo>
                  <a:pt x="4213" y="1298"/>
                </a:lnTo>
                <a:lnTo>
                  <a:pt x="4207" y="1309"/>
                </a:lnTo>
                <a:lnTo>
                  <a:pt x="4205" y="1310"/>
                </a:lnTo>
                <a:lnTo>
                  <a:pt x="4204" y="1310"/>
                </a:lnTo>
                <a:lnTo>
                  <a:pt x="4201" y="1318"/>
                </a:lnTo>
                <a:lnTo>
                  <a:pt x="4196" y="1325"/>
                </a:lnTo>
                <a:lnTo>
                  <a:pt x="4196" y="1326"/>
                </a:lnTo>
                <a:lnTo>
                  <a:pt x="4196" y="1327"/>
                </a:lnTo>
                <a:lnTo>
                  <a:pt x="4195" y="1332"/>
                </a:lnTo>
                <a:lnTo>
                  <a:pt x="4194" y="1338"/>
                </a:lnTo>
                <a:lnTo>
                  <a:pt x="4191" y="1343"/>
                </a:lnTo>
                <a:lnTo>
                  <a:pt x="4189" y="1348"/>
                </a:lnTo>
                <a:lnTo>
                  <a:pt x="4188" y="1351"/>
                </a:lnTo>
                <a:lnTo>
                  <a:pt x="4187" y="1353"/>
                </a:lnTo>
                <a:lnTo>
                  <a:pt x="4190" y="1357"/>
                </a:lnTo>
                <a:lnTo>
                  <a:pt x="4194" y="1359"/>
                </a:lnTo>
                <a:lnTo>
                  <a:pt x="4198" y="1359"/>
                </a:lnTo>
                <a:lnTo>
                  <a:pt x="4202" y="1357"/>
                </a:lnTo>
                <a:lnTo>
                  <a:pt x="4204" y="1354"/>
                </a:lnTo>
                <a:lnTo>
                  <a:pt x="4205" y="1351"/>
                </a:lnTo>
                <a:lnTo>
                  <a:pt x="4206" y="1348"/>
                </a:lnTo>
                <a:lnTo>
                  <a:pt x="4208" y="1346"/>
                </a:lnTo>
                <a:lnTo>
                  <a:pt x="4211" y="1345"/>
                </a:lnTo>
                <a:lnTo>
                  <a:pt x="4214" y="1344"/>
                </a:lnTo>
                <a:lnTo>
                  <a:pt x="4220" y="1333"/>
                </a:lnTo>
                <a:lnTo>
                  <a:pt x="4226" y="1323"/>
                </a:lnTo>
                <a:lnTo>
                  <a:pt x="4233" y="1312"/>
                </a:lnTo>
                <a:lnTo>
                  <a:pt x="4239" y="1302"/>
                </a:lnTo>
                <a:lnTo>
                  <a:pt x="4245" y="1288"/>
                </a:lnTo>
                <a:lnTo>
                  <a:pt x="4251" y="1276"/>
                </a:lnTo>
                <a:lnTo>
                  <a:pt x="4252" y="1282"/>
                </a:lnTo>
                <a:lnTo>
                  <a:pt x="4253" y="1288"/>
                </a:lnTo>
                <a:lnTo>
                  <a:pt x="4253" y="1294"/>
                </a:lnTo>
                <a:lnTo>
                  <a:pt x="4253" y="1300"/>
                </a:lnTo>
                <a:lnTo>
                  <a:pt x="4251" y="1311"/>
                </a:lnTo>
                <a:lnTo>
                  <a:pt x="4247" y="1321"/>
                </a:lnTo>
                <a:lnTo>
                  <a:pt x="4236" y="1339"/>
                </a:lnTo>
                <a:lnTo>
                  <a:pt x="4225" y="1358"/>
                </a:lnTo>
                <a:lnTo>
                  <a:pt x="4221" y="1366"/>
                </a:lnTo>
                <a:lnTo>
                  <a:pt x="4216" y="1374"/>
                </a:lnTo>
                <a:lnTo>
                  <a:pt x="4215" y="1379"/>
                </a:lnTo>
                <a:lnTo>
                  <a:pt x="4214" y="1383"/>
                </a:lnTo>
                <a:lnTo>
                  <a:pt x="4213" y="1388"/>
                </a:lnTo>
                <a:lnTo>
                  <a:pt x="4214" y="1393"/>
                </a:lnTo>
                <a:lnTo>
                  <a:pt x="4209" y="1410"/>
                </a:lnTo>
                <a:lnTo>
                  <a:pt x="4206" y="1427"/>
                </a:lnTo>
                <a:lnTo>
                  <a:pt x="4204" y="1435"/>
                </a:lnTo>
                <a:lnTo>
                  <a:pt x="4202" y="1443"/>
                </a:lnTo>
                <a:lnTo>
                  <a:pt x="4199" y="1451"/>
                </a:lnTo>
                <a:lnTo>
                  <a:pt x="4195" y="1458"/>
                </a:lnTo>
                <a:lnTo>
                  <a:pt x="4193" y="1462"/>
                </a:lnTo>
                <a:lnTo>
                  <a:pt x="4193" y="1465"/>
                </a:lnTo>
                <a:lnTo>
                  <a:pt x="4193" y="1468"/>
                </a:lnTo>
                <a:lnTo>
                  <a:pt x="4194" y="1470"/>
                </a:lnTo>
                <a:lnTo>
                  <a:pt x="4196" y="1475"/>
                </a:lnTo>
                <a:lnTo>
                  <a:pt x="4197" y="1479"/>
                </a:lnTo>
                <a:lnTo>
                  <a:pt x="4198" y="1483"/>
                </a:lnTo>
                <a:lnTo>
                  <a:pt x="4198" y="1487"/>
                </a:lnTo>
                <a:lnTo>
                  <a:pt x="4198" y="1494"/>
                </a:lnTo>
                <a:lnTo>
                  <a:pt x="4195" y="1501"/>
                </a:lnTo>
                <a:lnTo>
                  <a:pt x="4192" y="1507"/>
                </a:lnTo>
                <a:lnTo>
                  <a:pt x="4187" y="1513"/>
                </a:lnTo>
                <a:lnTo>
                  <a:pt x="4181" y="1518"/>
                </a:lnTo>
                <a:lnTo>
                  <a:pt x="4175" y="1522"/>
                </a:lnTo>
                <a:lnTo>
                  <a:pt x="4171" y="1525"/>
                </a:lnTo>
                <a:lnTo>
                  <a:pt x="4168" y="1528"/>
                </a:lnTo>
                <a:lnTo>
                  <a:pt x="4165" y="1532"/>
                </a:lnTo>
                <a:lnTo>
                  <a:pt x="4163" y="1536"/>
                </a:lnTo>
                <a:lnTo>
                  <a:pt x="4162" y="1540"/>
                </a:lnTo>
                <a:lnTo>
                  <a:pt x="4160" y="1543"/>
                </a:lnTo>
                <a:lnTo>
                  <a:pt x="4158" y="1547"/>
                </a:lnTo>
                <a:lnTo>
                  <a:pt x="4155" y="1549"/>
                </a:lnTo>
                <a:lnTo>
                  <a:pt x="4152" y="1553"/>
                </a:lnTo>
                <a:lnTo>
                  <a:pt x="4151" y="1556"/>
                </a:lnTo>
                <a:lnTo>
                  <a:pt x="4151" y="1559"/>
                </a:lnTo>
                <a:lnTo>
                  <a:pt x="4153" y="1563"/>
                </a:lnTo>
                <a:lnTo>
                  <a:pt x="4154" y="1566"/>
                </a:lnTo>
                <a:lnTo>
                  <a:pt x="4156" y="1569"/>
                </a:lnTo>
                <a:lnTo>
                  <a:pt x="4157" y="1574"/>
                </a:lnTo>
                <a:lnTo>
                  <a:pt x="4156" y="1577"/>
                </a:lnTo>
                <a:lnTo>
                  <a:pt x="4151" y="1580"/>
                </a:lnTo>
                <a:lnTo>
                  <a:pt x="4147" y="1583"/>
                </a:lnTo>
                <a:lnTo>
                  <a:pt x="4145" y="1587"/>
                </a:lnTo>
                <a:lnTo>
                  <a:pt x="4143" y="1591"/>
                </a:lnTo>
                <a:lnTo>
                  <a:pt x="4139" y="1600"/>
                </a:lnTo>
                <a:lnTo>
                  <a:pt x="4134" y="1610"/>
                </a:lnTo>
                <a:lnTo>
                  <a:pt x="4131" y="1617"/>
                </a:lnTo>
                <a:lnTo>
                  <a:pt x="4129" y="1624"/>
                </a:lnTo>
                <a:lnTo>
                  <a:pt x="4127" y="1632"/>
                </a:lnTo>
                <a:lnTo>
                  <a:pt x="4126" y="1639"/>
                </a:lnTo>
                <a:lnTo>
                  <a:pt x="4126" y="1654"/>
                </a:lnTo>
                <a:lnTo>
                  <a:pt x="4127" y="1668"/>
                </a:lnTo>
                <a:lnTo>
                  <a:pt x="4128" y="1674"/>
                </a:lnTo>
                <a:lnTo>
                  <a:pt x="4132" y="1679"/>
                </a:lnTo>
                <a:lnTo>
                  <a:pt x="4141" y="1663"/>
                </a:lnTo>
                <a:lnTo>
                  <a:pt x="4149" y="1646"/>
                </a:lnTo>
                <a:lnTo>
                  <a:pt x="4156" y="1629"/>
                </a:lnTo>
                <a:lnTo>
                  <a:pt x="4166" y="1613"/>
                </a:lnTo>
                <a:lnTo>
                  <a:pt x="4170" y="1607"/>
                </a:lnTo>
                <a:lnTo>
                  <a:pt x="4175" y="1603"/>
                </a:lnTo>
                <a:lnTo>
                  <a:pt x="4181" y="1601"/>
                </a:lnTo>
                <a:lnTo>
                  <a:pt x="4188" y="1600"/>
                </a:lnTo>
                <a:lnTo>
                  <a:pt x="4188" y="1604"/>
                </a:lnTo>
                <a:lnTo>
                  <a:pt x="4189" y="1608"/>
                </a:lnTo>
                <a:lnTo>
                  <a:pt x="4189" y="1611"/>
                </a:lnTo>
                <a:lnTo>
                  <a:pt x="4187" y="1612"/>
                </a:lnTo>
                <a:lnTo>
                  <a:pt x="4182" y="1611"/>
                </a:lnTo>
                <a:lnTo>
                  <a:pt x="4179" y="1611"/>
                </a:lnTo>
                <a:lnTo>
                  <a:pt x="4176" y="1611"/>
                </a:lnTo>
                <a:lnTo>
                  <a:pt x="4175" y="1613"/>
                </a:lnTo>
                <a:lnTo>
                  <a:pt x="4173" y="1618"/>
                </a:lnTo>
                <a:lnTo>
                  <a:pt x="4173" y="1624"/>
                </a:lnTo>
                <a:lnTo>
                  <a:pt x="4173" y="1632"/>
                </a:lnTo>
                <a:lnTo>
                  <a:pt x="4173" y="1639"/>
                </a:lnTo>
                <a:lnTo>
                  <a:pt x="4171" y="1642"/>
                </a:lnTo>
                <a:lnTo>
                  <a:pt x="4169" y="1644"/>
                </a:lnTo>
                <a:lnTo>
                  <a:pt x="4165" y="1646"/>
                </a:lnTo>
                <a:lnTo>
                  <a:pt x="4159" y="1648"/>
                </a:lnTo>
                <a:lnTo>
                  <a:pt x="4156" y="1649"/>
                </a:lnTo>
                <a:lnTo>
                  <a:pt x="4154" y="1652"/>
                </a:lnTo>
                <a:lnTo>
                  <a:pt x="4152" y="1655"/>
                </a:lnTo>
                <a:lnTo>
                  <a:pt x="4152" y="1659"/>
                </a:lnTo>
                <a:lnTo>
                  <a:pt x="4154" y="1667"/>
                </a:lnTo>
                <a:lnTo>
                  <a:pt x="4156" y="1675"/>
                </a:lnTo>
                <a:lnTo>
                  <a:pt x="4154" y="1678"/>
                </a:lnTo>
                <a:lnTo>
                  <a:pt x="4152" y="1680"/>
                </a:lnTo>
                <a:lnTo>
                  <a:pt x="4150" y="1682"/>
                </a:lnTo>
                <a:lnTo>
                  <a:pt x="4148" y="1682"/>
                </a:lnTo>
                <a:lnTo>
                  <a:pt x="4143" y="1680"/>
                </a:lnTo>
                <a:lnTo>
                  <a:pt x="4137" y="1679"/>
                </a:lnTo>
                <a:lnTo>
                  <a:pt x="4135" y="1679"/>
                </a:lnTo>
                <a:lnTo>
                  <a:pt x="4132" y="1679"/>
                </a:lnTo>
                <a:lnTo>
                  <a:pt x="4134" y="1682"/>
                </a:lnTo>
                <a:lnTo>
                  <a:pt x="4135" y="1683"/>
                </a:lnTo>
                <a:lnTo>
                  <a:pt x="4136" y="1689"/>
                </a:lnTo>
                <a:lnTo>
                  <a:pt x="4136" y="1694"/>
                </a:lnTo>
                <a:lnTo>
                  <a:pt x="4136" y="1699"/>
                </a:lnTo>
                <a:lnTo>
                  <a:pt x="4136" y="1704"/>
                </a:lnTo>
                <a:lnTo>
                  <a:pt x="4134" y="1708"/>
                </a:lnTo>
                <a:lnTo>
                  <a:pt x="4132" y="1713"/>
                </a:lnTo>
                <a:lnTo>
                  <a:pt x="4128" y="1717"/>
                </a:lnTo>
                <a:lnTo>
                  <a:pt x="4123" y="1720"/>
                </a:lnTo>
                <a:lnTo>
                  <a:pt x="4122" y="1720"/>
                </a:lnTo>
                <a:lnTo>
                  <a:pt x="4122" y="1720"/>
                </a:lnTo>
                <a:lnTo>
                  <a:pt x="4122" y="1725"/>
                </a:lnTo>
                <a:lnTo>
                  <a:pt x="4122" y="1729"/>
                </a:lnTo>
                <a:lnTo>
                  <a:pt x="4121" y="1734"/>
                </a:lnTo>
                <a:lnTo>
                  <a:pt x="4120" y="1739"/>
                </a:lnTo>
                <a:lnTo>
                  <a:pt x="4121" y="1741"/>
                </a:lnTo>
                <a:lnTo>
                  <a:pt x="4122" y="1742"/>
                </a:lnTo>
                <a:lnTo>
                  <a:pt x="4123" y="1746"/>
                </a:lnTo>
                <a:lnTo>
                  <a:pt x="4123" y="1750"/>
                </a:lnTo>
                <a:lnTo>
                  <a:pt x="4122" y="1751"/>
                </a:lnTo>
                <a:lnTo>
                  <a:pt x="4121" y="1752"/>
                </a:lnTo>
                <a:lnTo>
                  <a:pt x="4119" y="1752"/>
                </a:lnTo>
                <a:lnTo>
                  <a:pt x="4116" y="1752"/>
                </a:lnTo>
                <a:lnTo>
                  <a:pt x="4114" y="1751"/>
                </a:lnTo>
                <a:lnTo>
                  <a:pt x="4111" y="1750"/>
                </a:lnTo>
                <a:lnTo>
                  <a:pt x="4110" y="1751"/>
                </a:lnTo>
                <a:lnTo>
                  <a:pt x="4108" y="1752"/>
                </a:lnTo>
                <a:lnTo>
                  <a:pt x="4106" y="1754"/>
                </a:lnTo>
                <a:lnTo>
                  <a:pt x="4104" y="1755"/>
                </a:lnTo>
                <a:lnTo>
                  <a:pt x="4102" y="1755"/>
                </a:lnTo>
                <a:lnTo>
                  <a:pt x="4100" y="1755"/>
                </a:lnTo>
                <a:lnTo>
                  <a:pt x="4094" y="1752"/>
                </a:lnTo>
                <a:lnTo>
                  <a:pt x="4087" y="1747"/>
                </a:lnTo>
                <a:lnTo>
                  <a:pt x="4084" y="1744"/>
                </a:lnTo>
                <a:lnTo>
                  <a:pt x="4081" y="1742"/>
                </a:lnTo>
                <a:lnTo>
                  <a:pt x="4079" y="1741"/>
                </a:lnTo>
                <a:lnTo>
                  <a:pt x="4077" y="1741"/>
                </a:lnTo>
                <a:lnTo>
                  <a:pt x="4075" y="1741"/>
                </a:lnTo>
                <a:lnTo>
                  <a:pt x="4073" y="1742"/>
                </a:lnTo>
                <a:lnTo>
                  <a:pt x="4072" y="1744"/>
                </a:lnTo>
                <a:lnTo>
                  <a:pt x="4071" y="1745"/>
                </a:lnTo>
                <a:lnTo>
                  <a:pt x="4071" y="1747"/>
                </a:lnTo>
                <a:lnTo>
                  <a:pt x="4071" y="1749"/>
                </a:lnTo>
                <a:lnTo>
                  <a:pt x="4073" y="1754"/>
                </a:lnTo>
                <a:lnTo>
                  <a:pt x="4073" y="1758"/>
                </a:lnTo>
                <a:lnTo>
                  <a:pt x="4073" y="1761"/>
                </a:lnTo>
                <a:lnTo>
                  <a:pt x="4073" y="1765"/>
                </a:lnTo>
                <a:lnTo>
                  <a:pt x="4074" y="1768"/>
                </a:lnTo>
                <a:lnTo>
                  <a:pt x="4075" y="1770"/>
                </a:lnTo>
                <a:lnTo>
                  <a:pt x="4075" y="1773"/>
                </a:lnTo>
                <a:lnTo>
                  <a:pt x="4075" y="1776"/>
                </a:lnTo>
                <a:lnTo>
                  <a:pt x="4075" y="1777"/>
                </a:lnTo>
                <a:lnTo>
                  <a:pt x="4075" y="1778"/>
                </a:lnTo>
                <a:lnTo>
                  <a:pt x="4080" y="1777"/>
                </a:lnTo>
                <a:lnTo>
                  <a:pt x="4084" y="1776"/>
                </a:lnTo>
                <a:lnTo>
                  <a:pt x="4086" y="1771"/>
                </a:lnTo>
                <a:lnTo>
                  <a:pt x="4089" y="1767"/>
                </a:lnTo>
                <a:lnTo>
                  <a:pt x="4091" y="1766"/>
                </a:lnTo>
                <a:lnTo>
                  <a:pt x="4094" y="1765"/>
                </a:lnTo>
                <a:lnTo>
                  <a:pt x="4097" y="1764"/>
                </a:lnTo>
                <a:lnTo>
                  <a:pt x="4100" y="1764"/>
                </a:lnTo>
                <a:lnTo>
                  <a:pt x="4100" y="1769"/>
                </a:lnTo>
                <a:lnTo>
                  <a:pt x="4100" y="1774"/>
                </a:lnTo>
                <a:lnTo>
                  <a:pt x="4098" y="1780"/>
                </a:lnTo>
                <a:lnTo>
                  <a:pt x="4096" y="1784"/>
                </a:lnTo>
                <a:lnTo>
                  <a:pt x="4094" y="1788"/>
                </a:lnTo>
                <a:lnTo>
                  <a:pt x="4089" y="1792"/>
                </a:lnTo>
                <a:lnTo>
                  <a:pt x="4078" y="1797"/>
                </a:lnTo>
                <a:lnTo>
                  <a:pt x="4058" y="1804"/>
                </a:lnTo>
                <a:lnTo>
                  <a:pt x="4057" y="1801"/>
                </a:lnTo>
                <a:lnTo>
                  <a:pt x="4058" y="1798"/>
                </a:lnTo>
                <a:lnTo>
                  <a:pt x="4059" y="1796"/>
                </a:lnTo>
                <a:lnTo>
                  <a:pt x="4061" y="1794"/>
                </a:lnTo>
                <a:lnTo>
                  <a:pt x="4063" y="1793"/>
                </a:lnTo>
                <a:lnTo>
                  <a:pt x="4065" y="1790"/>
                </a:lnTo>
                <a:lnTo>
                  <a:pt x="4067" y="1788"/>
                </a:lnTo>
                <a:lnTo>
                  <a:pt x="4068" y="1786"/>
                </a:lnTo>
                <a:lnTo>
                  <a:pt x="4062" y="1784"/>
                </a:lnTo>
                <a:lnTo>
                  <a:pt x="4056" y="1783"/>
                </a:lnTo>
                <a:lnTo>
                  <a:pt x="4051" y="1784"/>
                </a:lnTo>
                <a:lnTo>
                  <a:pt x="4047" y="1786"/>
                </a:lnTo>
                <a:lnTo>
                  <a:pt x="4042" y="1789"/>
                </a:lnTo>
                <a:lnTo>
                  <a:pt x="4039" y="1794"/>
                </a:lnTo>
                <a:lnTo>
                  <a:pt x="4035" y="1799"/>
                </a:lnTo>
                <a:lnTo>
                  <a:pt x="4033" y="1804"/>
                </a:lnTo>
                <a:lnTo>
                  <a:pt x="4022" y="1824"/>
                </a:lnTo>
                <a:lnTo>
                  <a:pt x="4012" y="1844"/>
                </a:lnTo>
                <a:lnTo>
                  <a:pt x="4002" y="1865"/>
                </a:lnTo>
                <a:lnTo>
                  <a:pt x="3991" y="1885"/>
                </a:lnTo>
                <a:lnTo>
                  <a:pt x="3980" y="1906"/>
                </a:lnTo>
                <a:lnTo>
                  <a:pt x="3970" y="1926"/>
                </a:lnTo>
                <a:lnTo>
                  <a:pt x="3959" y="1945"/>
                </a:lnTo>
                <a:lnTo>
                  <a:pt x="3946" y="1965"/>
                </a:lnTo>
                <a:lnTo>
                  <a:pt x="3926" y="2000"/>
                </a:lnTo>
                <a:lnTo>
                  <a:pt x="3907" y="2037"/>
                </a:lnTo>
                <a:lnTo>
                  <a:pt x="3898" y="2054"/>
                </a:lnTo>
                <a:lnTo>
                  <a:pt x="3888" y="2073"/>
                </a:lnTo>
                <a:lnTo>
                  <a:pt x="3876" y="2089"/>
                </a:lnTo>
                <a:lnTo>
                  <a:pt x="3863" y="2104"/>
                </a:lnTo>
                <a:lnTo>
                  <a:pt x="3859" y="2108"/>
                </a:lnTo>
                <a:lnTo>
                  <a:pt x="3857" y="2112"/>
                </a:lnTo>
                <a:lnTo>
                  <a:pt x="3855" y="2117"/>
                </a:lnTo>
                <a:lnTo>
                  <a:pt x="3854" y="2123"/>
                </a:lnTo>
                <a:lnTo>
                  <a:pt x="3852" y="2128"/>
                </a:lnTo>
                <a:lnTo>
                  <a:pt x="3850" y="2132"/>
                </a:lnTo>
                <a:lnTo>
                  <a:pt x="3848" y="2137"/>
                </a:lnTo>
                <a:lnTo>
                  <a:pt x="3844" y="2140"/>
                </a:lnTo>
                <a:lnTo>
                  <a:pt x="3844" y="2140"/>
                </a:lnTo>
                <a:lnTo>
                  <a:pt x="3825" y="2172"/>
                </a:lnTo>
                <a:lnTo>
                  <a:pt x="3805" y="2205"/>
                </a:lnTo>
                <a:lnTo>
                  <a:pt x="3785" y="2237"/>
                </a:lnTo>
                <a:lnTo>
                  <a:pt x="3763" y="2267"/>
                </a:lnTo>
                <a:lnTo>
                  <a:pt x="3759" y="2274"/>
                </a:lnTo>
                <a:lnTo>
                  <a:pt x="3755" y="2280"/>
                </a:lnTo>
                <a:lnTo>
                  <a:pt x="3752" y="2287"/>
                </a:lnTo>
                <a:lnTo>
                  <a:pt x="3750" y="2296"/>
                </a:lnTo>
                <a:lnTo>
                  <a:pt x="3749" y="2303"/>
                </a:lnTo>
                <a:lnTo>
                  <a:pt x="3748" y="2311"/>
                </a:lnTo>
                <a:lnTo>
                  <a:pt x="3748" y="2319"/>
                </a:lnTo>
                <a:lnTo>
                  <a:pt x="3748" y="2326"/>
                </a:lnTo>
                <a:lnTo>
                  <a:pt x="3749" y="2329"/>
                </a:lnTo>
                <a:lnTo>
                  <a:pt x="3749" y="2332"/>
                </a:lnTo>
                <a:lnTo>
                  <a:pt x="3748" y="2335"/>
                </a:lnTo>
                <a:lnTo>
                  <a:pt x="3746" y="2337"/>
                </a:lnTo>
                <a:lnTo>
                  <a:pt x="3739" y="2340"/>
                </a:lnTo>
                <a:lnTo>
                  <a:pt x="3733" y="2344"/>
                </a:lnTo>
                <a:lnTo>
                  <a:pt x="3727" y="2347"/>
                </a:lnTo>
                <a:lnTo>
                  <a:pt x="3721" y="2351"/>
                </a:lnTo>
                <a:lnTo>
                  <a:pt x="3712" y="2360"/>
                </a:lnTo>
                <a:lnTo>
                  <a:pt x="3703" y="2370"/>
                </a:lnTo>
                <a:lnTo>
                  <a:pt x="3689" y="2392"/>
                </a:lnTo>
                <a:lnTo>
                  <a:pt x="3673" y="2416"/>
                </a:lnTo>
                <a:lnTo>
                  <a:pt x="3666" y="2427"/>
                </a:lnTo>
                <a:lnTo>
                  <a:pt x="3658" y="2439"/>
                </a:lnTo>
                <a:lnTo>
                  <a:pt x="3653" y="2444"/>
                </a:lnTo>
                <a:lnTo>
                  <a:pt x="3649" y="2449"/>
                </a:lnTo>
                <a:lnTo>
                  <a:pt x="3643" y="2452"/>
                </a:lnTo>
                <a:lnTo>
                  <a:pt x="3637" y="2455"/>
                </a:lnTo>
                <a:lnTo>
                  <a:pt x="3637" y="2455"/>
                </a:lnTo>
                <a:lnTo>
                  <a:pt x="3637" y="2455"/>
                </a:lnTo>
                <a:lnTo>
                  <a:pt x="3635" y="2458"/>
                </a:lnTo>
                <a:lnTo>
                  <a:pt x="3632" y="2462"/>
                </a:lnTo>
                <a:lnTo>
                  <a:pt x="3624" y="2469"/>
                </a:lnTo>
                <a:lnTo>
                  <a:pt x="3618" y="2477"/>
                </a:lnTo>
                <a:lnTo>
                  <a:pt x="3615" y="2484"/>
                </a:lnTo>
                <a:lnTo>
                  <a:pt x="3613" y="2492"/>
                </a:lnTo>
                <a:lnTo>
                  <a:pt x="3612" y="2501"/>
                </a:lnTo>
                <a:lnTo>
                  <a:pt x="3613" y="2511"/>
                </a:lnTo>
                <a:lnTo>
                  <a:pt x="3614" y="2520"/>
                </a:lnTo>
                <a:lnTo>
                  <a:pt x="3617" y="2530"/>
                </a:lnTo>
                <a:lnTo>
                  <a:pt x="3628" y="2513"/>
                </a:lnTo>
                <a:lnTo>
                  <a:pt x="3641" y="2496"/>
                </a:lnTo>
                <a:lnTo>
                  <a:pt x="3652" y="2480"/>
                </a:lnTo>
                <a:lnTo>
                  <a:pt x="3663" y="2464"/>
                </a:lnTo>
                <a:lnTo>
                  <a:pt x="3668" y="2457"/>
                </a:lnTo>
                <a:lnTo>
                  <a:pt x="3673" y="2449"/>
                </a:lnTo>
                <a:lnTo>
                  <a:pt x="3676" y="2446"/>
                </a:lnTo>
                <a:lnTo>
                  <a:pt x="3680" y="2444"/>
                </a:lnTo>
                <a:lnTo>
                  <a:pt x="3684" y="2442"/>
                </a:lnTo>
                <a:lnTo>
                  <a:pt x="3689" y="2441"/>
                </a:lnTo>
                <a:lnTo>
                  <a:pt x="3694" y="2428"/>
                </a:lnTo>
                <a:lnTo>
                  <a:pt x="3699" y="2415"/>
                </a:lnTo>
                <a:lnTo>
                  <a:pt x="3706" y="2402"/>
                </a:lnTo>
                <a:lnTo>
                  <a:pt x="3714" y="2390"/>
                </a:lnTo>
                <a:lnTo>
                  <a:pt x="3732" y="2368"/>
                </a:lnTo>
                <a:lnTo>
                  <a:pt x="3751" y="2346"/>
                </a:lnTo>
                <a:lnTo>
                  <a:pt x="3756" y="2345"/>
                </a:lnTo>
                <a:lnTo>
                  <a:pt x="3760" y="2342"/>
                </a:lnTo>
                <a:lnTo>
                  <a:pt x="3761" y="2341"/>
                </a:lnTo>
                <a:lnTo>
                  <a:pt x="3764" y="2341"/>
                </a:lnTo>
                <a:lnTo>
                  <a:pt x="3779" y="2324"/>
                </a:lnTo>
                <a:lnTo>
                  <a:pt x="3793" y="2309"/>
                </a:lnTo>
                <a:lnTo>
                  <a:pt x="3799" y="2301"/>
                </a:lnTo>
                <a:lnTo>
                  <a:pt x="3805" y="2293"/>
                </a:lnTo>
                <a:lnTo>
                  <a:pt x="3810" y="2283"/>
                </a:lnTo>
                <a:lnTo>
                  <a:pt x="3815" y="2272"/>
                </a:lnTo>
                <a:lnTo>
                  <a:pt x="3817" y="2270"/>
                </a:lnTo>
                <a:lnTo>
                  <a:pt x="3818" y="2268"/>
                </a:lnTo>
                <a:lnTo>
                  <a:pt x="3820" y="2267"/>
                </a:lnTo>
                <a:lnTo>
                  <a:pt x="3823" y="2267"/>
                </a:lnTo>
                <a:lnTo>
                  <a:pt x="3826" y="2268"/>
                </a:lnTo>
                <a:lnTo>
                  <a:pt x="3829" y="2272"/>
                </a:lnTo>
                <a:lnTo>
                  <a:pt x="3832" y="2279"/>
                </a:lnTo>
                <a:lnTo>
                  <a:pt x="3836" y="2289"/>
                </a:lnTo>
                <a:lnTo>
                  <a:pt x="3836" y="2289"/>
                </a:lnTo>
                <a:lnTo>
                  <a:pt x="3836" y="2289"/>
                </a:lnTo>
                <a:lnTo>
                  <a:pt x="3838" y="2287"/>
                </a:lnTo>
                <a:lnTo>
                  <a:pt x="3840" y="2286"/>
                </a:lnTo>
                <a:lnTo>
                  <a:pt x="3842" y="2284"/>
                </a:lnTo>
                <a:lnTo>
                  <a:pt x="3843" y="2282"/>
                </a:lnTo>
                <a:lnTo>
                  <a:pt x="3844" y="2277"/>
                </a:lnTo>
                <a:lnTo>
                  <a:pt x="3844" y="2271"/>
                </a:lnTo>
                <a:lnTo>
                  <a:pt x="3844" y="2265"/>
                </a:lnTo>
                <a:lnTo>
                  <a:pt x="3845" y="2260"/>
                </a:lnTo>
                <a:lnTo>
                  <a:pt x="3846" y="2257"/>
                </a:lnTo>
                <a:lnTo>
                  <a:pt x="3847" y="2256"/>
                </a:lnTo>
                <a:lnTo>
                  <a:pt x="3849" y="2254"/>
                </a:lnTo>
                <a:lnTo>
                  <a:pt x="3852" y="2253"/>
                </a:lnTo>
                <a:lnTo>
                  <a:pt x="3839" y="2256"/>
                </a:lnTo>
                <a:lnTo>
                  <a:pt x="3838" y="2251"/>
                </a:lnTo>
                <a:lnTo>
                  <a:pt x="3836" y="2240"/>
                </a:lnTo>
                <a:lnTo>
                  <a:pt x="3834" y="2228"/>
                </a:lnTo>
                <a:lnTo>
                  <a:pt x="3834" y="2223"/>
                </a:lnTo>
                <a:lnTo>
                  <a:pt x="3838" y="2219"/>
                </a:lnTo>
                <a:lnTo>
                  <a:pt x="3844" y="2215"/>
                </a:lnTo>
                <a:lnTo>
                  <a:pt x="3848" y="2215"/>
                </a:lnTo>
                <a:lnTo>
                  <a:pt x="3853" y="2214"/>
                </a:lnTo>
                <a:lnTo>
                  <a:pt x="3851" y="2214"/>
                </a:lnTo>
                <a:lnTo>
                  <a:pt x="3849" y="2214"/>
                </a:lnTo>
                <a:lnTo>
                  <a:pt x="3853" y="2209"/>
                </a:lnTo>
                <a:lnTo>
                  <a:pt x="3857" y="2204"/>
                </a:lnTo>
                <a:lnTo>
                  <a:pt x="3859" y="2199"/>
                </a:lnTo>
                <a:lnTo>
                  <a:pt x="3860" y="2194"/>
                </a:lnTo>
                <a:lnTo>
                  <a:pt x="3860" y="2194"/>
                </a:lnTo>
                <a:lnTo>
                  <a:pt x="3860" y="2194"/>
                </a:lnTo>
                <a:lnTo>
                  <a:pt x="3860" y="2192"/>
                </a:lnTo>
                <a:lnTo>
                  <a:pt x="3860" y="2189"/>
                </a:lnTo>
                <a:lnTo>
                  <a:pt x="3861" y="2187"/>
                </a:lnTo>
                <a:lnTo>
                  <a:pt x="3864" y="2185"/>
                </a:lnTo>
                <a:lnTo>
                  <a:pt x="3867" y="2181"/>
                </a:lnTo>
                <a:lnTo>
                  <a:pt x="3872" y="2176"/>
                </a:lnTo>
                <a:lnTo>
                  <a:pt x="3877" y="2173"/>
                </a:lnTo>
                <a:lnTo>
                  <a:pt x="3882" y="2168"/>
                </a:lnTo>
                <a:lnTo>
                  <a:pt x="3887" y="2163"/>
                </a:lnTo>
                <a:lnTo>
                  <a:pt x="3889" y="2158"/>
                </a:lnTo>
                <a:lnTo>
                  <a:pt x="3891" y="2155"/>
                </a:lnTo>
                <a:lnTo>
                  <a:pt x="3892" y="2153"/>
                </a:lnTo>
                <a:lnTo>
                  <a:pt x="3894" y="2153"/>
                </a:lnTo>
                <a:lnTo>
                  <a:pt x="3896" y="2155"/>
                </a:lnTo>
                <a:lnTo>
                  <a:pt x="3900" y="2160"/>
                </a:lnTo>
                <a:lnTo>
                  <a:pt x="3904" y="2167"/>
                </a:lnTo>
                <a:lnTo>
                  <a:pt x="3907" y="2172"/>
                </a:lnTo>
                <a:lnTo>
                  <a:pt x="3913" y="2174"/>
                </a:lnTo>
                <a:lnTo>
                  <a:pt x="3917" y="2175"/>
                </a:lnTo>
                <a:lnTo>
                  <a:pt x="3921" y="2175"/>
                </a:lnTo>
                <a:lnTo>
                  <a:pt x="3921" y="2175"/>
                </a:lnTo>
                <a:lnTo>
                  <a:pt x="3920" y="2176"/>
                </a:lnTo>
                <a:lnTo>
                  <a:pt x="3922" y="2173"/>
                </a:lnTo>
                <a:lnTo>
                  <a:pt x="3922" y="2168"/>
                </a:lnTo>
                <a:lnTo>
                  <a:pt x="3921" y="2161"/>
                </a:lnTo>
                <a:lnTo>
                  <a:pt x="3919" y="2152"/>
                </a:lnTo>
                <a:lnTo>
                  <a:pt x="3916" y="2135"/>
                </a:lnTo>
                <a:lnTo>
                  <a:pt x="3913" y="2125"/>
                </a:lnTo>
                <a:lnTo>
                  <a:pt x="3917" y="2144"/>
                </a:lnTo>
                <a:lnTo>
                  <a:pt x="3932" y="2142"/>
                </a:lnTo>
                <a:lnTo>
                  <a:pt x="3935" y="2141"/>
                </a:lnTo>
                <a:lnTo>
                  <a:pt x="3937" y="2138"/>
                </a:lnTo>
                <a:lnTo>
                  <a:pt x="3939" y="2135"/>
                </a:lnTo>
                <a:lnTo>
                  <a:pt x="3941" y="2132"/>
                </a:lnTo>
                <a:lnTo>
                  <a:pt x="3941" y="2128"/>
                </a:lnTo>
                <a:lnTo>
                  <a:pt x="3941" y="2125"/>
                </a:lnTo>
                <a:lnTo>
                  <a:pt x="3941" y="2121"/>
                </a:lnTo>
                <a:lnTo>
                  <a:pt x="3939" y="2119"/>
                </a:lnTo>
                <a:lnTo>
                  <a:pt x="3942" y="2109"/>
                </a:lnTo>
                <a:lnTo>
                  <a:pt x="3942" y="2109"/>
                </a:lnTo>
                <a:lnTo>
                  <a:pt x="3932" y="2108"/>
                </a:lnTo>
                <a:lnTo>
                  <a:pt x="3925" y="2108"/>
                </a:lnTo>
                <a:lnTo>
                  <a:pt x="3921" y="2110"/>
                </a:lnTo>
                <a:lnTo>
                  <a:pt x="3919" y="2113"/>
                </a:lnTo>
                <a:lnTo>
                  <a:pt x="3918" y="2116"/>
                </a:lnTo>
                <a:lnTo>
                  <a:pt x="3917" y="2119"/>
                </a:lnTo>
                <a:lnTo>
                  <a:pt x="3916" y="2120"/>
                </a:lnTo>
                <a:lnTo>
                  <a:pt x="3915" y="2121"/>
                </a:lnTo>
                <a:lnTo>
                  <a:pt x="3914" y="2121"/>
                </a:lnTo>
                <a:lnTo>
                  <a:pt x="3912" y="2121"/>
                </a:lnTo>
                <a:lnTo>
                  <a:pt x="3906" y="2112"/>
                </a:lnTo>
                <a:lnTo>
                  <a:pt x="3902" y="2105"/>
                </a:lnTo>
                <a:lnTo>
                  <a:pt x="3902" y="2102"/>
                </a:lnTo>
                <a:lnTo>
                  <a:pt x="3903" y="2099"/>
                </a:lnTo>
                <a:lnTo>
                  <a:pt x="3906" y="2097"/>
                </a:lnTo>
                <a:lnTo>
                  <a:pt x="3912" y="2096"/>
                </a:lnTo>
                <a:lnTo>
                  <a:pt x="3914" y="2095"/>
                </a:lnTo>
                <a:lnTo>
                  <a:pt x="3915" y="2094"/>
                </a:lnTo>
                <a:lnTo>
                  <a:pt x="3914" y="2093"/>
                </a:lnTo>
                <a:lnTo>
                  <a:pt x="3913" y="2092"/>
                </a:lnTo>
                <a:lnTo>
                  <a:pt x="3909" y="2090"/>
                </a:lnTo>
                <a:lnTo>
                  <a:pt x="3905" y="2087"/>
                </a:lnTo>
                <a:lnTo>
                  <a:pt x="3911" y="2113"/>
                </a:lnTo>
                <a:lnTo>
                  <a:pt x="3919" y="2111"/>
                </a:lnTo>
                <a:lnTo>
                  <a:pt x="3928" y="2110"/>
                </a:lnTo>
                <a:lnTo>
                  <a:pt x="3926" y="2109"/>
                </a:lnTo>
                <a:lnTo>
                  <a:pt x="3922" y="2107"/>
                </a:lnTo>
                <a:lnTo>
                  <a:pt x="3918" y="2104"/>
                </a:lnTo>
                <a:lnTo>
                  <a:pt x="3914" y="2101"/>
                </a:lnTo>
                <a:lnTo>
                  <a:pt x="3910" y="2096"/>
                </a:lnTo>
                <a:lnTo>
                  <a:pt x="3907" y="2091"/>
                </a:lnTo>
                <a:lnTo>
                  <a:pt x="3907" y="2088"/>
                </a:lnTo>
                <a:lnTo>
                  <a:pt x="3907" y="2085"/>
                </a:lnTo>
                <a:lnTo>
                  <a:pt x="3907" y="2082"/>
                </a:lnTo>
                <a:lnTo>
                  <a:pt x="3910" y="2079"/>
                </a:lnTo>
                <a:lnTo>
                  <a:pt x="3913" y="2074"/>
                </a:lnTo>
                <a:lnTo>
                  <a:pt x="3916" y="2070"/>
                </a:lnTo>
                <a:lnTo>
                  <a:pt x="3919" y="2066"/>
                </a:lnTo>
                <a:lnTo>
                  <a:pt x="3922" y="2063"/>
                </a:lnTo>
                <a:lnTo>
                  <a:pt x="3926" y="2062"/>
                </a:lnTo>
                <a:lnTo>
                  <a:pt x="3929" y="2062"/>
                </a:lnTo>
                <a:lnTo>
                  <a:pt x="3933" y="2063"/>
                </a:lnTo>
                <a:lnTo>
                  <a:pt x="3936" y="2068"/>
                </a:lnTo>
                <a:lnTo>
                  <a:pt x="3940" y="2068"/>
                </a:lnTo>
                <a:lnTo>
                  <a:pt x="3943" y="2068"/>
                </a:lnTo>
                <a:lnTo>
                  <a:pt x="3944" y="2063"/>
                </a:lnTo>
                <a:lnTo>
                  <a:pt x="3945" y="2059"/>
                </a:lnTo>
                <a:lnTo>
                  <a:pt x="3945" y="2057"/>
                </a:lnTo>
                <a:lnTo>
                  <a:pt x="3946" y="2055"/>
                </a:lnTo>
                <a:lnTo>
                  <a:pt x="3947" y="2054"/>
                </a:lnTo>
                <a:lnTo>
                  <a:pt x="3949" y="2053"/>
                </a:lnTo>
                <a:lnTo>
                  <a:pt x="3956" y="2051"/>
                </a:lnTo>
                <a:lnTo>
                  <a:pt x="3961" y="2049"/>
                </a:lnTo>
                <a:lnTo>
                  <a:pt x="3966" y="2046"/>
                </a:lnTo>
                <a:lnTo>
                  <a:pt x="3970" y="2043"/>
                </a:lnTo>
                <a:lnTo>
                  <a:pt x="3977" y="2035"/>
                </a:lnTo>
                <a:lnTo>
                  <a:pt x="3983" y="2027"/>
                </a:lnTo>
                <a:lnTo>
                  <a:pt x="3994" y="2009"/>
                </a:lnTo>
                <a:lnTo>
                  <a:pt x="4006" y="1991"/>
                </a:lnTo>
                <a:lnTo>
                  <a:pt x="4007" y="1988"/>
                </a:lnTo>
                <a:lnTo>
                  <a:pt x="4009" y="1985"/>
                </a:lnTo>
                <a:lnTo>
                  <a:pt x="4011" y="1982"/>
                </a:lnTo>
                <a:lnTo>
                  <a:pt x="4014" y="1979"/>
                </a:lnTo>
                <a:lnTo>
                  <a:pt x="4020" y="1975"/>
                </a:lnTo>
                <a:lnTo>
                  <a:pt x="4025" y="1970"/>
                </a:lnTo>
                <a:lnTo>
                  <a:pt x="4032" y="1958"/>
                </a:lnTo>
                <a:lnTo>
                  <a:pt x="4038" y="1944"/>
                </a:lnTo>
                <a:lnTo>
                  <a:pt x="4043" y="1946"/>
                </a:lnTo>
                <a:lnTo>
                  <a:pt x="4048" y="1949"/>
                </a:lnTo>
                <a:lnTo>
                  <a:pt x="4050" y="1952"/>
                </a:lnTo>
                <a:lnTo>
                  <a:pt x="4051" y="1955"/>
                </a:lnTo>
                <a:lnTo>
                  <a:pt x="4051" y="1964"/>
                </a:lnTo>
                <a:lnTo>
                  <a:pt x="4050" y="1972"/>
                </a:lnTo>
                <a:lnTo>
                  <a:pt x="4044" y="1977"/>
                </a:lnTo>
                <a:lnTo>
                  <a:pt x="4039" y="1983"/>
                </a:lnTo>
                <a:lnTo>
                  <a:pt x="4039" y="1983"/>
                </a:lnTo>
                <a:lnTo>
                  <a:pt x="4039" y="1984"/>
                </a:lnTo>
                <a:lnTo>
                  <a:pt x="4038" y="1991"/>
                </a:lnTo>
                <a:lnTo>
                  <a:pt x="4036" y="1998"/>
                </a:lnTo>
                <a:lnTo>
                  <a:pt x="4034" y="2005"/>
                </a:lnTo>
                <a:lnTo>
                  <a:pt x="4031" y="2013"/>
                </a:lnTo>
                <a:lnTo>
                  <a:pt x="4025" y="2026"/>
                </a:lnTo>
                <a:lnTo>
                  <a:pt x="4018" y="2039"/>
                </a:lnTo>
                <a:lnTo>
                  <a:pt x="4028" y="2023"/>
                </a:lnTo>
                <a:lnTo>
                  <a:pt x="4038" y="2006"/>
                </a:lnTo>
                <a:lnTo>
                  <a:pt x="4048" y="1989"/>
                </a:lnTo>
                <a:lnTo>
                  <a:pt x="4056" y="1973"/>
                </a:lnTo>
                <a:lnTo>
                  <a:pt x="4071" y="1940"/>
                </a:lnTo>
                <a:lnTo>
                  <a:pt x="4088" y="1909"/>
                </a:lnTo>
                <a:lnTo>
                  <a:pt x="4105" y="1877"/>
                </a:lnTo>
                <a:lnTo>
                  <a:pt x="4121" y="1845"/>
                </a:lnTo>
                <a:lnTo>
                  <a:pt x="4121" y="1845"/>
                </a:lnTo>
                <a:lnTo>
                  <a:pt x="4121" y="1845"/>
                </a:lnTo>
                <a:lnTo>
                  <a:pt x="4114" y="1842"/>
                </a:lnTo>
                <a:lnTo>
                  <a:pt x="4108" y="1838"/>
                </a:lnTo>
                <a:lnTo>
                  <a:pt x="4102" y="1833"/>
                </a:lnTo>
                <a:lnTo>
                  <a:pt x="4097" y="1828"/>
                </a:lnTo>
                <a:lnTo>
                  <a:pt x="4091" y="1823"/>
                </a:lnTo>
                <a:lnTo>
                  <a:pt x="4085" y="1818"/>
                </a:lnTo>
                <a:lnTo>
                  <a:pt x="4078" y="1815"/>
                </a:lnTo>
                <a:lnTo>
                  <a:pt x="4070" y="1813"/>
                </a:lnTo>
                <a:lnTo>
                  <a:pt x="4078" y="1811"/>
                </a:lnTo>
                <a:lnTo>
                  <a:pt x="4085" y="1808"/>
                </a:lnTo>
                <a:lnTo>
                  <a:pt x="4094" y="1806"/>
                </a:lnTo>
                <a:lnTo>
                  <a:pt x="4101" y="1804"/>
                </a:lnTo>
                <a:lnTo>
                  <a:pt x="4102" y="1806"/>
                </a:lnTo>
                <a:lnTo>
                  <a:pt x="4105" y="1807"/>
                </a:lnTo>
                <a:lnTo>
                  <a:pt x="4108" y="1807"/>
                </a:lnTo>
                <a:lnTo>
                  <a:pt x="4111" y="1807"/>
                </a:lnTo>
                <a:lnTo>
                  <a:pt x="4114" y="1807"/>
                </a:lnTo>
                <a:lnTo>
                  <a:pt x="4116" y="1809"/>
                </a:lnTo>
                <a:lnTo>
                  <a:pt x="4117" y="1812"/>
                </a:lnTo>
                <a:lnTo>
                  <a:pt x="4115" y="1817"/>
                </a:lnTo>
                <a:lnTo>
                  <a:pt x="4115" y="1820"/>
                </a:lnTo>
                <a:lnTo>
                  <a:pt x="4115" y="1823"/>
                </a:lnTo>
                <a:lnTo>
                  <a:pt x="4115" y="1825"/>
                </a:lnTo>
                <a:lnTo>
                  <a:pt x="4117" y="1827"/>
                </a:lnTo>
                <a:lnTo>
                  <a:pt x="4121" y="1829"/>
                </a:lnTo>
                <a:lnTo>
                  <a:pt x="4125" y="1831"/>
                </a:lnTo>
                <a:lnTo>
                  <a:pt x="4125" y="1831"/>
                </a:lnTo>
                <a:lnTo>
                  <a:pt x="4125" y="1831"/>
                </a:lnTo>
                <a:lnTo>
                  <a:pt x="4136" y="1812"/>
                </a:lnTo>
                <a:lnTo>
                  <a:pt x="4147" y="1793"/>
                </a:lnTo>
                <a:lnTo>
                  <a:pt x="4156" y="1773"/>
                </a:lnTo>
                <a:lnTo>
                  <a:pt x="4167" y="1755"/>
                </a:lnTo>
                <a:lnTo>
                  <a:pt x="4169" y="1754"/>
                </a:lnTo>
                <a:lnTo>
                  <a:pt x="4171" y="1753"/>
                </a:lnTo>
                <a:lnTo>
                  <a:pt x="4174" y="1750"/>
                </a:lnTo>
                <a:lnTo>
                  <a:pt x="4176" y="1746"/>
                </a:lnTo>
                <a:lnTo>
                  <a:pt x="4175" y="1744"/>
                </a:lnTo>
                <a:lnTo>
                  <a:pt x="4175" y="1743"/>
                </a:lnTo>
                <a:lnTo>
                  <a:pt x="4174" y="1738"/>
                </a:lnTo>
                <a:lnTo>
                  <a:pt x="4174" y="1731"/>
                </a:lnTo>
                <a:lnTo>
                  <a:pt x="4177" y="1725"/>
                </a:lnTo>
                <a:lnTo>
                  <a:pt x="4181" y="1719"/>
                </a:lnTo>
                <a:lnTo>
                  <a:pt x="4182" y="1715"/>
                </a:lnTo>
                <a:lnTo>
                  <a:pt x="4185" y="1711"/>
                </a:lnTo>
                <a:lnTo>
                  <a:pt x="4188" y="1708"/>
                </a:lnTo>
                <a:lnTo>
                  <a:pt x="4191" y="1705"/>
                </a:lnTo>
                <a:lnTo>
                  <a:pt x="4198" y="1698"/>
                </a:lnTo>
                <a:lnTo>
                  <a:pt x="4205" y="1691"/>
                </a:lnTo>
                <a:lnTo>
                  <a:pt x="4208" y="1687"/>
                </a:lnTo>
                <a:lnTo>
                  <a:pt x="4210" y="1682"/>
                </a:lnTo>
                <a:lnTo>
                  <a:pt x="4212" y="1676"/>
                </a:lnTo>
                <a:lnTo>
                  <a:pt x="4213" y="1670"/>
                </a:lnTo>
                <a:lnTo>
                  <a:pt x="4214" y="1665"/>
                </a:lnTo>
                <a:lnTo>
                  <a:pt x="4215" y="1660"/>
                </a:lnTo>
                <a:lnTo>
                  <a:pt x="4217" y="1655"/>
                </a:lnTo>
                <a:lnTo>
                  <a:pt x="4219" y="1651"/>
                </a:lnTo>
                <a:lnTo>
                  <a:pt x="4224" y="1643"/>
                </a:lnTo>
                <a:lnTo>
                  <a:pt x="4231" y="1636"/>
                </a:lnTo>
                <a:lnTo>
                  <a:pt x="4246" y="1623"/>
                </a:lnTo>
                <a:lnTo>
                  <a:pt x="4261" y="1611"/>
                </a:lnTo>
                <a:lnTo>
                  <a:pt x="4265" y="1608"/>
                </a:lnTo>
                <a:lnTo>
                  <a:pt x="4267" y="1604"/>
                </a:lnTo>
                <a:lnTo>
                  <a:pt x="4268" y="1600"/>
                </a:lnTo>
                <a:lnTo>
                  <a:pt x="4270" y="1596"/>
                </a:lnTo>
                <a:lnTo>
                  <a:pt x="4262" y="1595"/>
                </a:lnTo>
                <a:lnTo>
                  <a:pt x="4254" y="1593"/>
                </a:lnTo>
                <a:lnTo>
                  <a:pt x="4257" y="1586"/>
                </a:lnTo>
                <a:lnTo>
                  <a:pt x="4260" y="1579"/>
                </a:lnTo>
                <a:lnTo>
                  <a:pt x="4262" y="1576"/>
                </a:lnTo>
                <a:lnTo>
                  <a:pt x="4265" y="1573"/>
                </a:lnTo>
                <a:lnTo>
                  <a:pt x="4267" y="1570"/>
                </a:lnTo>
                <a:lnTo>
                  <a:pt x="4271" y="1568"/>
                </a:lnTo>
                <a:lnTo>
                  <a:pt x="4285" y="1564"/>
                </a:lnTo>
                <a:lnTo>
                  <a:pt x="4298" y="1560"/>
                </a:lnTo>
                <a:lnTo>
                  <a:pt x="4299" y="1555"/>
                </a:lnTo>
                <a:lnTo>
                  <a:pt x="4299" y="1549"/>
                </a:lnTo>
                <a:lnTo>
                  <a:pt x="4299" y="1549"/>
                </a:lnTo>
                <a:lnTo>
                  <a:pt x="4293" y="1552"/>
                </a:lnTo>
                <a:lnTo>
                  <a:pt x="4287" y="1554"/>
                </a:lnTo>
                <a:lnTo>
                  <a:pt x="4285" y="1554"/>
                </a:lnTo>
                <a:lnTo>
                  <a:pt x="4282" y="1553"/>
                </a:lnTo>
                <a:lnTo>
                  <a:pt x="4281" y="1550"/>
                </a:lnTo>
                <a:lnTo>
                  <a:pt x="4280" y="1546"/>
                </a:lnTo>
                <a:lnTo>
                  <a:pt x="4278" y="1543"/>
                </a:lnTo>
                <a:lnTo>
                  <a:pt x="4275" y="1541"/>
                </a:lnTo>
                <a:lnTo>
                  <a:pt x="4271" y="1540"/>
                </a:lnTo>
                <a:lnTo>
                  <a:pt x="4268" y="1538"/>
                </a:lnTo>
                <a:lnTo>
                  <a:pt x="4265" y="1537"/>
                </a:lnTo>
                <a:lnTo>
                  <a:pt x="4264" y="1534"/>
                </a:lnTo>
                <a:lnTo>
                  <a:pt x="4266" y="1531"/>
                </a:lnTo>
                <a:lnTo>
                  <a:pt x="4270" y="1526"/>
                </a:lnTo>
                <a:lnTo>
                  <a:pt x="4280" y="1527"/>
                </a:lnTo>
                <a:lnTo>
                  <a:pt x="4289" y="1529"/>
                </a:lnTo>
                <a:lnTo>
                  <a:pt x="4297" y="1532"/>
                </a:lnTo>
                <a:lnTo>
                  <a:pt x="4306" y="1535"/>
                </a:lnTo>
                <a:lnTo>
                  <a:pt x="4314" y="1519"/>
                </a:lnTo>
                <a:lnTo>
                  <a:pt x="4325" y="1503"/>
                </a:lnTo>
                <a:lnTo>
                  <a:pt x="4336" y="1489"/>
                </a:lnTo>
                <a:lnTo>
                  <a:pt x="4349" y="1476"/>
                </a:lnTo>
                <a:lnTo>
                  <a:pt x="4349" y="1471"/>
                </a:lnTo>
                <a:lnTo>
                  <a:pt x="4351" y="1466"/>
                </a:lnTo>
                <a:lnTo>
                  <a:pt x="4351" y="1464"/>
                </a:lnTo>
                <a:lnTo>
                  <a:pt x="4352" y="1463"/>
                </a:lnTo>
                <a:lnTo>
                  <a:pt x="4353" y="1462"/>
                </a:lnTo>
                <a:lnTo>
                  <a:pt x="4355" y="1462"/>
                </a:lnTo>
                <a:lnTo>
                  <a:pt x="4358" y="1465"/>
                </a:lnTo>
                <a:lnTo>
                  <a:pt x="4360" y="1468"/>
                </a:lnTo>
                <a:lnTo>
                  <a:pt x="4360" y="1470"/>
                </a:lnTo>
                <a:lnTo>
                  <a:pt x="4360" y="1473"/>
                </a:lnTo>
                <a:lnTo>
                  <a:pt x="4358" y="1480"/>
                </a:lnTo>
                <a:lnTo>
                  <a:pt x="4355" y="1486"/>
                </a:lnTo>
                <a:lnTo>
                  <a:pt x="4354" y="1492"/>
                </a:lnTo>
                <a:lnTo>
                  <a:pt x="4353" y="1498"/>
                </a:lnTo>
                <a:lnTo>
                  <a:pt x="4352" y="1504"/>
                </a:lnTo>
                <a:lnTo>
                  <a:pt x="4353" y="1509"/>
                </a:lnTo>
                <a:lnTo>
                  <a:pt x="4354" y="1514"/>
                </a:lnTo>
                <a:lnTo>
                  <a:pt x="4355" y="1521"/>
                </a:lnTo>
                <a:lnTo>
                  <a:pt x="4355" y="1526"/>
                </a:lnTo>
                <a:lnTo>
                  <a:pt x="4355" y="1531"/>
                </a:lnTo>
                <a:lnTo>
                  <a:pt x="4353" y="1537"/>
                </a:lnTo>
                <a:lnTo>
                  <a:pt x="4350" y="1542"/>
                </a:lnTo>
                <a:lnTo>
                  <a:pt x="4349" y="1542"/>
                </a:lnTo>
                <a:lnTo>
                  <a:pt x="4348" y="1542"/>
                </a:lnTo>
                <a:lnTo>
                  <a:pt x="4347" y="1546"/>
                </a:lnTo>
                <a:lnTo>
                  <a:pt x="4345" y="1551"/>
                </a:lnTo>
                <a:lnTo>
                  <a:pt x="4343" y="1555"/>
                </a:lnTo>
                <a:lnTo>
                  <a:pt x="4340" y="1559"/>
                </a:lnTo>
                <a:lnTo>
                  <a:pt x="4333" y="1572"/>
                </a:lnTo>
                <a:lnTo>
                  <a:pt x="4325" y="1583"/>
                </a:lnTo>
                <a:lnTo>
                  <a:pt x="4321" y="1589"/>
                </a:lnTo>
                <a:lnTo>
                  <a:pt x="4319" y="1595"/>
                </a:lnTo>
                <a:lnTo>
                  <a:pt x="4318" y="1602"/>
                </a:lnTo>
                <a:lnTo>
                  <a:pt x="4320" y="1610"/>
                </a:lnTo>
                <a:lnTo>
                  <a:pt x="4331" y="1601"/>
                </a:lnTo>
                <a:lnTo>
                  <a:pt x="4339" y="1591"/>
                </a:lnTo>
                <a:lnTo>
                  <a:pt x="4347" y="1581"/>
                </a:lnTo>
                <a:lnTo>
                  <a:pt x="4353" y="1568"/>
                </a:lnTo>
                <a:lnTo>
                  <a:pt x="4353" y="1561"/>
                </a:lnTo>
                <a:lnTo>
                  <a:pt x="4353" y="1555"/>
                </a:lnTo>
                <a:lnTo>
                  <a:pt x="4354" y="1552"/>
                </a:lnTo>
                <a:lnTo>
                  <a:pt x="4356" y="1549"/>
                </a:lnTo>
                <a:lnTo>
                  <a:pt x="4358" y="1547"/>
                </a:lnTo>
                <a:lnTo>
                  <a:pt x="4361" y="1545"/>
                </a:lnTo>
                <a:lnTo>
                  <a:pt x="4361" y="1544"/>
                </a:lnTo>
                <a:lnTo>
                  <a:pt x="4361" y="1544"/>
                </a:lnTo>
                <a:lnTo>
                  <a:pt x="4363" y="1540"/>
                </a:lnTo>
                <a:lnTo>
                  <a:pt x="4365" y="1537"/>
                </a:lnTo>
                <a:lnTo>
                  <a:pt x="4372" y="1529"/>
                </a:lnTo>
                <a:lnTo>
                  <a:pt x="4378" y="1520"/>
                </a:lnTo>
                <a:lnTo>
                  <a:pt x="4382" y="1515"/>
                </a:lnTo>
                <a:lnTo>
                  <a:pt x="4386" y="1513"/>
                </a:lnTo>
                <a:lnTo>
                  <a:pt x="4389" y="1513"/>
                </a:lnTo>
                <a:lnTo>
                  <a:pt x="4392" y="1513"/>
                </a:lnTo>
                <a:lnTo>
                  <a:pt x="4395" y="1514"/>
                </a:lnTo>
                <a:lnTo>
                  <a:pt x="4399" y="1515"/>
                </a:lnTo>
                <a:lnTo>
                  <a:pt x="4414" y="1503"/>
                </a:lnTo>
                <a:lnTo>
                  <a:pt x="4429" y="1491"/>
                </a:lnTo>
                <a:lnTo>
                  <a:pt x="4428" y="1487"/>
                </a:lnTo>
                <a:lnTo>
                  <a:pt x="4429" y="1484"/>
                </a:lnTo>
                <a:lnTo>
                  <a:pt x="4430" y="1481"/>
                </a:lnTo>
                <a:lnTo>
                  <a:pt x="4432" y="1478"/>
                </a:lnTo>
                <a:lnTo>
                  <a:pt x="4434" y="1469"/>
                </a:lnTo>
                <a:lnTo>
                  <a:pt x="4437" y="1460"/>
                </a:lnTo>
                <a:lnTo>
                  <a:pt x="4439" y="1456"/>
                </a:lnTo>
                <a:lnTo>
                  <a:pt x="4442" y="1452"/>
                </a:lnTo>
                <a:lnTo>
                  <a:pt x="4445" y="1449"/>
                </a:lnTo>
                <a:lnTo>
                  <a:pt x="4449" y="1446"/>
                </a:lnTo>
                <a:lnTo>
                  <a:pt x="4452" y="1444"/>
                </a:lnTo>
                <a:lnTo>
                  <a:pt x="4455" y="1441"/>
                </a:lnTo>
                <a:lnTo>
                  <a:pt x="4456" y="1438"/>
                </a:lnTo>
                <a:lnTo>
                  <a:pt x="4458" y="1434"/>
                </a:lnTo>
                <a:lnTo>
                  <a:pt x="4459" y="1431"/>
                </a:lnTo>
                <a:lnTo>
                  <a:pt x="4462" y="1428"/>
                </a:lnTo>
                <a:lnTo>
                  <a:pt x="4465" y="1426"/>
                </a:lnTo>
                <a:lnTo>
                  <a:pt x="4469" y="1425"/>
                </a:lnTo>
                <a:lnTo>
                  <a:pt x="4469" y="1425"/>
                </a:lnTo>
                <a:lnTo>
                  <a:pt x="4469" y="1420"/>
                </a:lnTo>
                <a:lnTo>
                  <a:pt x="4467" y="1415"/>
                </a:lnTo>
                <a:lnTo>
                  <a:pt x="4467" y="1412"/>
                </a:lnTo>
                <a:lnTo>
                  <a:pt x="4467" y="1410"/>
                </a:lnTo>
                <a:lnTo>
                  <a:pt x="4469" y="1408"/>
                </a:lnTo>
                <a:lnTo>
                  <a:pt x="4472" y="1405"/>
                </a:lnTo>
                <a:lnTo>
                  <a:pt x="4475" y="1403"/>
                </a:lnTo>
                <a:lnTo>
                  <a:pt x="4477" y="1401"/>
                </a:lnTo>
                <a:lnTo>
                  <a:pt x="4478" y="1398"/>
                </a:lnTo>
                <a:lnTo>
                  <a:pt x="4479" y="1395"/>
                </a:lnTo>
                <a:lnTo>
                  <a:pt x="4481" y="1392"/>
                </a:lnTo>
                <a:lnTo>
                  <a:pt x="4482" y="1390"/>
                </a:lnTo>
                <a:lnTo>
                  <a:pt x="4483" y="1390"/>
                </a:lnTo>
                <a:lnTo>
                  <a:pt x="4484" y="1391"/>
                </a:lnTo>
                <a:lnTo>
                  <a:pt x="4488" y="1395"/>
                </a:lnTo>
                <a:lnTo>
                  <a:pt x="4492" y="1398"/>
                </a:lnTo>
                <a:lnTo>
                  <a:pt x="4497" y="1401"/>
                </a:lnTo>
                <a:lnTo>
                  <a:pt x="4502" y="1403"/>
                </a:lnTo>
                <a:lnTo>
                  <a:pt x="4506" y="1408"/>
                </a:lnTo>
                <a:lnTo>
                  <a:pt x="4510" y="1411"/>
                </a:lnTo>
                <a:lnTo>
                  <a:pt x="4513" y="1416"/>
                </a:lnTo>
                <a:lnTo>
                  <a:pt x="4513" y="1422"/>
                </a:lnTo>
                <a:lnTo>
                  <a:pt x="4511" y="1432"/>
                </a:lnTo>
                <a:lnTo>
                  <a:pt x="4508" y="1441"/>
                </a:lnTo>
                <a:lnTo>
                  <a:pt x="4508" y="1441"/>
                </a:lnTo>
                <a:lnTo>
                  <a:pt x="4516" y="1441"/>
                </a:lnTo>
                <a:lnTo>
                  <a:pt x="4521" y="1443"/>
                </a:lnTo>
                <a:lnTo>
                  <a:pt x="4523" y="1445"/>
                </a:lnTo>
                <a:lnTo>
                  <a:pt x="4524" y="1447"/>
                </a:lnTo>
                <a:lnTo>
                  <a:pt x="4524" y="1451"/>
                </a:lnTo>
                <a:lnTo>
                  <a:pt x="4522" y="1456"/>
                </a:lnTo>
                <a:lnTo>
                  <a:pt x="4521" y="1460"/>
                </a:lnTo>
                <a:lnTo>
                  <a:pt x="4519" y="1466"/>
                </a:lnTo>
                <a:lnTo>
                  <a:pt x="4519" y="1468"/>
                </a:lnTo>
                <a:lnTo>
                  <a:pt x="4520" y="1470"/>
                </a:lnTo>
                <a:lnTo>
                  <a:pt x="4522" y="1471"/>
                </a:lnTo>
                <a:lnTo>
                  <a:pt x="4525" y="1473"/>
                </a:lnTo>
                <a:lnTo>
                  <a:pt x="4528" y="1472"/>
                </a:lnTo>
                <a:lnTo>
                  <a:pt x="4531" y="1472"/>
                </a:lnTo>
                <a:lnTo>
                  <a:pt x="4533" y="1473"/>
                </a:lnTo>
                <a:lnTo>
                  <a:pt x="4535" y="1475"/>
                </a:lnTo>
                <a:lnTo>
                  <a:pt x="4540" y="1482"/>
                </a:lnTo>
                <a:lnTo>
                  <a:pt x="4544" y="1485"/>
                </a:lnTo>
                <a:lnTo>
                  <a:pt x="4545" y="1486"/>
                </a:lnTo>
                <a:lnTo>
                  <a:pt x="4547" y="1485"/>
                </a:lnTo>
                <a:lnTo>
                  <a:pt x="4548" y="1485"/>
                </a:lnTo>
                <a:lnTo>
                  <a:pt x="4549" y="1483"/>
                </a:lnTo>
                <a:lnTo>
                  <a:pt x="4552" y="1476"/>
                </a:lnTo>
                <a:lnTo>
                  <a:pt x="4556" y="1468"/>
                </a:lnTo>
                <a:lnTo>
                  <a:pt x="4558" y="1466"/>
                </a:lnTo>
                <a:lnTo>
                  <a:pt x="4560" y="1464"/>
                </a:lnTo>
                <a:lnTo>
                  <a:pt x="4562" y="1462"/>
                </a:lnTo>
                <a:lnTo>
                  <a:pt x="4565" y="1460"/>
                </a:lnTo>
                <a:lnTo>
                  <a:pt x="4567" y="1457"/>
                </a:lnTo>
                <a:lnTo>
                  <a:pt x="4570" y="1453"/>
                </a:lnTo>
                <a:lnTo>
                  <a:pt x="4573" y="1452"/>
                </a:lnTo>
                <a:lnTo>
                  <a:pt x="4576" y="1451"/>
                </a:lnTo>
                <a:lnTo>
                  <a:pt x="4578" y="1450"/>
                </a:lnTo>
                <a:lnTo>
                  <a:pt x="4581" y="1450"/>
                </a:lnTo>
                <a:lnTo>
                  <a:pt x="4587" y="1451"/>
                </a:lnTo>
                <a:lnTo>
                  <a:pt x="4592" y="1455"/>
                </a:lnTo>
                <a:lnTo>
                  <a:pt x="4593" y="1462"/>
                </a:lnTo>
                <a:lnTo>
                  <a:pt x="4592" y="1467"/>
                </a:lnTo>
                <a:lnTo>
                  <a:pt x="4589" y="1471"/>
                </a:lnTo>
                <a:lnTo>
                  <a:pt x="4585" y="1474"/>
                </a:lnTo>
                <a:lnTo>
                  <a:pt x="4584" y="1482"/>
                </a:lnTo>
                <a:lnTo>
                  <a:pt x="4582" y="1490"/>
                </a:lnTo>
                <a:lnTo>
                  <a:pt x="4579" y="1497"/>
                </a:lnTo>
                <a:lnTo>
                  <a:pt x="4576" y="1504"/>
                </a:lnTo>
                <a:lnTo>
                  <a:pt x="4568" y="1518"/>
                </a:lnTo>
                <a:lnTo>
                  <a:pt x="4562" y="1532"/>
                </a:lnTo>
                <a:lnTo>
                  <a:pt x="4559" y="1537"/>
                </a:lnTo>
                <a:lnTo>
                  <a:pt x="4555" y="1540"/>
                </a:lnTo>
                <a:lnTo>
                  <a:pt x="4552" y="1541"/>
                </a:lnTo>
                <a:lnTo>
                  <a:pt x="4550" y="1541"/>
                </a:lnTo>
                <a:lnTo>
                  <a:pt x="4547" y="1540"/>
                </a:lnTo>
                <a:lnTo>
                  <a:pt x="4545" y="1538"/>
                </a:lnTo>
                <a:lnTo>
                  <a:pt x="4541" y="1533"/>
                </a:lnTo>
                <a:lnTo>
                  <a:pt x="4536" y="1530"/>
                </a:lnTo>
                <a:lnTo>
                  <a:pt x="4534" y="1530"/>
                </a:lnTo>
                <a:lnTo>
                  <a:pt x="4531" y="1531"/>
                </a:lnTo>
                <a:lnTo>
                  <a:pt x="4529" y="1532"/>
                </a:lnTo>
                <a:lnTo>
                  <a:pt x="4526" y="1535"/>
                </a:lnTo>
                <a:lnTo>
                  <a:pt x="4522" y="1532"/>
                </a:lnTo>
                <a:lnTo>
                  <a:pt x="4519" y="1528"/>
                </a:lnTo>
                <a:lnTo>
                  <a:pt x="4518" y="1524"/>
                </a:lnTo>
                <a:lnTo>
                  <a:pt x="4519" y="1519"/>
                </a:lnTo>
                <a:lnTo>
                  <a:pt x="4520" y="1515"/>
                </a:lnTo>
                <a:lnTo>
                  <a:pt x="4519" y="1513"/>
                </a:lnTo>
                <a:lnTo>
                  <a:pt x="4518" y="1514"/>
                </a:lnTo>
                <a:lnTo>
                  <a:pt x="4516" y="1515"/>
                </a:lnTo>
                <a:lnTo>
                  <a:pt x="4516" y="1530"/>
                </a:lnTo>
                <a:lnTo>
                  <a:pt x="4518" y="1544"/>
                </a:lnTo>
                <a:lnTo>
                  <a:pt x="4523" y="1552"/>
                </a:lnTo>
                <a:lnTo>
                  <a:pt x="4529" y="1559"/>
                </a:lnTo>
                <a:lnTo>
                  <a:pt x="4542" y="1568"/>
                </a:lnTo>
                <a:lnTo>
                  <a:pt x="4555" y="1575"/>
                </a:lnTo>
                <a:lnTo>
                  <a:pt x="4555" y="1575"/>
                </a:lnTo>
                <a:lnTo>
                  <a:pt x="4559" y="1574"/>
                </a:lnTo>
                <a:lnTo>
                  <a:pt x="4562" y="1572"/>
                </a:lnTo>
                <a:lnTo>
                  <a:pt x="4564" y="1568"/>
                </a:lnTo>
                <a:lnTo>
                  <a:pt x="4566" y="1565"/>
                </a:lnTo>
                <a:lnTo>
                  <a:pt x="4568" y="1557"/>
                </a:lnTo>
                <a:lnTo>
                  <a:pt x="4568" y="1548"/>
                </a:lnTo>
                <a:lnTo>
                  <a:pt x="4569" y="1539"/>
                </a:lnTo>
                <a:lnTo>
                  <a:pt x="4571" y="1531"/>
                </a:lnTo>
                <a:lnTo>
                  <a:pt x="4573" y="1528"/>
                </a:lnTo>
                <a:lnTo>
                  <a:pt x="4575" y="1525"/>
                </a:lnTo>
                <a:lnTo>
                  <a:pt x="4578" y="1523"/>
                </a:lnTo>
                <a:lnTo>
                  <a:pt x="4582" y="1522"/>
                </a:lnTo>
                <a:lnTo>
                  <a:pt x="4584" y="1523"/>
                </a:lnTo>
                <a:lnTo>
                  <a:pt x="4587" y="1522"/>
                </a:lnTo>
                <a:lnTo>
                  <a:pt x="4589" y="1521"/>
                </a:lnTo>
                <a:lnTo>
                  <a:pt x="4590" y="1518"/>
                </a:lnTo>
                <a:lnTo>
                  <a:pt x="4591" y="1514"/>
                </a:lnTo>
                <a:lnTo>
                  <a:pt x="4592" y="1511"/>
                </a:lnTo>
                <a:lnTo>
                  <a:pt x="4591" y="1507"/>
                </a:lnTo>
                <a:lnTo>
                  <a:pt x="4590" y="1502"/>
                </a:lnTo>
                <a:lnTo>
                  <a:pt x="4590" y="1499"/>
                </a:lnTo>
                <a:lnTo>
                  <a:pt x="4588" y="1494"/>
                </a:lnTo>
                <a:lnTo>
                  <a:pt x="4588" y="1492"/>
                </a:lnTo>
                <a:lnTo>
                  <a:pt x="4589" y="1491"/>
                </a:lnTo>
                <a:lnTo>
                  <a:pt x="4592" y="1491"/>
                </a:lnTo>
                <a:lnTo>
                  <a:pt x="4596" y="1492"/>
                </a:lnTo>
                <a:lnTo>
                  <a:pt x="4603" y="1495"/>
                </a:lnTo>
                <a:lnTo>
                  <a:pt x="4609" y="1499"/>
                </a:lnTo>
                <a:lnTo>
                  <a:pt x="4610" y="1499"/>
                </a:lnTo>
                <a:lnTo>
                  <a:pt x="4611" y="1498"/>
                </a:lnTo>
                <a:lnTo>
                  <a:pt x="4611" y="1498"/>
                </a:lnTo>
                <a:lnTo>
                  <a:pt x="4611" y="1498"/>
                </a:lnTo>
                <a:lnTo>
                  <a:pt x="4612" y="1500"/>
                </a:lnTo>
                <a:lnTo>
                  <a:pt x="4613" y="1501"/>
                </a:lnTo>
                <a:lnTo>
                  <a:pt x="4614" y="1505"/>
                </a:lnTo>
                <a:lnTo>
                  <a:pt x="4614" y="1509"/>
                </a:lnTo>
                <a:lnTo>
                  <a:pt x="4612" y="1512"/>
                </a:lnTo>
                <a:lnTo>
                  <a:pt x="4610" y="1517"/>
                </a:lnTo>
                <a:lnTo>
                  <a:pt x="4604" y="1520"/>
                </a:lnTo>
                <a:lnTo>
                  <a:pt x="4600" y="1525"/>
                </a:lnTo>
                <a:lnTo>
                  <a:pt x="4595" y="1531"/>
                </a:lnTo>
                <a:lnTo>
                  <a:pt x="4592" y="1537"/>
                </a:lnTo>
                <a:lnTo>
                  <a:pt x="4587" y="1543"/>
                </a:lnTo>
                <a:lnTo>
                  <a:pt x="4583" y="1547"/>
                </a:lnTo>
                <a:lnTo>
                  <a:pt x="4580" y="1549"/>
                </a:lnTo>
                <a:lnTo>
                  <a:pt x="4576" y="1550"/>
                </a:lnTo>
                <a:lnTo>
                  <a:pt x="4572" y="1551"/>
                </a:lnTo>
                <a:lnTo>
                  <a:pt x="4568" y="1551"/>
                </a:lnTo>
                <a:lnTo>
                  <a:pt x="4566" y="1551"/>
                </a:lnTo>
                <a:lnTo>
                  <a:pt x="4566" y="1553"/>
                </a:lnTo>
                <a:lnTo>
                  <a:pt x="4566" y="1555"/>
                </a:lnTo>
                <a:lnTo>
                  <a:pt x="4566" y="1558"/>
                </a:lnTo>
                <a:lnTo>
                  <a:pt x="4567" y="1565"/>
                </a:lnTo>
                <a:lnTo>
                  <a:pt x="4567" y="1572"/>
                </a:lnTo>
                <a:lnTo>
                  <a:pt x="4566" y="1570"/>
                </a:lnTo>
                <a:lnTo>
                  <a:pt x="4565" y="1568"/>
                </a:lnTo>
                <a:lnTo>
                  <a:pt x="4566" y="1570"/>
                </a:lnTo>
                <a:lnTo>
                  <a:pt x="4567" y="1572"/>
                </a:lnTo>
                <a:lnTo>
                  <a:pt x="4568" y="1575"/>
                </a:lnTo>
                <a:lnTo>
                  <a:pt x="4568" y="1577"/>
                </a:lnTo>
                <a:lnTo>
                  <a:pt x="4568" y="1582"/>
                </a:lnTo>
                <a:lnTo>
                  <a:pt x="4568" y="1586"/>
                </a:lnTo>
                <a:lnTo>
                  <a:pt x="4566" y="1589"/>
                </a:lnTo>
                <a:lnTo>
                  <a:pt x="4565" y="1592"/>
                </a:lnTo>
                <a:lnTo>
                  <a:pt x="4562" y="1594"/>
                </a:lnTo>
                <a:lnTo>
                  <a:pt x="4559" y="1596"/>
                </a:lnTo>
                <a:lnTo>
                  <a:pt x="4555" y="1598"/>
                </a:lnTo>
                <a:lnTo>
                  <a:pt x="4550" y="1599"/>
                </a:lnTo>
                <a:lnTo>
                  <a:pt x="4550" y="1599"/>
                </a:lnTo>
                <a:lnTo>
                  <a:pt x="4550" y="1599"/>
                </a:lnTo>
                <a:lnTo>
                  <a:pt x="4552" y="1607"/>
                </a:lnTo>
                <a:lnTo>
                  <a:pt x="4556" y="1614"/>
                </a:lnTo>
                <a:lnTo>
                  <a:pt x="4558" y="1617"/>
                </a:lnTo>
                <a:lnTo>
                  <a:pt x="4561" y="1619"/>
                </a:lnTo>
                <a:lnTo>
                  <a:pt x="4564" y="1620"/>
                </a:lnTo>
                <a:lnTo>
                  <a:pt x="4570" y="1621"/>
                </a:lnTo>
                <a:lnTo>
                  <a:pt x="4570" y="1622"/>
                </a:lnTo>
                <a:lnTo>
                  <a:pt x="4570" y="1625"/>
                </a:lnTo>
                <a:lnTo>
                  <a:pt x="4571" y="1629"/>
                </a:lnTo>
                <a:lnTo>
                  <a:pt x="4570" y="1635"/>
                </a:lnTo>
                <a:lnTo>
                  <a:pt x="4567" y="1641"/>
                </a:lnTo>
                <a:lnTo>
                  <a:pt x="4563" y="1645"/>
                </a:lnTo>
                <a:lnTo>
                  <a:pt x="4558" y="1650"/>
                </a:lnTo>
                <a:lnTo>
                  <a:pt x="4558" y="1649"/>
                </a:lnTo>
                <a:lnTo>
                  <a:pt x="4555" y="1650"/>
                </a:lnTo>
                <a:lnTo>
                  <a:pt x="4554" y="1650"/>
                </a:lnTo>
                <a:lnTo>
                  <a:pt x="4551" y="1649"/>
                </a:lnTo>
                <a:lnTo>
                  <a:pt x="4550" y="1648"/>
                </a:lnTo>
                <a:lnTo>
                  <a:pt x="4549" y="1645"/>
                </a:lnTo>
                <a:lnTo>
                  <a:pt x="4548" y="1642"/>
                </a:lnTo>
                <a:lnTo>
                  <a:pt x="4546" y="1639"/>
                </a:lnTo>
                <a:lnTo>
                  <a:pt x="4546" y="1635"/>
                </a:lnTo>
                <a:lnTo>
                  <a:pt x="4546" y="1632"/>
                </a:lnTo>
                <a:lnTo>
                  <a:pt x="4547" y="1628"/>
                </a:lnTo>
                <a:lnTo>
                  <a:pt x="4547" y="1624"/>
                </a:lnTo>
                <a:lnTo>
                  <a:pt x="4546" y="1621"/>
                </a:lnTo>
                <a:lnTo>
                  <a:pt x="4544" y="1619"/>
                </a:lnTo>
                <a:lnTo>
                  <a:pt x="4539" y="1617"/>
                </a:lnTo>
                <a:lnTo>
                  <a:pt x="4538" y="1621"/>
                </a:lnTo>
                <a:lnTo>
                  <a:pt x="4536" y="1623"/>
                </a:lnTo>
                <a:lnTo>
                  <a:pt x="4534" y="1625"/>
                </a:lnTo>
                <a:lnTo>
                  <a:pt x="4531" y="1627"/>
                </a:lnTo>
                <a:lnTo>
                  <a:pt x="4529" y="1632"/>
                </a:lnTo>
                <a:lnTo>
                  <a:pt x="4527" y="1637"/>
                </a:lnTo>
                <a:lnTo>
                  <a:pt x="4530" y="1640"/>
                </a:lnTo>
                <a:lnTo>
                  <a:pt x="4533" y="1643"/>
                </a:lnTo>
                <a:lnTo>
                  <a:pt x="4534" y="1647"/>
                </a:lnTo>
                <a:lnTo>
                  <a:pt x="4534" y="1651"/>
                </a:lnTo>
                <a:lnTo>
                  <a:pt x="4533" y="1658"/>
                </a:lnTo>
                <a:lnTo>
                  <a:pt x="4530" y="1666"/>
                </a:lnTo>
                <a:lnTo>
                  <a:pt x="4527" y="1669"/>
                </a:lnTo>
                <a:lnTo>
                  <a:pt x="4525" y="1672"/>
                </a:lnTo>
                <a:lnTo>
                  <a:pt x="4530" y="1684"/>
                </a:lnTo>
                <a:lnTo>
                  <a:pt x="4536" y="1695"/>
                </a:lnTo>
                <a:lnTo>
                  <a:pt x="4535" y="1698"/>
                </a:lnTo>
                <a:lnTo>
                  <a:pt x="4534" y="1701"/>
                </a:lnTo>
                <a:lnTo>
                  <a:pt x="4532" y="1704"/>
                </a:lnTo>
                <a:lnTo>
                  <a:pt x="4530" y="1706"/>
                </a:lnTo>
                <a:lnTo>
                  <a:pt x="4526" y="1710"/>
                </a:lnTo>
                <a:lnTo>
                  <a:pt x="4522" y="1715"/>
                </a:lnTo>
                <a:lnTo>
                  <a:pt x="4521" y="1715"/>
                </a:lnTo>
                <a:lnTo>
                  <a:pt x="4520" y="1716"/>
                </a:lnTo>
                <a:lnTo>
                  <a:pt x="4527" y="1718"/>
                </a:lnTo>
                <a:lnTo>
                  <a:pt x="4535" y="1719"/>
                </a:lnTo>
                <a:lnTo>
                  <a:pt x="4536" y="1722"/>
                </a:lnTo>
                <a:lnTo>
                  <a:pt x="4537" y="1725"/>
                </a:lnTo>
                <a:lnTo>
                  <a:pt x="4532" y="1731"/>
                </a:lnTo>
                <a:lnTo>
                  <a:pt x="4529" y="1738"/>
                </a:lnTo>
                <a:lnTo>
                  <a:pt x="4526" y="1745"/>
                </a:lnTo>
                <a:lnTo>
                  <a:pt x="4523" y="1752"/>
                </a:lnTo>
                <a:lnTo>
                  <a:pt x="4520" y="1758"/>
                </a:lnTo>
                <a:lnTo>
                  <a:pt x="4516" y="1765"/>
                </a:lnTo>
                <a:lnTo>
                  <a:pt x="4514" y="1767"/>
                </a:lnTo>
                <a:lnTo>
                  <a:pt x="4511" y="1770"/>
                </a:lnTo>
                <a:lnTo>
                  <a:pt x="4508" y="1772"/>
                </a:lnTo>
                <a:lnTo>
                  <a:pt x="4503" y="1773"/>
                </a:lnTo>
                <a:lnTo>
                  <a:pt x="4501" y="1778"/>
                </a:lnTo>
                <a:lnTo>
                  <a:pt x="4499" y="1783"/>
                </a:lnTo>
                <a:lnTo>
                  <a:pt x="4496" y="1790"/>
                </a:lnTo>
                <a:lnTo>
                  <a:pt x="4492" y="1798"/>
                </a:lnTo>
                <a:lnTo>
                  <a:pt x="4491" y="1802"/>
                </a:lnTo>
                <a:lnTo>
                  <a:pt x="4490" y="1806"/>
                </a:lnTo>
                <a:lnTo>
                  <a:pt x="4490" y="1810"/>
                </a:lnTo>
                <a:lnTo>
                  <a:pt x="4492" y="1815"/>
                </a:lnTo>
                <a:lnTo>
                  <a:pt x="4491" y="1823"/>
                </a:lnTo>
                <a:lnTo>
                  <a:pt x="4489" y="1833"/>
                </a:lnTo>
                <a:lnTo>
                  <a:pt x="4489" y="1838"/>
                </a:lnTo>
                <a:lnTo>
                  <a:pt x="4488" y="1842"/>
                </a:lnTo>
                <a:lnTo>
                  <a:pt x="4487" y="1845"/>
                </a:lnTo>
                <a:lnTo>
                  <a:pt x="4486" y="1846"/>
                </a:lnTo>
                <a:lnTo>
                  <a:pt x="4486" y="1846"/>
                </a:lnTo>
                <a:lnTo>
                  <a:pt x="4486" y="1846"/>
                </a:lnTo>
                <a:lnTo>
                  <a:pt x="4485" y="1846"/>
                </a:lnTo>
                <a:lnTo>
                  <a:pt x="4485" y="1846"/>
                </a:lnTo>
                <a:lnTo>
                  <a:pt x="4488" y="1845"/>
                </a:lnTo>
                <a:lnTo>
                  <a:pt x="4491" y="1844"/>
                </a:lnTo>
                <a:lnTo>
                  <a:pt x="4492" y="1844"/>
                </a:lnTo>
                <a:lnTo>
                  <a:pt x="4494" y="1848"/>
                </a:lnTo>
                <a:lnTo>
                  <a:pt x="4489" y="1838"/>
                </a:lnTo>
                <a:lnTo>
                  <a:pt x="4493" y="1846"/>
                </a:lnTo>
                <a:lnTo>
                  <a:pt x="4499" y="1854"/>
                </a:lnTo>
                <a:lnTo>
                  <a:pt x="4499" y="1856"/>
                </a:lnTo>
                <a:lnTo>
                  <a:pt x="4499" y="1858"/>
                </a:lnTo>
                <a:lnTo>
                  <a:pt x="4499" y="1860"/>
                </a:lnTo>
                <a:lnTo>
                  <a:pt x="4498" y="1863"/>
                </a:lnTo>
                <a:lnTo>
                  <a:pt x="4493" y="1868"/>
                </a:lnTo>
                <a:lnTo>
                  <a:pt x="4485" y="1873"/>
                </a:lnTo>
                <a:lnTo>
                  <a:pt x="4485" y="1873"/>
                </a:lnTo>
                <a:lnTo>
                  <a:pt x="4485" y="1873"/>
                </a:lnTo>
                <a:lnTo>
                  <a:pt x="4493" y="1878"/>
                </a:lnTo>
                <a:lnTo>
                  <a:pt x="4502" y="1883"/>
                </a:lnTo>
                <a:lnTo>
                  <a:pt x="4514" y="1890"/>
                </a:lnTo>
                <a:lnTo>
                  <a:pt x="4524" y="1897"/>
                </a:lnTo>
                <a:lnTo>
                  <a:pt x="4526" y="1903"/>
                </a:lnTo>
                <a:lnTo>
                  <a:pt x="4528" y="1908"/>
                </a:lnTo>
                <a:lnTo>
                  <a:pt x="4532" y="1910"/>
                </a:lnTo>
                <a:lnTo>
                  <a:pt x="4534" y="1912"/>
                </a:lnTo>
                <a:lnTo>
                  <a:pt x="4536" y="1915"/>
                </a:lnTo>
                <a:lnTo>
                  <a:pt x="4537" y="1918"/>
                </a:lnTo>
                <a:lnTo>
                  <a:pt x="4538" y="1925"/>
                </a:lnTo>
                <a:lnTo>
                  <a:pt x="4541" y="1930"/>
                </a:lnTo>
                <a:lnTo>
                  <a:pt x="4540" y="1932"/>
                </a:lnTo>
                <a:lnTo>
                  <a:pt x="4539" y="1934"/>
                </a:lnTo>
                <a:lnTo>
                  <a:pt x="4536" y="1937"/>
                </a:lnTo>
                <a:lnTo>
                  <a:pt x="4534" y="1942"/>
                </a:lnTo>
                <a:lnTo>
                  <a:pt x="4532" y="1943"/>
                </a:lnTo>
                <a:lnTo>
                  <a:pt x="4530" y="1944"/>
                </a:lnTo>
                <a:lnTo>
                  <a:pt x="4527" y="1943"/>
                </a:lnTo>
                <a:lnTo>
                  <a:pt x="4524" y="1939"/>
                </a:lnTo>
                <a:lnTo>
                  <a:pt x="4520" y="1930"/>
                </a:lnTo>
                <a:lnTo>
                  <a:pt x="4517" y="1920"/>
                </a:lnTo>
                <a:lnTo>
                  <a:pt x="4514" y="1916"/>
                </a:lnTo>
                <a:lnTo>
                  <a:pt x="4509" y="1911"/>
                </a:lnTo>
                <a:lnTo>
                  <a:pt x="4501" y="1907"/>
                </a:lnTo>
                <a:lnTo>
                  <a:pt x="4490" y="1903"/>
                </a:lnTo>
                <a:lnTo>
                  <a:pt x="4490" y="1901"/>
                </a:lnTo>
                <a:lnTo>
                  <a:pt x="4490" y="1904"/>
                </a:lnTo>
                <a:lnTo>
                  <a:pt x="4491" y="1906"/>
                </a:lnTo>
                <a:lnTo>
                  <a:pt x="4491" y="1908"/>
                </a:lnTo>
                <a:lnTo>
                  <a:pt x="4491" y="1909"/>
                </a:lnTo>
                <a:lnTo>
                  <a:pt x="4491" y="1909"/>
                </a:lnTo>
                <a:lnTo>
                  <a:pt x="4490" y="1909"/>
                </a:lnTo>
                <a:lnTo>
                  <a:pt x="4490" y="1908"/>
                </a:lnTo>
                <a:lnTo>
                  <a:pt x="4491" y="1908"/>
                </a:lnTo>
                <a:lnTo>
                  <a:pt x="4492" y="1908"/>
                </a:lnTo>
                <a:lnTo>
                  <a:pt x="4494" y="1908"/>
                </a:lnTo>
                <a:lnTo>
                  <a:pt x="4498" y="1909"/>
                </a:lnTo>
                <a:lnTo>
                  <a:pt x="4499" y="1909"/>
                </a:lnTo>
                <a:lnTo>
                  <a:pt x="4499" y="1909"/>
                </a:lnTo>
                <a:lnTo>
                  <a:pt x="4497" y="1909"/>
                </a:lnTo>
                <a:lnTo>
                  <a:pt x="4496" y="1909"/>
                </a:lnTo>
                <a:lnTo>
                  <a:pt x="4496" y="1908"/>
                </a:lnTo>
                <a:lnTo>
                  <a:pt x="4495" y="1906"/>
                </a:lnTo>
                <a:lnTo>
                  <a:pt x="4494" y="1896"/>
                </a:lnTo>
                <a:lnTo>
                  <a:pt x="4491" y="1878"/>
                </a:lnTo>
                <a:lnTo>
                  <a:pt x="4491" y="1878"/>
                </a:lnTo>
                <a:lnTo>
                  <a:pt x="4487" y="1878"/>
                </a:lnTo>
                <a:lnTo>
                  <a:pt x="4484" y="1878"/>
                </a:lnTo>
                <a:lnTo>
                  <a:pt x="4481" y="1876"/>
                </a:lnTo>
                <a:lnTo>
                  <a:pt x="4479" y="1874"/>
                </a:lnTo>
                <a:lnTo>
                  <a:pt x="4477" y="1869"/>
                </a:lnTo>
                <a:lnTo>
                  <a:pt x="4476" y="1862"/>
                </a:lnTo>
                <a:lnTo>
                  <a:pt x="4477" y="1846"/>
                </a:lnTo>
                <a:lnTo>
                  <a:pt x="4478" y="1834"/>
                </a:lnTo>
                <a:lnTo>
                  <a:pt x="4480" y="1848"/>
                </a:lnTo>
                <a:lnTo>
                  <a:pt x="4481" y="1848"/>
                </a:lnTo>
                <a:lnTo>
                  <a:pt x="4480" y="1857"/>
                </a:lnTo>
                <a:lnTo>
                  <a:pt x="4478" y="1862"/>
                </a:lnTo>
                <a:lnTo>
                  <a:pt x="4477" y="1863"/>
                </a:lnTo>
                <a:lnTo>
                  <a:pt x="4476" y="1864"/>
                </a:lnTo>
                <a:lnTo>
                  <a:pt x="4474" y="1864"/>
                </a:lnTo>
                <a:lnTo>
                  <a:pt x="4473" y="1863"/>
                </a:lnTo>
                <a:lnTo>
                  <a:pt x="4470" y="1862"/>
                </a:lnTo>
                <a:lnTo>
                  <a:pt x="4467" y="1860"/>
                </a:lnTo>
                <a:lnTo>
                  <a:pt x="4466" y="1860"/>
                </a:lnTo>
                <a:lnTo>
                  <a:pt x="4466" y="1860"/>
                </a:lnTo>
                <a:lnTo>
                  <a:pt x="4465" y="1861"/>
                </a:lnTo>
                <a:lnTo>
                  <a:pt x="4465" y="1863"/>
                </a:lnTo>
                <a:lnTo>
                  <a:pt x="4464" y="1867"/>
                </a:lnTo>
                <a:lnTo>
                  <a:pt x="4462" y="1870"/>
                </a:lnTo>
                <a:lnTo>
                  <a:pt x="4459" y="1872"/>
                </a:lnTo>
                <a:lnTo>
                  <a:pt x="4456" y="1874"/>
                </a:lnTo>
                <a:lnTo>
                  <a:pt x="4449" y="1876"/>
                </a:lnTo>
                <a:lnTo>
                  <a:pt x="4440" y="1877"/>
                </a:lnTo>
                <a:lnTo>
                  <a:pt x="4440" y="1877"/>
                </a:lnTo>
                <a:lnTo>
                  <a:pt x="4441" y="1885"/>
                </a:lnTo>
                <a:lnTo>
                  <a:pt x="4443" y="1893"/>
                </a:lnTo>
                <a:lnTo>
                  <a:pt x="4444" y="1897"/>
                </a:lnTo>
                <a:lnTo>
                  <a:pt x="4443" y="1901"/>
                </a:lnTo>
                <a:lnTo>
                  <a:pt x="4440" y="1906"/>
                </a:lnTo>
                <a:lnTo>
                  <a:pt x="4435" y="1909"/>
                </a:lnTo>
                <a:lnTo>
                  <a:pt x="4433" y="1916"/>
                </a:lnTo>
                <a:lnTo>
                  <a:pt x="4432" y="1922"/>
                </a:lnTo>
                <a:lnTo>
                  <a:pt x="4430" y="1925"/>
                </a:lnTo>
                <a:lnTo>
                  <a:pt x="4428" y="1928"/>
                </a:lnTo>
                <a:lnTo>
                  <a:pt x="4426" y="1930"/>
                </a:lnTo>
                <a:lnTo>
                  <a:pt x="4422" y="1932"/>
                </a:lnTo>
                <a:lnTo>
                  <a:pt x="4411" y="1958"/>
                </a:lnTo>
                <a:lnTo>
                  <a:pt x="4399" y="1982"/>
                </a:lnTo>
                <a:lnTo>
                  <a:pt x="4388" y="2006"/>
                </a:lnTo>
                <a:lnTo>
                  <a:pt x="4376" y="2031"/>
                </a:lnTo>
                <a:lnTo>
                  <a:pt x="4362" y="2057"/>
                </a:lnTo>
                <a:lnTo>
                  <a:pt x="4347" y="2084"/>
                </a:lnTo>
                <a:lnTo>
                  <a:pt x="4332" y="2110"/>
                </a:lnTo>
                <a:lnTo>
                  <a:pt x="4317" y="2137"/>
                </a:lnTo>
                <a:lnTo>
                  <a:pt x="4317" y="2137"/>
                </a:lnTo>
                <a:lnTo>
                  <a:pt x="4316" y="2137"/>
                </a:lnTo>
                <a:lnTo>
                  <a:pt x="4315" y="2148"/>
                </a:lnTo>
                <a:lnTo>
                  <a:pt x="4313" y="2159"/>
                </a:lnTo>
                <a:lnTo>
                  <a:pt x="4311" y="2168"/>
                </a:lnTo>
                <a:lnTo>
                  <a:pt x="4309" y="2178"/>
                </a:lnTo>
                <a:lnTo>
                  <a:pt x="4302" y="2194"/>
                </a:lnTo>
                <a:lnTo>
                  <a:pt x="4294" y="2207"/>
                </a:lnTo>
                <a:lnTo>
                  <a:pt x="4277" y="2231"/>
                </a:lnTo>
                <a:lnTo>
                  <a:pt x="4259" y="2257"/>
                </a:lnTo>
                <a:lnTo>
                  <a:pt x="4252" y="2272"/>
                </a:lnTo>
                <a:lnTo>
                  <a:pt x="4245" y="2289"/>
                </a:lnTo>
                <a:lnTo>
                  <a:pt x="4242" y="2297"/>
                </a:lnTo>
                <a:lnTo>
                  <a:pt x="4237" y="2305"/>
                </a:lnTo>
                <a:lnTo>
                  <a:pt x="4232" y="2312"/>
                </a:lnTo>
                <a:lnTo>
                  <a:pt x="4224" y="2317"/>
                </a:lnTo>
                <a:lnTo>
                  <a:pt x="4219" y="2317"/>
                </a:lnTo>
                <a:lnTo>
                  <a:pt x="4213" y="2316"/>
                </a:lnTo>
                <a:lnTo>
                  <a:pt x="4214" y="2318"/>
                </a:lnTo>
                <a:lnTo>
                  <a:pt x="4215" y="2318"/>
                </a:lnTo>
                <a:lnTo>
                  <a:pt x="4216" y="2319"/>
                </a:lnTo>
                <a:lnTo>
                  <a:pt x="4219" y="2318"/>
                </a:lnTo>
                <a:lnTo>
                  <a:pt x="4222" y="2321"/>
                </a:lnTo>
                <a:lnTo>
                  <a:pt x="4226" y="2323"/>
                </a:lnTo>
                <a:lnTo>
                  <a:pt x="4226" y="2324"/>
                </a:lnTo>
                <a:lnTo>
                  <a:pt x="4225" y="2326"/>
                </a:lnTo>
                <a:lnTo>
                  <a:pt x="4220" y="2328"/>
                </a:lnTo>
                <a:lnTo>
                  <a:pt x="4211" y="2331"/>
                </a:lnTo>
                <a:lnTo>
                  <a:pt x="4211" y="2331"/>
                </a:lnTo>
                <a:lnTo>
                  <a:pt x="4211" y="2331"/>
                </a:lnTo>
                <a:lnTo>
                  <a:pt x="4221" y="2330"/>
                </a:lnTo>
                <a:lnTo>
                  <a:pt x="4227" y="2329"/>
                </a:lnTo>
                <a:lnTo>
                  <a:pt x="4232" y="2330"/>
                </a:lnTo>
                <a:lnTo>
                  <a:pt x="4234" y="2331"/>
                </a:lnTo>
                <a:lnTo>
                  <a:pt x="4234" y="2335"/>
                </a:lnTo>
                <a:lnTo>
                  <a:pt x="4234" y="2341"/>
                </a:lnTo>
                <a:lnTo>
                  <a:pt x="4239" y="2347"/>
                </a:lnTo>
                <a:lnTo>
                  <a:pt x="4245" y="2352"/>
                </a:lnTo>
                <a:lnTo>
                  <a:pt x="4249" y="2349"/>
                </a:lnTo>
                <a:lnTo>
                  <a:pt x="4252" y="2346"/>
                </a:lnTo>
                <a:lnTo>
                  <a:pt x="4255" y="2345"/>
                </a:lnTo>
                <a:lnTo>
                  <a:pt x="4257" y="2345"/>
                </a:lnTo>
                <a:lnTo>
                  <a:pt x="4260" y="2345"/>
                </a:lnTo>
                <a:lnTo>
                  <a:pt x="4262" y="2346"/>
                </a:lnTo>
                <a:lnTo>
                  <a:pt x="4264" y="2347"/>
                </a:lnTo>
                <a:lnTo>
                  <a:pt x="4266" y="2349"/>
                </a:lnTo>
                <a:lnTo>
                  <a:pt x="4273" y="2358"/>
                </a:lnTo>
                <a:lnTo>
                  <a:pt x="4282" y="2365"/>
                </a:lnTo>
                <a:lnTo>
                  <a:pt x="4285" y="2367"/>
                </a:lnTo>
                <a:lnTo>
                  <a:pt x="4288" y="2369"/>
                </a:lnTo>
                <a:lnTo>
                  <a:pt x="4292" y="2378"/>
                </a:lnTo>
                <a:lnTo>
                  <a:pt x="4298" y="2400"/>
                </a:lnTo>
                <a:lnTo>
                  <a:pt x="4298" y="2400"/>
                </a:lnTo>
                <a:lnTo>
                  <a:pt x="4301" y="2376"/>
                </a:lnTo>
                <a:lnTo>
                  <a:pt x="4305" y="2358"/>
                </a:lnTo>
                <a:lnTo>
                  <a:pt x="4308" y="2344"/>
                </a:lnTo>
                <a:lnTo>
                  <a:pt x="4309" y="2336"/>
                </a:lnTo>
                <a:lnTo>
                  <a:pt x="4309" y="2336"/>
                </a:lnTo>
                <a:lnTo>
                  <a:pt x="4328" y="2328"/>
                </a:lnTo>
                <a:lnTo>
                  <a:pt x="4339" y="2323"/>
                </a:lnTo>
                <a:lnTo>
                  <a:pt x="4343" y="2321"/>
                </a:lnTo>
                <a:lnTo>
                  <a:pt x="4347" y="2319"/>
                </a:lnTo>
                <a:lnTo>
                  <a:pt x="4351" y="2315"/>
                </a:lnTo>
                <a:lnTo>
                  <a:pt x="4356" y="2311"/>
                </a:lnTo>
                <a:lnTo>
                  <a:pt x="4361" y="2323"/>
                </a:lnTo>
                <a:lnTo>
                  <a:pt x="4361" y="2323"/>
                </a:lnTo>
                <a:lnTo>
                  <a:pt x="4359" y="2315"/>
                </a:lnTo>
                <a:lnTo>
                  <a:pt x="4358" y="2306"/>
                </a:lnTo>
                <a:lnTo>
                  <a:pt x="4350" y="2298"/>
                </a:lnTo>
                <a:lnTo>
                  <a:pt x="4342" y="2286"/>
                </a:lnTo>
                <a:lnTo>
                  <a:pt x="4339" y="2280"/>
                </a:lnTo>
                <a:lnTo>
                  <a:pt x="4336" y="2274"/>
                </a:lnTo>
                <a:lnTo>
                  <a:pt x="4334" y="2268"/>
                </a:lnTo>
                <a:lnTo>
                  <a:pt x="4332" y="2263"/>
                </a:lnTo>
                <a:lnTo>
                  <a:pt x="4328" y="2259"/>
                </a:lnTo>
                <a:lnTo>
                  <a:pt x="4326" y="2255"/>
                </a:lnTo>
                <a:lnTo>
                  <a:pt x="4326" y="2253"/>
                </a:lnTo>
                <a:lnTo>
                  <a:pt x="4326" y="2251"/>
                </a:lnTo>
                <a:lnTo>
                  <a:pt x="4328" y="2249"/>
                </a:lnTo>
                <a:lnTo>
                  <a:pt x="4330" y="2248"/>
                </a:lnTo>
                <a:lnTo>
                  <a:pt x="4332" y="2247"/>
                </a:lnTo>
                <a:lnTo>
                  <a:pt x="4334" y="2247"/>
                </a:lnTo>
                <a:lnTo>
                  <a:pt x="4335" y="2248"/>
                </a:lnTo>
                <a:lnTo>
                  <a:pt x="4336" y="2249"/>
                </a:lnTo>
                <a:lnTo>
                  <a:pt x="4337" y="2252"/>
                </a:lnTo>
                <a:lnTo>
                  <a:pt x="4338" y="2255"/>
                </a:lnTo>
                <a:lnTo>
                  <a:pt x="4350" y="2270"/>
                </a:lnTo>
                <a:lnTo>
                  <a:pt x="4362" y="2284"/>
                </a:lnTo>
                <a:lnTo>
                  <a:pt x="4362" y="2284"/>
                </a:lnTo>
                <a:lnTo>
                  <a:pt x="4370" y="2284"/>
                </a:lnTo>
                <a:lnTo>
                  <a:pt x="4376" y="2282"/>
                </a:lnTo>
                <a:lnTo>
                  <a:pt x="4381" y="2279"/>
                </a:lnTo>
                <a:lnTo>
                  <a:pt x="4385" y="2275"/>
                </a:lnTo>
                <a:lnTo>
                  <a:pt x="4390" y="2271"/>
                </a:lnTo>
                <a:lnTo>
                  <a:pt x="4394" y="2267"/>
                </a:lnTo>
                <a:lnTo>
                  <a:pt x="4398" y="2263"/>
                </a:lnTo>
                <a:lnTo>
                  <a:pt x="4404" y="2260"/>
                </a:lnTo>
                <a:lnTo>
                  <a:pt x="4406" y="2254"/>
                </a:lnTo>
                <a:lnTo>
                  <a:pt x="4407" y="2248"/>
                </a:lnTo>
                <a:lnTo>
                  <a:pt x="4402" y="2241"/>
                </a:lnTo>
                <a:lnTo>
                  <a:pt x="4395" y="2234"/>
                </a:lnTo>
                <a:lnTo>
                  <a:pt x="4389" y="2227"/>
                </a:lnTo>
                <a:lnTo>
                  <a:pt x="4382" y="2221"/>
                </a:lnTo>
                <a:lnTo>
                  <a:pt x="4375" y="2214"/>
                </a:lnTo>
                <a:lnTo>
                  <a:pt x="4368" y="2207"/>
                </a:lnTo>
                <a:lnTo>
                  <a:pt x="4363" y="2199"/>
                </a:lnTo>
                <a:lnTo>
                  <a:pt x="4359" y="2190"/>
                </a:lnTo>
                <a:lnTo>
                  <a:pt x="4356" y="2183"/>
                </a:lnTo>
                <a:lnTo>
                  <a:pt x="4353" y="2174"/>
                </a:lnTo>
                <a:lnTo>
                  <a:pt x="4352" y="2171"/>
                </a:lnTo>
                <a:lnTo>
                  <a:pt x="4352" y="2167"/>
                </a:lnTo>
                <a:lnTo>
                  <a:pt x="4354" y="2164"/>
                </a:lnTo>
                <a:lnTo>
                  <a:pt x="4357" y="2162"/>
                </a:lnTo>
                <a:lnTo>
                  <a:pt x="4362" y="2161"/>
                </a:lnTo>
                <a:lnTo>
                  <a:pt x="4366" y="2161"/>
                </a:lnTo>
                <a:lnTo>
                  <a:pt x="4372" y="2162"/>
                </a:lnTo>
                <a:lnTo>
                  <a:pt x="4376" y="2164"/>
                </a:lnTo>
                <a:lnTo>
                  <a:pt x="4380" y="2166"/>
                </a:lnTo>
                <a:lnTo>
                  <a:pt x="4383" y="2170"/>
                </a:lnTo>
                <a:lnTo>
                  <a:pt x="4386" y="2174"/>
                </a:lnTo>
                <a:lnTo>
                  <a:pt x="4389" y="2180"/>
                </a:lnTo>
                <a:lnTo>
                  <a:pt x="4392" y="2188"/>
                </a:lnTo>
                <a:lnTo>
                  <a:pt x="4396" y="2195"/>
                </a:lnTo>
                <a:lnTo>
                  <a:pt x="4400" y="2202"/>
                </a:lnTo>
                <a:lnTo>
                  <a:pt x="4404" y="2209"/>
                </a:lnTo>
                <a:lnTo>
                  <a:pt x="4409" y="2215"/>
                </a:lnTo>
                <a:lnTo>
                  <a:pt x="4416" y="2221"/>
                </a:lnTo>
                <a:lnTo>
                  <a:pt x="4422" y="2227"/>
                </a:lnTo>
                <a:lnTo>
                  <a:pt x="4428" y="2234"/>
                </a:lnTo>
                <a:lnTo>
                  <a:pt x="4439" y="2230"/>
                </a:lnTo>
                <a:lnTo>
                  <a:pt x="4450" y="2227"/>
                </a:lnTo>
                <a:lnTo>
                  <a:pt x="4447" y="2218"/>
                </a:lnTo>
                <a:lnTo>
                  <a:pt x="4443" y="2209"/>
                </a:lnTo>
                <a:lnTo>
                  <a:pt x="4441" y="2205"/>
                </a:lnTo>
                <a:lnTo>
                  <a:pt x="4439" y="2200"/>
                </a:lnTo>
                <a:lnTo>
                  <a:pt x="4438" y="2195"/>
                </a:lnTo>
                <a:lnTo>
                  <a:pt x="4438" y="2190"/>
                </a:lnTo>
                <a:lnTo>
                  <a:pt x="4450" y="2193"/>
                </a:lnTo>
                <a:lnTo>
                  <a:pt x="4463" y="2197"/>
                </a:lnTo>
                <a:lnTo>
                  <a:pt x="4466" y="2195"/>
                </a:lnTo>
                <a:lnTo>
                  <a:pt x="4469" y="2194"/>
                </a:lnTo>
                <a:lnTo>
                  <a:pt x="4472" y="2194"/>
                </a:lnTo>
                <a:lnTo>
                  <a:pt x="4475" y="2194"/>
                </a:lnTo>
                <a:lnTo>
                  <a:pt x="4478" y="2193"/>
                </a:lnTo>
                <a:lnTo>
                  <a:pt x="4481" y="2192"/>
                </a:lnTo>
                <a:lnTo>
                  <a:pt x="4483" y="2190"/>
                </a:lnTo>
                <a:lnTo>
                  <a:pt x="4485" y="2185"/>
                </a:lnTo>
                <a:lnTo>
                  <a:pt x="4486" y="2183"/>
                </a:lnTo>
                <a:lnTo>
                  <a:pt x="4488" y="2181"/>
                </a:lnTo>
                <a:lnTo>
                  <a:pt x="4490" y="2181"/>
                </a:lnTo>
                <a:lnTo>
                  <a:pt x="4491" y="2181"/>
                </a:lnTo>
                <a:lnTo>
                  <a:pt x="4495" y="2185"/>
                </a:lnTo>
                <a:lnTo>
                  <a:pt x="4498" y="2190"/>
                </a:lnTo>
                <a:lnTo>
                  <a:pt x="4511" y="2193"/>
                </a:lnTo>
                <a:lnTo>
                  <a:pt x="4524" y="2194"/>
                </a:lnTo>
                <a:lnTo>
                  <a:pt x="4537" y="2195"/>
                </a:lnTo>
                <a:lnTo>
                  <a:pt x="4551" y="2194"/>
                </a:lnTo>
                <a:lnTo>
                  <a:pt x="4551" y="2188"/>
                </a:lnTo>
                <a:lnTo>
                  <a:pt x="4551" y="2184"/>
                </a:lnTo>
                <a:lnTo>
                  <a:pt x="4552" y="2182"/>
                </a:lnTo>
                <a:lnTo>
                  <a:pt x="4555" y="2182"/>
                </a:lnTo>
                <a:lnTo>
                  <a:pt x="4558" y="2182"/>
                </a:lnTo>
                <a:lnTo>
                  <a:pt x="4562" y="2184"/>
                </a:lnTo>
                <a:lnTo>
                  <a:pt x="4565" y="2185"/>
                </a:lnTo>
                <a:lnTo>
                  <a:pt x="4566" y="2185"/>
                </a:lnTo>
                <a:lnTo>
                  <a:pt x="4567" y="2184"/>
                </a:lnTo>
                <a:lnTo>
                  <a:pt x="4568" y="2183"/>
                </a:lnTo>
                <a:lnTo>
                  <a:pt x="4569" y="2179"/>
                </a:lnTo>
                <a:lnTo>
                  <a:pt x="4571" y="2176"/>
                </a:lnTo>
                <a:lnTo>
                  <a:pt x="4571" y="2176"/>
                </a:lnTo>
                <a:lnTo>
                  <a:pt x="4568" y="2172"/>
                </a:lnTo>
                <a:lnTo>
                  <a:pt x="4566" y="2168"/>
                </a:lnTo>
                <a:lnTo>
                  <a:pt x="4566" y="2165"/>
                </a:lnTo>
                <a:lnTo>
                  <a:pt x="4567" y="2162"/>
                </a:lnTo>
                <a:lnTo>
                  <a:pt x="4568" y="2159"/>
                </a:lnTo>
                <a:lnTo>
                  <a:pt x="4570" y="2157"/>
                </a:lnTo>
                <a:lnTo>
                  <a:pt x="4573" y="2155"/>
                </a:lnTo>
                <a:lnTo>
                  <a:pt x="4576" y="2154"/>
                </a:lnTo>
                <a:lnTo>
                  <a:pt x="4582" y="2152"/>
                </a:lnTo>
                <a:lnTo>
                  <a:pt x="4587" y="2149"/>
                </a:lnTo>
                <a:lnTo>
                  <a:pt x="4591" y="2145"/>
                </a:lnTo>
                <a:lnTo>
                  <a:pt x="4595" y="2141"/>
                </a:lnTo>
                <a:lnTo>
                  <a:pt x="4603" y="2133"/>
                </a:lnTo>
                <a:lnTo>
                  <a:pt x="4610" y="2124"/>
                </a:lnTo>
                <a:lnTo>
                  <a:pt x="4612" y="2124"/>
                </a:lnTo>
                <a:lnTo>
                  <a:pt x="4614" y="2124"/>
                </a:lnTo>
                <a:lnTo>
                  <a:pt x="4618" y="2130"/>
                </a:lnTo>
                <a:lnTo>
                  <a:pt x="4621" y="2137"/>
                </a:lnTo>
                <a:lnTo>
                  <a:pt x="4622" y="2145"/>
                </a:lnTo>
                <a:lnTo>
                  <a:pt x="4623" y="2152"/>
                </a:lnTo>
                <a:lnTo>
                  <a:pt x="4621" y="2166"/>
                </a:lnTo>
                <a:lnTo>
                  <a:pt x="4620" y="2182"/>
                </a:lnTo>
                <a:lnTo>
                  <a:pt x="4619" y="2185"/>
                </a:lnTo>
                <a:lnTo>
                  <a:pt x="4619" y="2187"/>
                </a:lnTo>
                <a:lnTo>
                  <a:pt x="4621" y="2186"/>
                </a:lnTo>
                <a:lnTo>
                  <a:pt x="4623" y="2186"/>
                </a:lnTo>
                <a:lnTo>
                  <a:pt x="4625" y="2187"/>
                </a:lnTo>
                <a:lnTo>
                  <a:pt x="4627" y="2189"/>
                </a:lnTo>
                <a:lnTo>
                  <a:pt x="4627" y="2191"/>
                </a:lnTo>
                <a:lnTo>
                  <a:pt x="4629" y="2192"/>
                </a:lnTo>
                <a:lnTo>
                  <a:pt x="4632" y="2194"/>
                </a:lnTo>
                <a:lnTo>
                  <a:pt x="4635" y="2195"/>
                </a:lnTo>
                <a:lnTo>
                  <a:pt x="4637" y="2197"/>
                </a:lnTo>
                <a:lnTo>
                  <a:pt x="4638" y="2199"/>
                </a:lnTo>
                <a:lnTo>
                  <a:pt x="4638" y="2203"/>
                </a:lnTo>
                <a:lnTo>
                  <a:pt x="4634" y="2208"/>
                </a:lnTo>
                <a:lnTo>
                  <a:pt x="4633" y="2211"/>
                </a:lnTo>
                <a:lnTo>
                  <a:pt x="4632" y="2216"/>
                </a:lnTo>
                <a:lnTo>
                  <a:pt x="4633" y="2221"/>
                </a:lnTo>
                <a:lnTo>
                  <a:pt x="4635" y="2226"/>
                </a:lnTo>
                <a:lnTo>
                  <a:pt x="4638" y="2231"/>
                </a:lnTo>
                <a:lnTo>
                  <a:pt x="4642" y="2235"/>
                </a:lnTo>
                <a:lnTo>
                  <a:pt x="4646" y="2237"/>
                </a:lnTo>
                <a:lnTo>
                  <a:pt x="4648" y="2237"/>
                </a:lnTo>
                <a:lnTo>
                  <a:pt x="4651" y="2238"/>
                </a:lnTo>
                <a:lnTo>
                  <a:pt x="4654" y="2238"/>
                </a:lnTo>
                <a:lnTo>
                  <a:pt x="4653" y="2238"/>
                </a:lnTo>
                <a:lnTo>
                  <a:pt x="4657" y="2236"/>
                </a:lnTo>
                <a:lnTo>
                  <a:pt x="4661" y="2234"/>
                </a:lnTo>
                <a:lnTo>
                  <a:pt x="4666" y="2229"/>
                </a:lnTo>
                <a:lnTo>
                  <a:pt x="4671" y="2224"/>
                </a:lnTo>
                <a:lnTo>
                  <a:pt x="4676" y="2218"/>
                </a:lnTo>
                <a:lnTo>
                  <a:pt x="4680" y="2212"/>
                </a:lnTo>
                <a:lnTo>
                  <a:pt x="4683" y="2205"/>
                </a:lnTo>
                <a:lnTo>
                  <a:pt x="4686" y="2198"/>
                </a:lnTo>
                <a:lnTo>
                  <a:pt x="4696" y="2199"/>
                </a:lnTo>
                <a:lnTo>
                  <a:pt x="4703" y="2200"/>
                </a:lnTo>
                <a:lnTo>
                  <a:pt x="4707" y="2201"/>
                </a:lnTo>
                <a:lnTo>
                  <a:pt x="4709" y="2202"/>
                </a:lnTo>
                <a:lnTo>
                  <a:pt x="4709" y="2205"/>
                </a:lnTo>
                <a:lnTo>
                  <a:pt x="4707" y="2209"/>
                </a:lnTo>
                <a:lnTo>
                  <a:pt x="4704" y="2215"/>
                </a:lnTo>
                <a:lnTo>
                  <a:pt x="4699" y="2224"/>
                </a:lnTo>
                <a:lnTo>
                  <a:pt x="4695" y="2229"/>
                </a:lnTo>
                <a:lnTo>
                  <a:pt x="4690" y="2234"/>
                </a:lnTo>
                <a:lnTo>
                  <a:pt x="4696" y="2235"/>
                </a:lnTo>
                <a:lnTo>
                  <a:pt x="4699" y="2237"/>
                </a:lnTo>
                <a:lnTo>
                  <a:pt x="4702" y="2238"/>
                </a:lnTo>
                <a:lnTo>
                  <a:pt x="4704" y="2241"/>
                </a:lnTo>
                <a:lnTo>
                  <a:pt x="4703" y="2244"/>
                </a:lnTo>
                <a:lnTo>
                  <a:pt x="4701" y="2247"/>
                </a:lnTo>
                <a:lnTo>
                  <a:pt x="4695" y="2252"/>
                </a:lnTo>
                <a:lnTo>
                  <a:pt x="4685" y="2256"/>
                </a:lnTo>
                <a:lnTo>
                  <a:pt x="4693" y="2295"/>
                </a:lnTo>
                <a:lnTo>
                  <a:pt x="4710" y="2292"/>
                </a:lnTo>
                <a:lnTo>
                  <a:pt x="4707" y="2293"/>
                </a:lnTo>
                <a:lnTo>
                  <a:pt x="4694" y="2298"/>
                </a:lnTo>
                <a:lnTo>
                  <a:pt x="4683" y="2293"/>
                </a:lnTo>
                <a:lnTo>
                  <a:pt x="4676" y="2290"/>
                </a:lnTo>
                <a:lnTo>
                  <a:pt x="4680" y="2289"/>
                </a:lnTo>
                <a:lnTo>
                  <a:pt x="4684" y="2289"/>
                </a:lnTo>
                <a:lnTo>
                  <a:pt x="4688" y="2289"/>
                </a:lnTo>
                <a:lnTo>
                  <a:pt x="4693" y="2291"/>
                </a:lnTo>
                <a:lnTo>
                  <a:pt x="4694" y="2297"/>
                </a:lnTo>
                <a:lnTo>
                  <a:pt x="4696" y="2302"/>
                </a:lnTo>
                <a:lnTo>
                  <a:pt x="4699" y="2304"/>
                </a:lnTo>
                <a:lnTo>
                  <a:pt x="4703" y="2306"/>
                </a:lnTo>
                <a:lnTo>
                  <a:pt x="4705" y="2310"/>
                </a:lnTo>
                <a:lnTo>
                  <a:pt x="4707" y="2314"/>
                </a:lnTo>
                <a:lnTo>
                  <a:pt x="4708" y="2317"/>
                </a:lnTo>
                <a:lnTo>
                  <a:pt x="4708" y="2319"/>
                </a:lnTo>
                <a:lnTo>
                  <a:pt x="4707" y="2321"/>
                </a:lnTo>
                <a:lnTo>
                  <a:pt x="4705" y="2324"/>
                </a:lnTo>
                <a:lnTo>
                  <a:pt x="4698" y="2323"/>
                </a:lnTo>
                <a:lnTo>
                  <a:pt x="4693" y="2321"/>
                </a:lnTo>
                <a:lnTo>
                  <a:pt x="4690" y="2319"/>
                </a:lnTo>
                <a:lnTo>
                  <a:pt x="4689" y="2317"/>
                </a:lnTo>
                <a:lnTo>
                  <a:pt x="4688" y="2315"/>
                </a:lnTo>
                <a:lnTo>
                  <a:pt x="4688" y="2312"/>
                </a:lnTo>
                <a:lnTo>
                  <a:pt x="4685" y="2317"/>
                </a:lnTo>
                <a:lnTo>
                  <a:pt x="4682" y="2322"/>
                </a:lnTo>
                <a:lnTo>
                  <a:pt x="4677" y="2324"/>
                </a:lnTo>
                <a:lnTo>
                  <a:pt x="4674" y="2328"/>
                </a:lnTo>
                <a:lnTo>
                  <a:pt x="4671" y="2331"/>
                </a:lnTo>
                <a:lnTo>
                  <a:pt x="4668" y="2336"/>
                </a:lnTo>
                <a:lnTo>
                  <a:pt x="4664" y="2339"/>
                </a:lnTo>
                <a:lnTo>
                  <a:pt x="4661" y="2342"/>
                </a:lnTo>
                <a:lnTo>
                  <a:pt x="4656" y="2345"/>
                </a:lnTo>
                <a:lnTo>
                  <a:pt x="4650" y="2345"/>
                </a:lnTo>
                <a:lnTo>
                  <a:pt x="4650" y="2345"/>
                </a:lnTo>
                <a:lnTo>
                  <a:pt x="4650" y="2346"/>
                </a:lnTo>
                <a:lnTo>
                  <a:pt x="4650" y="2346"/>
                </a:lnTo>
                <a:lnTo>
                  <a:pt x="4650" y="2346"/>
                </a:lnTo>
                <a:lnTo>
                  <a:pt x="4650" y="2346"/>
                </a:lnTo>
                <a:lnTo>
                  <a:pt x="4651" y="2349"/>
                </a:lnTo>
                <a:lnTo>
                  <a:pt x="4652" y="2353"/>
                </a:lnTo>
                <a:lnTo>
                  <a:pt x="4655" y="2355"/>
                </a:lnTo>
                <a:lnTo>
                  <a:pt x="4658" y="2357"/>
                </a:lnTo>
                <a:lnTo>
                  <a:pt x="4661" y="2356"/>
                </a:lnTo>
                <a:lnTo>
                  <a:pt x="4663" y="2354"/>
                </a:lnTo>
                <a:lnTo>
                  <a:pt x="4663" y="2351"/>
                </a:lnTo>
                <a:lnTo>
                  <a:pt x="4663" y="2348"/>
                </a:lnTo>
                <a:lnTo>
                  <a:pt x="4663" y="2347"/>
                </a:lnTo>
                <a:lnTo>
                  <a:pt x="4664" y="2347"/>
                </a:lnTo>
                <a:lnTo>
                  <a:pt x="4666" y="2346"/>
                </a:lnTo>
                <a:lnTo>
                  <a:pt x="4668" y="2347"/>
                </a:lnTo>
                <a:lnTo>
                  <a:pt x="4673" y="2351"/>
                </a:lnTo>
                <a:lnTo>
                  <a:pt x="4678" y="2356"/>
                </a:lnTo>
                <a:lnTo>
                  <a:pt x="4679" y="2353"/>
                </a:lnTo>
                <a:lnTo>
                  <a:pt x="4681" y="2350"/>
                </a:lnTo>
                <a:lnTo>
                  <a:pt x="4683" y="2349"/>
                </a:lnTo>
                <a:lnTo>
                  <a:pt x="4686" y="2348"/>
                </a:lnTo>
                <a:lnTo>
                  <a:pt x="4688" y="2348"/>
                </a:lnTo>
                <a:lnTo>
                  <a:pt x="4692" y="2348"/>
                </a:lnTo>
                <a:lnTo>
                  <a:pt x="4692" y="2345"/>
                </a:lnTo>
                <a:lnTo>
                  <a:pt x="4693" y="2341"/>
                </a:lnTo>
                <a:lnTo>
                  <a:pt x="4695" y="2339"/>
                </a:lnTo>
                <a:lnTo>
                  <a:pt x="4698" y="2337"/>
                </a:lnTo>
                <a:lnTo>
                  <a:pt x="4705" y="2334"/>
                </a:lnTo>
                <a:lnTo>
                  <a:pt x="4712" y="2334"/>
                </a:lnTo>
                <a:lnTo>
                  <a:pt x="4718" y="2335"/>
                </a:lnTo>
                <a:lnTo>
                  <a:pt x="4725" y="2337"/>
                </a:lnTo>
                <a:lnTo>
                  <a:pt x="4726" y="2348"/>
                </a:lnTo>
                <a:lnTo>
                  <a:pt x="4727" y="2356"/>
                </a:lnTo>
                <a:lnTo>
                  <a:pt x="4726" y="2358"/>
                </a:lnTo>
                <a:lnTo>
                  <a:pt x="4725" y="2359"/>
                </a:lnTo>
                <a:lnTo>
                  <a:pt x="4724" y="2359"/>
                </a:lnTo>
                <a:lnTo>
                  <a:pt x="4722" y="2359"/>
                </a:lnTo>
                <a:lnTo>
                  <a:pt x="4717" y="2357"/>
                </a:lnTo>
                <a:lnTo>
                  <a:pt x="4709" y="2352"/>
                </a:lnTo>
                <a:lnTo>
                  <a:pt x="4702" y="2353"/>
                </a:lnTo>
                <a:lnTo>
                  <a:pt x="4694" y="2357"/>
                </a:lnTo>
                <a:lnTo>
                  <a:pt x="4695" y="2361"/>
                </a:lnTo>
                <a:lnTo>
                  <a:pt x="4696" y="2365"/>
                </a:lnTo>
                <a:lnTo>
                  <a:pt x="4706" y="2372"/>
                </a:lnTo>
                <a:lnTo>
                  <a:pt x="4714" y="2381"/>
                </a:lnTo>
                <a:lnTo>
                  <a:pt x="4717" y="2385"/>
                </a:lnTo>
                <a:lnTo>
                  <a:pt x="4718" y="2391"/>
                </a:lnTo>
                <a:lnTo>
                  <a:pt x="4718" y="2399"/>
                </a:lnTo>
                <a:lnTo>
                  <a:pt x="4715" y="2406"/>
                </a:lnTo>
                <a:lnTo>
                  <a:pt x="4715" y="2409"/>
                </a:lnTo>
                <a:lnTo>
                  <a:pt x="4715" y="2412"/>
                </a:lnTo>
                <a:lnTo>
                  <a:pt x="4716" y="2415"/>
                </a:lnTo>
                <a:lnTo>
                  <a:pt x="4718" y="2418"/>
                </a:lnTo>
                <a:lnTo>
                  <a:pt x="4722" y="2425"/>
                </a:lnTo>
                <a:lnTo>
                  <a:pt x="4725" y="2432"/>
                </a:lnTo>
                <a:lnTo>
                  <a:pt x="4729" y="2428"/>
                </a:lnTo>
                <a:lnTo>
                  <a:pt x="4733" y="2424"/>
                </a:lnTo>
                <a:lnTo>
                  <a:pt x="4735" y="2422"/>
                </a:lnTo>
                <a:lnTo>
                  <a:pt x="4739" y="2421"/>
                </a:lnTo>
                <a:lnTo>
                  <a:pt x="4742" y="2421"/>
                </a:lnTo>
                <a:lnTo>
                  <a:pt x="4745" y="2422"/>
                </a:lnTo>
                <a:lnTo>
                  <a:pt x="4747" y="2424"/>
                </a:lnTo>
                <a:lnTo>
                  <a:pt x="4748" y="2425"/>
                </a:lnTo>
                <a:lnTo>
                  <a:pt x="4748" y="2427"/>
                </a:lnTo>
                <a:lnTo>
                  <a:pt x="4748" y="2430"/>
                </a:lnTo>
                <a:lnTo>
                  <a:pt x="4747" y="2434"/>
                </a:lnTo>
                <a:lnTo>
                  <a:pt x="4744" y="2438"/>
                </a:lnTo>
                <a:lnTo>
                  <a:pt x="4736" y="2454"/>
                </a:lnTo>
                <a:lnTo>
                  <a:pt x="4729" y="2470"/>
                </a:lnTo>
                <a:lnTo>
                  <a:pt x="4723" y="2486"/>
                </a:lnTo>
                <a:lnTo>
                  <a:pt x="4714" y="2500"/>
                </a:lnTo>
                <a:lnTo>
                  <a:pt x="4710" y="2509"/>
                </a:lnTo>
                <a:lnTo>
                  <a:pt x="4706" y="2516"/>
                </a:lnTo>
                <a:lnTo>
                  <a:pt x="4705" y="2510"/>
                </a:lnTo>
                <a:lnTo>
                  <a:pt x="4704" y="2504"/>
                </a:lnTo>
                <a:lnTo>
                  <a:pt x="4703" y="2501"/>
                </a:lnTo>
                <a:lnTo>
                  <a:pt x="4702" y="2500"/>
                </a:lnTo>
                <a:lnTo>
                  <a:pt x="4700" y="2500"/>
                </a:lnTo>
                <a:lnTo>
                  <a:pt x="4698" y="2500"/>
                </a:lnTo>
                <a:lnTo>
                  <a:pt x="4697" y="2502"/>
                </a:lnTo>
                <a:lnTo>
                  <a:pt x="4695" y="2504"/>
                </a:lnTo>
                <a:lnTo>
                  <a:pt x="4690" y="2511"/>
                </a:lnTo>
                <a:lnTo>
                  <a:pt x="4685" y="2517"/>
                </a:lnTo>
                <a:lnTo>
                  <a:pt x="4681" y="2522"/>
                </a:lnTo>
                <a:lnTo>
                  <a:pt x="4677" y="2525"/>
                </a:lnTo>
                <a:lnTo>
                  <a:pt x="4677" y="2525"/>
                </a:lnTo>
                <a:lnTo>
                  <a:pt x="4677" y="2526"/>
                </a:lnTo>
                <a:lnTo>
                  <a:pt x="4679" y="2528"/>
                </a:lnTo>
                <a:lnTo>
                  <a:pt x="4680" y="2530"/>
                </a:lnTo>
                <a:lnTo>
                  <a:pt x="4680" y="2532"/>
                </a:lnTo>
                <a:lnTo>
                  <a:pt x="4679" y="2534"/>
                </a:lnTo>
                <a:lnTo>
                  <a:pt x="4678" y="2537"/>
                </a:lnTo>
                <a:lnTo>
                  <a:pt x="4675" y="2539"/>
                </a:lnTo>
                <a:lnTo>
                  <a:pt x="4673" y="2539"/>
                </a:lnTo>
                <a:lnTo>
                  <a:pt x="4671" y="2537"/>
                </a:lnTo>
                <a:lnTo>
                  <a:pt x="4668" y="2535"/>
                </a:lnTo>
                <a:lnTo>
                  <a:pt x="4666" y="2532"/>
                </a:lnTo>
                <a:lnTo>
                  <a:pt x="4664" y="2530"/>
                </a:lnTo>
                <a:lnTo>
                  <a:pt x="4662" y="2528"/>
                </a:lnTo>
                <a:lnTo>
                  <a:pt x="4660" y="2528"/>
                </a:lnTo>
                <a:lnTo>
                  <a:pt x="4638" y="2532"/>
                </a:lnTo>
                <a:lnTo>
                  <a:pt x="4635" y="2515"/>
                </a:lnTo>
                <a:lnTo>
                  <a:pt x="4638" y="2527"/>
                </a:lnTo>
                <a:lnTo>
                  <a:pt x="4644" y="2538"/>
                </a:lnTo>
                <a:lnTo>
                  <a:pt x="4648" y="2544"/>
                </a:lnTo>
                <a:lnTo>
                  <a:pt x="4651" y="2550"/>
                </a:lnTo>
                <a:lnTo>
                  <a:pt x="4653" y="2556"/>
                </a:lnTo>
                <a:lnTo>
                  <a:pt x="4655" y="2562"/>
                </a:lnTo>
                <a:lnTo>
                  <a:pt x="4659" y="2559"/>
                </a:lnTo>
                <a:lnTo>
                  <a:pt x="4664" y="2558"/>
                </a:lnTo>
                <a:lnTo>
                  <a:pt x="4669" y="2557"/>
                </a:lnTo>
                <a:lnTo>
                  <a:pt x="4675" y="2557"/>
                </a:lnTo>
                <a:lnTo>
                  <a:pt x="4680" y="2558"/>
                </a:lnTo>
                <a:lnTo>
                  <a:pt x="4684" y="2560"/>
                </a:lnTo>
                <a:lnTo>
                  <a:pt x="4688" y="2564"/>
                </a:lnTo>
                <a:lnTo>
                  <a:pt x="4692" y="2568"/>
                </a:lnTo>
                <a:lnTo>
                  <a:pt x="4696" y="2569"/>
                </a:lnTo>
                <a:lnTo>
                  <a:pt x="4699" y="2572"/>
                </a:lnTo>
                <a:lnTo>
                  <a:pt x="4700" y="2573"/>
                </a:lnTo>
                <a:lnTo>
                  <a:pt x="4700" y="2575"/>
                </a:lnTo>
                <a:lnTo>
                  <a:pt x="4700" y="2577"/>
                </a:lnTo>
                <a:lnTo>
                  <a:pt x="4699" y="2579"/>
                </a:lnTo>
                <a:lnTo>
                  <a:pt x="4697" y="2581"/>
                </a:lnTo>
                <a:lnTo>
                  <a:pt x="4695" y="2581"/>
                </a:lnTo>
                <a:lnTo>
                  <a:pt x="4692" y="2580"/>
                </a:lnTo>
                <a:lnTo>
                  <a:pt x="4689" y="2579"/>
                </a:lnTo>
                <a:lnTo>
                  <a:pt x="4685" y="2576"/>
                </a:lnTo>
                <a:lnTo>
                  <a:pt x="4681" y="2573"/>
                </a:lnTo>
                <a:lnTo>
                  <a:pt x="4678" y="2570"/>
                </a:lnTo>
                <a:lnTo>
                  <a:pt x="4677" y="2565"/>
                </a:lnTo>
                <a:lnTo>
                  <a:pt x="4675" y="2569"/>
                </a:lnTo>
                <a:lnTo>
                  <a:pt x="4674" y="2572"/>
                </a:lnTo>
                <a:lnTo>
                  <a:pt x="4674" y="2576"/>
                </a:lnTo>
                <a:lnTo>
                  <a:pt x="4674" y="2580"/>
                </a:lnTo>
                <a:lnTo>
                  <a:pt x="4674" y="2584"/>
                </a:lnTo>
                <a:lnTo>
                  <a:pt x="4673" y="2588"/>
                </a:lnTo>
                <a:lnTo>
                  <a:pt x="4671" y="2591"/>
                </a:lnTo>
                <a:lnTo>
                  <a:pt x="4668" y="2594"/>
                </a:lnTo>
                <a:lnTo>
                  <a:pt x="4666" y="2590"/>
                </a:lnTo>
                <a:lnTo>
                  <a:pt x="4665" y="2586"/>
                </a:lnTo>
                <a:lnTo>
                  <a:pt x="4665" y="2582"/>
                </a:lnTo>
                <a:lnTo>
                  <a:pt x="4666" y="2577"/>
                </a:lnTo>
                <a:lnTo>
                  <a:pt x="4667" y="2573"/>
                </a:lnTo>
                <a:lnTo>
                  <a:pt x="4667" y="2569"/>
                </a:lnTo>
                <a:lnTo>
                  <a:pt x="4667" y="2565"/>
                </a:lnTo>
                <a:lnTo>
                  <a:pt x="4666" y="2560"/>
                </a:lnTo>
                <a:lnTo>
                  <a:pt x="4659" y="2562"/>
                </a:lnTo>
                <a:lnTo>
                  <a:pt x="4653" y="2564"/>
                </a:lnTo>
                <a:lnTo>
                  <a:pt x="4648" y="2562"/>
                </a:lnTo>
                <a:lnTo>
                  <a:pt x="4643" y="2560"/>
                </a:lnTo>
                <a:lnTo>
                  <a:pt x="4640" y="2555"/>
                </a:lnTo>
                <a:lnTo>
                  <a:pt x="4638" y="2549"/>
                </a:lnTo>
                <a:lnTo>
                  <a:pt x="4638" y="2541"/>
                </a:lnTo>
                <a:lnTo>
                  <a:pt x="4639" y="2530"/>
                </a:lnTo>
                <a:lnTo>
                  <a:pt x="4635" y="2536"/>
                </a:lnTo>
                <a:lnTo>
                  <a:pt x="4633" y="2542"/>
                </a:lnTo>
                <a:lnTo>
                  <a:pt x="4631" y="2548"/>
                </a:lnTo>
                <a:lnTo>
                  <a:pt x="4629" y="2555"/>
                </a:lnTo>
                <a:lnTo>
                  <a:pt x="4626" y="2568"/>
                </a:lnTo>
                <a:lnTo>
                  <a:pt x="4624" y="2580"/>
                </a:lnTo>
                <a:lnTo>
                  <a:pt x="4622" y="2585"/>
                </a:lnTo>
                <a:lnTo>
                  <a:pt x="4620" y="2590"/>
                </a:lnTo>
                <a:lnTo>
                  <a:pt x="4618" y="2595"/>
                </a:lnTo>
                <a:lnTo>
                  <a:pt x="4615" y="2599"/>
                </a:lnTo>
                <a:lnTo>
                  <a:pt x="4611" y="2603"/>
                </a:lnTo>
                <a:lnTo>
                  <a:pt x="4606" y="2606"/>
                </a:lnTo>
                <a:lnTo>
                  <a:pt x="4600" y="2608"/>
                </a:lnTo>
                <a:lnTo>
                  <a:pt x="4592" y="2610"/>
                </a:lnTo>
                <a:lnTo>
                  <a:pt x="4592" y="2610"/>
                </a:lnTo>
                <a:lnTo>
                  <a:pt x="4594" y="2623"/>
                </a:lnTo>
                <a:lnTo>
                  <a:pt x="4596" y="2636"/>
                </a:lnTo>
                <a:lnTo>
                  <a:pt x="4598" y="2648"/>
                </a:lnTo>
                <a:lnTo>
                  <a:pt x="4601" y="2660"/>
                </a:lnTo>
                <a:lnTo>
                  <a:pt x="4597" y="2661"/>
                </a:lnTo>
                <a:lnTo>
                  <a:pt x="4594" y="2661"/>
                </a:lnTo>
                <a:lnTo>
                  <a:pt x="4591" y="2660"/>
                </a:lnTo>
                <a:lnTo>
                  <a:pt x="4589" y="2659"/>
                </a:lnTo>
                <a:lnTo>
                  <a:pt x="4584" y="2656"/>
                </a:lnTo>
                <a:lnTo>
                  <a:pt x="4579" y="2652"/>
                </a:lnTo>
                <a:lnTo>
                  <a:pt x="4575" y="2649"/>
                </a:lnTo>
                <a:lnTo>
                  <a:pt x="4571" y="2647"/>
                </a:lnTo>
                <a:lnTo>
                  <a:pt x="4571" y="2647"/>
                </a:lnTo>
                <a:lnTo>
                  <a:pt x="4571" y="2647"/>
                </a:lnTo>
                <a:lnTo>
                  <a:pt x="4570" y="2651"/>
                </a:lnTo>
                <a:lnTo>
                  <a:pt x="4569" y="2654"/>
                </a:lnTo>
                <a:lnTo>
                  <a:pt x="4567" y="2658"/>
                </a:lnTo>
                <a:lnTo>
                  <a:pt x="4565" y="2660"/>
                </a:lnTo>
                <a:lnTo>
                  <a:pt x="4564" y="2661"/>
                </a:lnTo>
                <a:lnTo>
                  <a:pt x="4563" y="2661"/>
                </a:lnTo>
                <a:lnTo>
                  <a:pt x="4562" y="2664"/>
                </a:lnTo>
                <a:lnTo>
                  <a:pt x="4560" y="2666"/>
                </a:lnTo>
                <a:lnTo>
                  <a:pt x="4557" y="2668"/>
                </a:lnTo>
                <a:lnTo>
                  <a:pt x="4554" y="2668"/>
                </a:lnTo>
                <a:lnTo>
                  <a:pt x="4550" y="2665"/>
                </a:lnTo>
                <a:lnTo>
                  <a:pt x="4548" y="2664"/>
                </a:lnTo>
                <a:lnTo>
                  <a:pt x="4545" y="2664"/>
                </a:lnTo>
                <a:lnTo>
                  <a:pt x="4543" y="2665"/>
                </a:lnTo>
                <a:lnTo>
                  <a:pt x="4540" y="2667"/>
                </a:lnTo>
                <a:lnTo>
                  <a:pt x="4538" y="2669"/>
                </a:lnTo>
                <a:lnTo>
                  <a:pt x="4536" y="2671"/>
                </a:lnTo>
                <a:lnTo>
                  <a:pt x="4533" y="2671"/>
                </a:lnTo>
                <a:lnTo>
                  <a:pt x="4536" y="2681"/>
                </a:lnTo>
                <a:lnTo>
                  <a:pt x="4537" y="2690"/>
                </a:lnTo>
                <a:lnTo>
                  <a:pt x="4540" y="2711"/>
                </a:lnTo>
                <a:lnTo>
                  <a:pt x="4554" y="2709"/>
                </a:lnTo>
                <a:lnTo>
                  <a:pt x="4556" y="2701"/>
                </a:lnTo>
                <a:lnTo>
                  <a:pt x="4567" y="2700"/>
                </a:lnTo>
                <a:lnTo>
                  <a:pt x="4579" y="2700"/>
                </a:lnTo>
                <a:lnTo>
                  <a:pt x="4574" y="2691"/>
                </a:lnTo>
                <a:lnTo>
                  <a:pt x="4571" y="2683"/>
                </a:lnTo>
                <a:lnTo>
                  <a:pt x="4571" y="2678"/>
                </a:lnTo>
                <a:lnTo>
                  <a:pt x="4572" y="2674"/>
                </a:lnTo>
                <a:lnTo>
                  <a:pt x="4575" y="2669"/>
                </a:lnTo>
                <a:lnTo>
                  <a:pt x="4579" y="2665"/>
                </a:lnTo>
                <a:lnTo>
                  <a:pt x="4583" y="2667"/>
                </a:lnTo>
                <a:lnTo>
                  <a:pt x="4586" y="2669"/>
                </a:lnTo>
                <a:lnTo>
                  <a:pt x="4588" y="2672"/>
                </a:lnTo>
                <a:lnTo>
                  <a:pt x="4589" y="2676"/>
                </a:lnTo>
                <a:lnTo>
                  <a:pt x="4588" y="2679"/>
                </a:lnTo>
                <a:lnTo>
                  <a:pt x="4587" y="2685"/>
                </a:lnTo>
                <a:lnTo>
                  <a:pt x="4583" y="2691"/>
                </a:lnTo>
                <a:lnTo>
                  <a:pt x="4579" y="2700"/>
                </a:lnTo>
                <a:lnTo>
                  <a:pt x="4579" y="2700"/>
                </a:lnTo>
                <a:lnTo>
                  <a:pt x="4579" y="2700"/>
                </a:lnTo>
                <a:lnTo>
                  <a:pt x="4577" y="2703"/>
                </a:lnTo>
                <a:lnTo>
                  <a:pt x="4575" y="2706"/>
                </a:lnTo>
                <a:lnTo>
                  <a:pt x="4575" y="2709"/>
                </a:lnTo>
                <a:lnTo>
                  <a:pt x="4575" y="2712"/>
                </a:lnTo>
                <a:lnTo>
                  <a:pt x="4573" y="2716"/>
                </a:lnTo>
                <a:lnTo>
                  <a:pt x="4571" y="2720"/>
                </a:lnTo>
                <a:lnTo>
                  <a:pt x="4568" y="2723"/>
                </a:lnTo>
                <a:lnTo>
                  <a:pt x="4564" y="2724"/>
                </a:lnTo>
                <a:lnTo>
                  <a:pt x="4560" y="2725"/>
                </a:lnTo>
                <a:lnTo>
                  <a:pt x="4556" y="2725"/>
                </a:lnTo>
                <a:lnTo>
                  <a:pt x="4554" y="2724"/>
                </a:lnTo>
                <a:lnTo>
                  <a:pt x="4552" y="2723"/>
                </a:lnTo>
                <a:lnTo>
                  <a:pt x="4548" y="2732"/>
                </a:lnTo>
                <a:lnTo>
                  <a:pt x="4544" y="2741"/>
                </a:lnTo>
                <a:lnTo>
                  <a:pt x="4531" y="2747"/>
                </a:lnTo>
                <a:lnTo>
                  <a:pt x="4517" y="2752"/>
                </a:lnTo>
                <a:lnTo>
                  <a:pt x="4513" y="2753"/>
                </a:lnTo>
                <a:lnTo>
                  <a:pt x="4510" y="2755"/>
                </a:lnTo>
                <a:lnTo>
                  <a:pt x="4506" y="2758"/>
                </a:lnTo>
                <a:lnTo>
                  <a:pt x="4504" y="2761"/>
                </a:lnTo>
                <a:lnTo>
                  <a:pt x="4500" y="2766"/>
                </a:lnTo>
                <a:lnTo>
                  <a:pt x="4495" y="2771"/>
                </a:lnTo>
                <a:lnTo>
                  <a:pt x="4506" y="2781"/>
                </a:lnTo>
                <a:lnTo>
                  <a:pt x="4518" y="2790"/>
                </a:lnTo>
                <a:lnTo>
                  <a:pt x="4522" y="2788"/>
                </a:lnTo>
                <a:lnTo>
                  <a:pt x="4526" y="2785"/>
                </a:lnTo>
                <a:lnTo>
                  <a:pt x="4529" y="2782"/>
                </a:lnTo>
                <a:lnTo>
                  <a:pt x="4532" y="2780"/>
                </a:lnTo>
                <a:lnTo>
                  <a:pt x="4535" y="2780"/>
                </a:lnTo>
                <a:lnTo>
                  <a:pt x="4539" y="2780"/>
                </a:lnTo>
                <a:lnTo>
                  <a:pt x="4542" y="2772"/>
                </a:lnTo>
                <a:lnTo>
                  <a:pt x="4546" y="2765"/>
                </a:lnTo>
                <a:lnTo>
                  <a:pt x="4549" y="2763"/>
                </a:lnTo>
                <a:lnTo>
                  <a:pt x="4554" y="2762"/>
                </a:lnTo>
                <a:lnTo>
                  <a:pt x="4558" y="2761"/>
                </a:lnTo>
                <a:lnTo>
                  <a:pt x="4564" y="2762"/>
                </a:lnTo>
                <a:lnTo>
                  <a:pt x="4566" y="2766"/>
                </a:lnTo>
                <a:lnTo>
                  <a:pt x="4568" y="2770"/>
                </a:lnTo>
                <a:lnTo>
                  <a:pt x="4565" y="2775"/>
                </a:lnTo>
                <a:lnTo>
                  <a:pt x="4563" y="2780"/>
                </a:lnTo>
                <a:lnTo>
                  <a:pt x="4563" y="2786"/>
                </a:lnTo>
                <a:lnTo>
                  <a:pt x="4563" y="2792"/>
                </a:lnTo>
                <a:lnTo>
                  <a:pt x="4565" y="2797"/>
                </a:lnTo>
                <a:lnTo>
                  <a:pt x="4567" y="2801"/>
                </a:lnTo>
                <a:lnTo>
                  <a:pt x="4570" y="2806"/>
                </a:lnTo>
                <a:lnTo>
                  <a:pt x="4575" y="2809"/>
                </a:lnTo>
                <a:lnTo>
                  <a:pt x="4575" y="2814"/>
                </a:lnTo>
                <a:lnTo>
                  <a:pt x="4575" y="2822"/>
                </a:lnTo>
                <a:lnTo>
                  <a:pt x="4576" y="2827"/>
                </a:lnTo>
                <a:lnTo>
                  <a:pt x="4575" y="2830"/>
                </a:lnTo>
                <a:lnTo>
                  <a:pt x="4575" y="2833"/>
                </a:lnTo>
                <a:lnTo>
                  <a:pt x="4573" y="2835"/>
                </a:lnTo>
                <a:lnTo>
                  <a:pt x="4573" y="2835"/>
                </a:lnTo>
                <a:lnTo>
                  <a:pt x="4572" y="2833"/>
                </a:lnTo>
                <a:lnTo>
                  <a:pt x="4570" y="2830"/>
                </a:lnTo>
                <a:lnTo>
                  <a:pt x="4569" y="2828"/>
                </a:lnTo>
                <a:lnTo>
                  <a:pt x="4568" y="2827"/>
                </a:lnTo>
                <a:lnTo>
                  <a:pt x="4567" y="2827"/>
                </a:lnTo>
                <a:lnTo>
                  <a:pt x="4566" y="2828"/>
                </a:lnTo>
                <a:lnTo>
                  <a:pt x="4562" y="2818"/>
                </a:lnTo>
                <a:lnTo>
                  <a:pt x="4558" y="2809"/>
                </a:lnTo>
                <a:lnTo>
                  <a:pt x="4561" y="2809"/>
                </a:lnTo>
                <a:lnTo>
                  <a:pt x="4564" y="2808"/>
                </a:lnTo>
                <a:lnTo>
                  <a:pt x="4563" y="2820"/>
                </a:lnTo>
                <a:lnTo>
                  <a:pt x="4563" y="2832"/>
                </a:lnTo>
                <a:lnTo>
                  <a:pt x="4570" y="2868"/>
                </a:lnTo>
                <a:lnTo>
                  <a:pt x="4569" y="2868"/>
                </a:lnTo>
                <a:lnTo>
                  <a:pt x="4568" y="2868"/>
                </a:lnTo>
                <a:lnTo>
                  <a:pt x="4571" y="2861"/>
                </a:lnTo>
                <a:lnTo>
                  <a:pt x="4572" y="2852"/>
                </a:lnTo>
                <a:lnTo>
                  <a:pt x="4577" y="2844"/>
                </a:lnTo>
                <a:lnTo>
                  <a:pt x="4582" y="2831"/>
                </a:lnTo>
                <a:lnTo>
                  <a:pt x="4584" y="2826"/>
                </a:lnTo>
                <a:lnTo>
                  <a:pt x="4587" y="2822"/>
                </a:lnTo>
                <a:lnTo>
                  <a:pt x="4588" y="2821"/>
                </a:lnTo>
                <a:lnTo>
                  <a:pt x="4589" y="2820"/>
                </a:lnTo>
                <a:lnTo>
                  <a:pt x="4591" y="2820"/>
                </a:lnTo>
                <a:lnTo>
                  <a:pt x="4592" y="2820"/>
                </a:lnTo>
                <a:lnTo>
                  <a:pt x="4595" y="2824"/>
                </a:lnTo>
                <a:lnTo>
                  <a:pt x="4597" y="2827"/>
                </a:lnTo>
                <a:lnTo>
                  <a:pt x="4596" y="2831"/>
                </a:lnTo>
                <a:lnTo>
                  <a:pt x="4595" y="2834"/>
                </a:lnTo>
                <a:lnTo>
                  <a:pt x="4591" y="2843"/>
                </a:lnTo>
                <a:lnTo>
                  <a:pt x="4588" y="2851"/>
                </a:lnTo>
                <a:lnTo>
                  <a:pt x="4584" y="2850"/>
                </a:lnTo>
                <a:lnTo>
                  <a:pt x="4580" y="2848"/>
                </a:lnTo>
                <a:lnTo>
                  <a:pt x="4578" y="2848"/>
                </a:lnTo>
                <a:lnTo>
                  <a:pt x="4576" y="2848"/>
                </a:lnTo>
                <a:lnTo>
                  <a:pt x="4574" y="2849"/>
                </a:lnTo>
                <a:lnTo>
                  <a:pt x="4573" y="2851"/>
                </a:lnTo>
                <a:lnTo>
                  <a:pt x="4570" y="2856"/>
                </a:lnTo>
                <a:lnTo>
                  <a:pt x="4566" y="2860"/>
                </a:lnTo>
                <a:lnTo>
                  <a:pt x="4564" y="2861"/>
                </a:lnTo>
                <a:lnTo>
                  <a:pt x="4562" y="2861"/>
                </a:lnTo>
                <a:lnTo>
                  <a:pt x="4559" y="2861"/>
                </a:lnTo>
                <a:lnTo>
                  <a:pt x="4556" y="2860"/>
                </a:lnTo>
                <a:lnTo>
                  <a:pt x="4554" y="2858"/>
                </a:lnTo>
                <a:lnTo>
                  <a:pt x="4551" y="2855"/>
                </a:lnTo>
                <a:lnTo>
                  <a:pt x="4551" y="2853"/>
                </a:lnTo>
                <a:lnTo>
                  <a:pt x="4551" y="2850"/>
                </a:lnTo>
                <a:lnTo>
                  <a:pt x="4552" y="2845"/>
                </a:lnTo>
                <a:lnTo>
                  <a:pt x="4551" y="2840"/>
                </a:lnTo>
                <a:lnTo>
                  <a:pt x="4547" y="2841"/>
                </a:lnTo>
                <a:lnTo>
                  <a:pt x="4544" y="2842"/>
                </a:lnTo>
                <a:lnTo>
                  <a:pt x="4540" y="2844"/>
                </a:lnTo>
                <a:lnTo>
                  <a:pt x="4537" y="2847"/>
                </a:lnTo>
                <a:lnTo>
                  <a:pt x="4531" y="2852"/>
                </a:lnTo>
                <a:lnTo>
                  <a:pt x="4525" y="2857"/>
                </a:lnTo>
                <a:lnTo>
                  <a:pt x="4523" y="2856"/>
                </a:lnTo>
                <a:lnTo>
                  <a:pt x="4520" y="2855"/>
                </a:lnTo>
                <a:lnTo>
                  <a:pt x="4517" y="2855"/>
                </a:lnTo>
                <a:lnTo>
                  <a:pt x="4514" y="2855"/>
                </a:lnTo>
                <a:lnTo>
                  <a:pt x="4508" y="2856"/>
                </a:lnTo>
                <a:lnTo>
                  <a:pt x="4501" y="2857"/>
                </a:lnTo>
                <a:lnTo>
                  <a:pt x="4499" y="2859"/>
                </a:lnTo>
                <a:lnTo>
                  <a:pt x="4498" y="2860"/>
                </a:lnTo>
                <a:lnTo>
                  <a:pt x="4495" y="2866"/>
                </a:lnTo>
                <a:lnTo>
                  <a:pt x="4492" y="2871"/>
                </a:lnTo>
                <a:lnTo>
                  <a:pt x="4489" y="2870"/>
                </a:lnTo>
                <a:lnTo>
                  <a:pt x="4487" y="2871"/>
                </a:lnTo>
                <a:lnTo>
                  <a:pt x="4484" y="2871"/>
                </a:lnTo>
                <a:lnTo>
                  <a:pt x="4482" y="2873"/>
                </a:lnTo>
                <a:lnTo>
                  <a:pt x="4477" y="2876"/>
                </a:lnTo>
                <a:lnTo>
                  <a:pt x="4472" y="2879"/>
                </a:lnTo>
                <a:lnTo>
                  <a:pt x="4468" y="2881"/>
                </a:lnTo>
                <a:lnTo>
                  <a:pt x="4465" y="2883"/>
                </a:lnTo>
                <a:lnTo>
                  <a:pt x="4463" y="2886"/>
                </a:lnTo>
                <a:lnTo>
                  <a:pt x="4462" y="2887"/>
                </a:lnTo>
                <a:lnTo>
                  <a:pt x="4465" y="2887"/>
                </a:lnTo>
                <a:lnTo>
                  <a:pt x="4460" y="2886"/>
                </a:lnTo>
                <a:lnTo>
                  <a:pt x="4456" y="2882"/>
                </a:lnTo>
                <a:lnTo>
                  <a:pt x="4452" y="2877"/>
                </a:lnTo>
                <a:lnTo>
                  <a:pt x="4447" y="2870"/>
                </a:lnTo>
                <a:lnTo>
                  <a:pt x="4440" y="2858"/>
                </a:lnTo>
                <a:lnTo>
                  <a:pt x="4436" y="2851"/>
                </a:lnTo>
                <a:lnTo>
                  <a:pt x="4436" y="2851"/>
                </a:lnTo>
                <a:lnTo>
                  <a:pt x="4436" y="2851"/>
                </a:lnTo>
                <a:lnTo>
                  <a:pt x="4436" y="2854"/>
                </a:lnTo>
                <a:lnTo>
                  <a:pt x="4435" y="2857"/>
                </a:lnTo>
                <a:lnTo>
                  <a:pt x="4433" y="2859"/>
                </a:lnTo>
                <a:lnTo>
                  <a:pt x="4431" y="2861"/>
                </a:lnTo>
                <a:lnTo>
                  <a:pt x="4437" y="2868"/>
                </a:lnTo>
                <a:lnTo>
                  <a:pt x="4443" y="2876"/>
                </a:lnTo>
                <a:lnTo>
                  <a:pt x="4445" y="2872"/>
                </a:lnTo>
                <a:lnTo>
                  <a:pt x="4447" y="2870"/>
                </a:lnTo>
                <a:lnTo>
                  <a:pt x="4448" y="2870"/>
                </a:lnTo>
                <a:lnTo>
                  <a:pt x="4450" y="2870"/>
                </a:lnTo>
                <a:lnTo>
                  <a:pt x="4451" y="2873"/>
                </a:lnTo>
                <a:lnTo>
                  <a:pt x="4453" y="2876"/>
                </a:lnTo>
                <a:lnTo>
                  <a:pt x="4451" y="2880"/>
                </a:lnTo>
                <a:lnTo>
                  <a:pt x="4450" y="2884"/>
                </a:lnTo>
                <a:lnTo>
                  <a:pt x="4451" y="2886"/>
                </a:lnTo>
                <a:lnTo>
                  <a:pt x="4453" y="2888"/>
                </a:lnTo>
                <a:lnTo>
                  <a:pt x="4456" y="2895"/>
                </a:lnTo>
                <a:lnTo>
                  <a:pt x="4460" y="2900"/>
                </a:lnTo>
                <a:lnTo>
                  <a:pt x="4466" y="2905"/>
                </a:lnTo>
                <a:lnTo>
                  <a:pt x="4471" y="2910"/>
                </a:lnTo>
                <a:lnTo>
                  <a:pt x="4475" y="2915"/>
                </a:lnTo>
                <a:lnTo>
                  <a:pt x="4480" y="2920"/>
                </a:lnTo>
                <a:lnTo>
                  <a:pt x="4484" y="2926"/>
                </a:lnTo>
                <a:lnTo>
                  <a:pt x="4486" y="2932"/>
                </a:lnTo>
                <a:lnTo>
                  <a:pt x="4491" y="2931"/>
                </a:lnTo>
                <a:lnTo>
                  <a:pt x="4496" y="2931"/>
                </a:lnTo>
                <a:lnTo>
                  <a:pt x="4497" y="2932"/>
                </a:lnTo>
                <a:lnTo>
                  <a:pt x="4499" y="2933"/>
                </a:lnTo>
                <a:lnTo>
                  <a:pt x="4500" y="2935"/>
                </a:lnTo>
                <a:lnTo>
                  <a:pt x="4501" y="2938"/>
                </a:lnTo>
                <a:lnTo>
                  <a:pt x="4502" y="2941"/>
                </a:lnTo>
                <a:lnTo>
                  <a:pt x="4501" y="2943"/>
                </a:lnTo>
                <a:lnTo>
                  <a:pt x="4500" y="2945"/>
                </a:lnTo>
                <a:lnTo>
                  <a:pt x="4499" y="2946"/>
                </a:lnTo>
                <a:lnTo>
                  <a:pt x="4495" y="2946"/>
                </a:lnTo>
                <a:lnTo>
                  <a:pt x="4490" y="2946"/>
                </a:lnTo>
                <a:lnTo>
                  <a:pt x="4497" y="2962"/>
                </a:lnTo>
                <a:lnTo>
                  <a:pt x="4503" y="2977"/>
                </a:lnTo>
                <a:lnTo>
                  <a:pt x="4512" y="2974"/>
                </a:lnTo>
                <a:lnTo>
                  <a:pt x="4520" y="2973"/>
                </a:lnTo>
                <a:lnTo>
                  <a:pt x="4529" y="2971"/>
                </a:lnTo>
                <a:lnTo>
                  <a:pt x="4537" y="2970"/>
                </a:lnTo>
                <a:lnTo>
                  <a:pt x="4542" y="2970"/>
                </a:lnTo>
                <a:lnTo>
                  <a:pt x="4546" y="2971"/>
                </a:lnTo>
                <a:lnTo>
                  <a:pt x="4547" y="2973"/>
                </a:lnTo>
                <a:lnTo>
                  <a:pt x="4548" y="2975"/>
                </a:lnTo>
                <a:lnTo>
                  <a:pt x="4548" y="2977"/>
                </a:lnTo>
                <a:lnTo>
                  <a:pt x="4548" y="2980"/>
                </a:lnTo>
                <a:lnTo>
                  <a:pt x="4548" y="2980"/>
                </a:lnTo>
                <a:lnTo>
                  <a:pt x="4548" y="2979"/>
                </a:lnTo>
                <a:lnTo>
                  <a:pt x="4557" y="2976"/>
                </a:lnTo>
                <a:lnTo>
                  <a:pt x="4565" y="2972"/>
                </a:lnTo>
                <a:lnTo>
                  <a:pt x="4572" y="2968"/>
                </a:lnTo>
                <a:lnTo>
                  <a:pt x="4579" y="2963"/>
                </a:lnTo>
                <a:lnTo>
                  <a:pt x="4591" y="2953"/>
                </a:lnTo>
                <a:lnTo>
                  <a:pt x="4604" y="2940"/>
                </a:lnTo>
                <a:lnTo>
                  <a:pt x="4615" y="2929"/>
                </a:lnTo>
                <a:lnTo>
                  <a:pt x="4627" y="2917"/>
                </a:lnTo>
                <a:lnTo>
                  <a:pt x="4639" y="2906"/>
                </a:lnTo>
                <a:lnTo>
                  <a:pt x="4653" y="2896"/>
                </a:lnTo>
                <a:lnTo>
                  <a:pt x="4668" y="2883"/>
                </a:lnTo>
                <a:lnTo>
                  <a:pt x="4683" y="2870"/>
                </a:lnTo>
                <a:lnTo>
                  <a:pt x="4699" y="2857"/>
                </a:lnTo>
                <a:lnTo>
                  <a:pt x="4715" y="2845"/>
                </a:lnTo>
                <a:lnTo>
                  <a:pt x="4720" y="2841"/>
                </a:lnTo>
                <a:lnTo>
                  <a:pt x="4726" y="2836"/>
                </a:lnTo>
                <a:lnTo>
                  <a:pt x="4733" y="2833"/>
                </a:lnTo>
                <a:lnTo>
                  <a:pt x="4741" y="2832"/>
                </a:lnTo>
                <a:lnTo>
                  <a:pt x="4748" y="2821"/>
                </a:lnTo>
                <a:lnTo>
                  <a:pt x="4757" y="2811"/>
                </a:lnTo>
                <a:lnTo>
                  <a:pt x="4766" y="2801"/>
                </a:lnTo>
                <a:lnTo>
                  <a:pt x="4774" y="2791"/>
                </a:lnTo>
                <a:lnTo>
                  <a:pt x="4769" y="2791"/>
                </a:lnTo>
                <a:lnTo>
                  <a:pt x="4765" y="2792"/>
                </a:lnTo>
                <a:lnTo>
                  <a:pt x="4761" y="2795"/>
                </a:lnTo>
                <a:lnTo>
                  <a:pt x="4757" y="2797"/>
                </a:lnTo>
                <a:lnTo>
                  <a:pt x="4753" y="2800"/>
                </a:lnTo>
                <a:lnTo>
                  <a:pt x="4749" y="2803"/>
                </a:lnTo>
                <a:lnTo>
                  <a:pt x="4745" y="2805"/>
                </a:lnTo>
                <a:lnTo>
                  <a:pt x="4741" y="2806"/>
                </a:lnTo>
                <a:lnTo>
                  <a:pt x="4739" y="2810"/>
                </a:lnTo>
                <a:lnTo>
                  <a:pt x="4736" y="2813"/>
                </a:lnTo>
                <a:lnTo>
                  <a:pt x="4734" y="2815"/>
                </a:lnTo>
                <a:lnTo>
                  <a:pt x="4731" y="2816"/>
                </a:lnTo>
                <a:lnTo>
                  <a:pt x="4725" y="2817"/>
                </a:lnTo>
                <a:lnTo>
                  <a:pt x="4718" y="2816"/>
                </a:lnTo>
                <a:lnTo>
                  <a:pt x="4720" y="2811"/>
                </a:lnTo>
                <a:lnTo>
                  <a:pt x="4723" y="2807"/>
                </a:lnTo>
                <a:lnTo>
                  <a:pt x="4727" y="2803"/>
                </a:lnTo>
                <a:lnTo>
                  <a:pt x="4732" y="2801"/>
                </a:lnTo>
                <a:lnTo>
                  <a:pt x="4747" y="2788"/>
                </a:lnTo>
                <a:lnTo>
                  <a:pt x="4761" y="2775"/>
                </a:lnTo>
                <a:lnTo>
                  <a:pt x="4774" y="2762"/>
                </a:lnTo>
                <a:lnTo>
                  <a:pt x="4788" y="2747"/>
                </a:lnTo>
                <a:lnTo>
                  <a:pt x="4790" y="2745"/>
                </a:lnTo>
                <a:lnTo>
                  <a:pt x="4792" y="2744"/>
                </a:lnTo>
                <a:lnTo>
                  <a:pt x="4794" y="2743"/>
                </a:lnTo>
                <a:lnTo>
                  <a:pt x="4796" y="2742"/>
                </a:lnTo>
                <a:lnTo>
                  <a:pt x="4800" y="2743"/>
                </a:lnTo>
                <a:lnTo>
                  <a:pt x="4804" y="2745"/>
                </a:lnTo>
                <a:lnTo>
                  <a:pt x="4812" y="2751"/>
                </a:lnTo>
                <a:lnTo>
                  <a:pt x="4820" y="2756"/>
                </a:lnTo>
                <a:lnTo>
                  <a:pt x="4825" y="2748"/>
                </a:lnTo>
                <a:lnTo>
                  <a:pt x="4832" y="2741"/>
                </a:lnTo>
                <a:lnTo>
                  <a:pt x="4838" y="2733"/>
                </a:lnTo>
                <a:lnTo>
                  <a:pt x="4845" y="2725"/>
                </a:lnTo>
                <a:lnTo>
                  <a:pt x="4851" y="2718"/>
                </a:lnTo>
                <a:lnTo>
                  <a:pt x="4857" y="2711"/>
                </a:lnTo>
                <a:lnTo>
                  <a:pt x="4862" y="2703"/>
                </a:lnTo>
                <a:lnTo>
                  <a:pt x="4867" y="2695"/>
                </a:lnTo>
                <a:lnTo>
                  <a:pt x="4876" y="2695"/>
                </a:lnTo>
                <a:lnTo>
                  <a:pt x="4881" y="2694"/>
                </a:lnTo>
                <a:lnTo>
                  <a:pt x="4885" y="2687"/>
                </a:lnTo>
                <a:lnTo>
                  <a:pt x="4890" y="2680"/>
                </a:lnTo>
                <a:lnTo>
                  <a:pt x="4896" y="2674"/>
                </a:lnTo>
                <a:lnTo>
                  <a:pt x="4902" y="2667"/>
                </a:lnTo>
                <a:lnTo>
                  <a:pt x="4915" y="2657"/>
                </a:lnTo>
                <a:lnTo>
                  <a:pt x="4929" y="2647"/>
                </a:lnTo>
                <a:lnTo>
                  <a:pt x="4929" y="2647"/>
                </a:lnTo>
                <a:lnTo>
                  <a:pt x="4929" y="2647"/>
                </a:lnTo>
                <a:lnTo>
                  <a:pt x="4940" y="2631"/>
                </a:lnTo>
                <a:lnTo>
                  <a:pt x="4951" y="2614"/>
                </a:lnTo>
                <a:lnTo>
                  <a:pt x="4963" y="2599"/>
                </a:lnTo>
                <a:lnTo>
                  <a:pt x="4977" y="2584"/>
                </a:lnTo>
                <a:lnTo>
                  <a:pt x="4990" y="2570"/>
                </a:lnTo>
                <a:lnTo>
                  <a:pt x="5005" y="2556"/>
                </a:lnTo>
                <a:lnTo>
                  <a:pt x="5021" y="2544"/>
                </a:lnTo>
                <a:lnTo>
                  <a:pt x="5039" y="2534"/>
                </a:lnTo>
                <a:lnTo>
                  <a:pt x="5039" y="2531"/>
                </a:lnTo>
                <a:lnTo>
                  <a:pt x="5040" y="2529"/>
                </a:lnTo>
                <a:lnTo>
                  <a:pt x="5041" y="2528"/>
                </a:lnTo>
                <a:lnTo>
                  <a:pt x="5043" y="2527"/>
                </a:lnTo>
                <a:lnTo>
                  <a:pt x="5047" y="2525"/>
                </a:lnTo>
                <a:lnTo>
                  <a:pt x="5051" y="2522"/>
                </a:lnTo>
                <a:lnTo>
                  <a:pt x="5053" y="2519"/>
                </a:lnTo>
                <a:lnTo>
                  <a:pt x="5055" y="2516"/>
                </a:lnTo>
                <a:lnTo>
                  <a:pt x="5058" y="2509"/>
                </a:lnTo>
                <a:lnTo>
                  <a:pt x="5061" y="2499"/>
                </a:lnTo>
                <a:lnTo>
                  <a:pt x="5062" y="2499"/>
                </a:lnTo>
                <a:lnTo>
                  <a:pt x="5062" y="2499"/>
                </a:lnTo>
                <a:lnTo>
                  <a:pt x="5074" y="2488"/>
                </a:lnTo>
                <a:lnTo>
                  <a:pt x="5085" y="2478"/>
                </a:lnTo>
                <a:lnTo>
                  <a:pt x="5091" y="2472"/>
                </a:lnTo>
                <a:lnTo>
                  <a:pt x="5096" y="2466"/>
                </a:lnTo>
                <a:lnTo>
                  <a:pt x="5100" y="2460"/>
                </a:lnTo>
                <a:lnTo>
                  <a:pt x="5104" y="2452"/>
                </a:lnTo>
                <a:lnTo>
                  <a:pt x="5108" y="2448"/>
                </a:lnTo>
                <a:lnTo>
                  <a:pt x="5111" y="2446"/>
                </a:lnTo>
                <a:lnTo>
                  <a:pt x="5114" y="2446"/>
                </a:lnTo>
                <a:lnTo>
                  <a:pt x="5117" y="2446"/>
                </a:lnTo>
                <a:lnTo>
                  <a:pt x="5124" y="2446"/>
                </a:lnTo>
                <a:lnTo>
                  <a:pt x="5130" y="2445"/>
                </a:lnTo>
                <a:lnTo>
                  <a:pt x="5130" y="2447"/>
                </a:lnTo>
                <a:lnTo>
                  <a:pt x="5131" y="2448"/>
                </a:lnTo>
                <a:lnTo>
                  <a:pt x="5131" y="2455"/>
                </a:lnTo>
                <a:lnTo>
                  <a:pt x="5130" y="2461"/>
                </a:lnTo>
                <a:lnTo>
                  <a:pt x="5128" y="2466"/>
                </a:lnTo>
                <a:lnTo>
                  <a:pt x="5126" y="2470"/>
                </a:lnTo>
                <a:lnTo>
                  <a:pt x="5119" y="2479"/>
                </a:lnTo>
                <a:lnTo>
                  <a:pt x="5112" y="2488"/>
                </a:lnTo>
                <a:lnTo>
                  <a:pt x="5105" y="2496"/>
                </a:lnTo>
                <a:lnTo>
                  <a:pt x="5098" y="2503"/>
                </a:lnTo>
                <a:lnTo>
                  <a:pt x="5094" y="2505"/>
                </a:lnTo>
                <a:lnTo>
                  <a:pt x="5090" y="2509"/>
                </a:lnTo>
                <a:lnTo>
                  <a:pt x="5085" y="2510"/>
                </a:lnTo>
                <a:lnTo>
                  <a:pt x="5080" y="2510"/>
                </a:lnTo>
                <a:lnTo>
                  <a:pt x="5081" y="2515"/>
                </a:lnTo>
                <a:lnTo>
                  <a:pt x="5080" y="2520"/>
                </a:lnTo>
                <a:lnTo>
                  <a:pt x="5080" y="2521"/>
                </a:lnTo>
                <a:lnTo>
                  <a:pt x="5080" y="2521"/>
                </a:lnTo>
                <a:lnTo>
                  <a:pt x="5083" y="2521"/>
                </a:lnTo>
                <a:lnTo>
                  <a:pt x="5086" y="2519"/>
                </a:lnTo>
                <a:lnTo>
                  <a:pt x="5088" y="2517"/>
                </a:lnTo>
                <a:lnTo>
                  <a:pt x="5090" y="2515"/>
                </a:lnTo>
                <a:lnTo>
                  <a:pt x="5094" y="2509"/>
                </a:lnTo>
                <a:lnTo>
                  <a:pt x="5099" y="2504"/>
                </a:lnTo>
                <a:lnTo>
                  <a:pt x="5103" y="2502"/>
                </a:lnTo>
                <a:lnTo>
                  <a:pt x="5107" y="2502"/>
                </a:lnTo>
                <a:lnTo>
                  <a:pt x="5109" y="2502"/>
                </a:lnTo>
                <a:lnTo>
                  <a:pt x="5109" y="2503"/>
                </a:lnTo>
                <a:lnTo>
                  <a:pt x="5110" y="2505"/>
                </a:lnTo>
                <a:lnTo>
                  <a:pt x="5110" y="2509"/>
                </a:lnTo>
                <a:lnTo>
                  <a:pt x="5105" y="2516"/>
                </a:lnTo>
                <a:lnTo>
                  <a:pt x="5101" y="2523"/>
                </a:lnTo>
                <a:lnTo>
                  <a:pt x="5103" y="2528"/>
                </a:lnTo>
                <a:lnTo>
                  <a:pt x="5105" y="2534"/>
                </a:lnTo>
                <a:lnTo>
                  <a:pt x="5107" y="2536"/>
                </a:lnTo>
                <a:lnTo>
                  <a:pt x="5110" y="2537"/>
                </a:lnTo>
                <a:lnTo>
                  <a:pt x="5113" y="2538"/>
                </a:lnTo>
                <a:lnTo>
                  <a:pt x="5117" y="2538"/>
                </a:lnTo>
                <a:lnTo>
                  <a:pt x="5117" y="2540"/>
                </a:lnTo>
                <a:lnTo>
                  <a:pt x="5117" y="2543"/>
                </a:lnTo>
                <a:lnTo>
                  <a:pt x="5112" y="2544"/>
                </a:lnTo>
                <a:lnTo>
                  <a:pt x="5108" y="2544"/>
                </a:lnTo>
                <a:lnTo>
                  <a:pt x="5104" y="2544"/>
                </a:lnTo>
                <a:lnTo>
                  <a:pt x="5100" y="2543"/>
                </a:lnTo>
                <a:lnTo>
                  <a:pt x="5097" y="2541"/>
                </a:lnTo>
                <a:lnTo>
                  <a:pt x="5095" y="2539"/>
                </a:lnTo>
                <a:lnTo>
                  <a:pt x="5093" y="2535"/>
                </a:lnTo>
                <a:lnTo>
                  <a:pt x="5091" y="2530"/>
                </a:lnTo>
                <a:lnTo>
                  <a:pt x="5091" y="2530"/>
                </a:lnTo>
                <a:lnTo>
                  <a:pt x="5079" y="2542"/>
                </a:lnTo>
                <a:lnTo>
                  <a:pt x="5067" y="2553"/>
                </a:lnTo>
                <a:lnTo>
                  <a:pt x="5063" y="2553"/>
                </a:lnTo>
                <a:lnTo>
                  <a:pt x="5059" y="2553"/>
                </a:lnTo>
                <a:lnTo>
                  <a:pt x="5055" y="2551"/>
                </a:lnTo>
                <a:lnTo>
                  <a:pt x="5053" y="2549"/>
                </a:lnTo>
                <a:lnTo>
                  <a:pt x="5054" y="2545"/>
                </a:lnTo>
                <a:lnTo>
                  <a:pt x="5057" y="2541"/>
                </a:lnTo>
                <a:lnTo>
                  <a:pt x="5051" y="2546"/>
                </a:lnTo>
                <a:lnTo>
                  <a:pt x="5044" y="2551"/>
                </a:lnTo>
                <a:lnTo>
                  <a:pt x="5040" y="2555"/>
                </a:lnTo>
                <a:lnTo>
                  <a:pt x="5036" y="2558"/>
                </a:lnTo>
                <a:lnTo>
                  <a:pt x="5030" y="2561"/>
                </a:lnTo>
                <a:lnTo>
                  <a:pt x="5025" y="2565"/>
                </a:lnTo>
                <a:lnTo>
                  <a:pt x="5021" y="2569"/>
                </a:lnTo>
                <a:lnTo>
                  <a:pt x="5017" y="2573"/>
                </a:lnTo>
                <a:lnTo>
                  <a:pt x="5015" y="2575"/>
                </a:lnTo>
                <a:lnTo>
                  <a:pt x="5013" y="2578"/>
                </a:lnTo>
                <a:lnTo>
                  <a:pt x="5013" y="2582"/>
                </a:lnTo>
                <a:lnTo>
                  <a:pt x="5012" y="2585"/>
                </a:lnTo>
                <a:lnTo>
                  <a:pt x="5008" y="2585"/>
                </a:lnTo>
                <a:lnTo>
                  <a:pt x="5004" y="2586"/>
                </a:lnTo>
                <a:lnTo>
                  <a:pt x="5000" y="2587"/>
                </a:lnTo>
                <a:lnTo>
                  <a:pt x="4997" y="2589"/>
                </a:lnTo>
                <a:lnTo>
                  <a:pt x="4991" y="2593"/>
                </a:lnTo>
                <a:lnTo>
                  <a:pt x="4987" y="2598"/>
                </a:lnTo>
                <a:lnTo>
                  <a:pt x="4979" y="2610"/>
                </a:lnTo>
                <a:lnTo>
                  <a:pt x="4972" y="2624"/>
                </a:lnTo>
                <a:lnTo>
                  <a:pt x="4973" y="2628"/>
                </a:lnTo>
                <a:lnTo>
                  <a:pt x="4974" y="2631"/>
                </a:lnTo>
                <a:lnTo>
                  <a:pt x="4977" y="2632"/>
                </a:lnTo>
                <a:lnTo>
                  <a:pt x="4979" y="2631"/>
                </a:lnTo>
                <a:lnTo>
                  <a:pt x="4982" y="2631"/>
                </a:lnTo>
                <a:lnTo>
                  <a:pt x="4984" y="2629"/>
                </a:lnTo>
                <a:lnTo>
                  <a:pt x="4989" y="2626"/>
                </a:lnTo>
                <a:lnTo>
                  <a:pt x="4994" y="2625"/>
                </a:lnTo>
                <a:lnTo>
                  <a:pt x="4988" y="2635"/>
                </a:lnTo>
                <a:lnTo>
                  <a:pt x="4984" y="2643"/>
                </a:lnTo>
                <a:lnTo>
                  <a:pt x="4987" y="2662"/>
                </a:lnTo>
                <a:lnTo>
                  <a:pt x="4983" y="2663"/>
                </a:lnTo>
                <a:lnTo>
                  <a:pt x="4979" y="2664"/>
                </a:lnTo>
                <a:lnTo>
                  <a:pt x="4978" y="2674"/>
                </a:lnTo>
                <a:lnTo>
                  <a:pt x="4976" y="2679"/>
                </a:lnTo>
                <a:lnTo>
                  <a:pt x="4975" y="2680"/>
                </a:lnTo>
                <a:lnTo>
                  <a:pt x="4973" y="2681"/>
                </a:lnTo>
                <a:lnTo>
                  <a:pt x="4972" y="2681"/>
                </a:lnTo>
                <a:lnTo>
                  <a:pt x="4970" y="2680"/>
                </a:lnTo>
                <a:lnTo>
                  <a:pt x="4965" y="2679"/>
                </a:lnTo>
                <a:lnTo>
                  <a:pt x="4961" y="2677"/>
                </a:lnTo>
                <a:lnTo>
                  <a:pt x="4957" y="2676"/>
                </a:lnTo>
                <a:lnTo>
                  <a:pt x="4953" y="2677"/>
                </a:lnTo>
                <a:lnTo>
                  <a:pt x="4951" y="2675"/>
                </a:lnTo>
                <a:lnTo>
                  <a:pt x="4949" y="2671"/>
                </a:lnTo>
                <a:lnTo>
                  <a:pt x="4948" y="2668"/>
                </a:lnTo>
                <a:lnTo>
                  <a:pt x="4947" y="2665"/>
                </a:lnTo>
                <a:lnTo>
                  <a:pt x="4945" y="2658"/>
                </a:lnTo>
                <a:lnTo>
                  <a:pt x="4945" y="2652"/>
                </a:lnTo>
                <a:lnTo>
                  <a:pt x="4943" y="2653"/>
                </a:lnTo>
                <a:lnTo>
                  <a:pt x="4942" y="2653"/>
                </a:lnTo>
                <a:lnTo>
                  <a:pt x="4944" y="2660"/>
                </a:lnTo>
                <a:lnTo>
                  <a:pt x="4944" y="2668"/>
                </a:lnTo>
                <a:lnTo>
                  <a:pt x="4945" y="2672"/>
                </a:lnTo>
                <a:lnTo>
                  <a:pt x="4944" y="2676"/>
                </a:lnTo>
                <a:lnTo>
                  <a:pt x="4942" y="2678"/>
                </a:lnTo>
                <a:lnTo>
                  <a:pt x="4940" y="2679"/>
                </a:lnTo>
                <a:lnTo>
                  <a:pt x="4935" y="2681"/>
                </a:lnTo>
                <a:lnTo>
                  <a:pt x="4929" y="2683"/>
                </a:lnTo>
                <a:lnTo>
                  <a:pt x="4929" y="2682"/>
                </a:lnTo>
                <a:lnTo>
                  <a:pt x="4928" y="2682"/>
                </a:lnTo>
                <a:lnTo>
                  <a:pt x="4926" y="2681"/>
                </a:lnTo>
                <a:lnTo>
                  <a:pt x="4930" y="2705"/>
                </a:lnTo>
                <a:lnTo>
                  <a:pt x="4935" y="2704"/>
                </a:lnTo>
                <a:lnTo>
                  <a:pt x="4934" y="2710"/>
                </a:lnTo>
                <a:lnTo>
                  <a:pt x="4933" y="2714"/>
                </a:lnTo>
                <a:lnTo>
                  <a:pt x="4932" y="2718"/>
                </a:lnTo>
                <a:lnTo>
                  <a:pt x="4930" y="2721"/>
                </a:lnTo>
                <a:lnTo>
                  <a:pt x="4926" y="2724"/>
                </a:lnTo>
                <a:lnTo>
                  <a:pt x="4922" y="2726"/>
                </a:lnTo>
                <a:lnTo>
                  <a:pt x="4916" y="2727"/>
                </a:lnTo>
                <a:lnTo>
                  <a:pt x="4911" y="2728"/>
                </a:lnTo>
                <a:lnTo>
                  <a:pt x="4909" y="2730"/>
                </a:lnTo>
                <a:lnTo>
                  <a:pt x="4907" y="2731"/>
                </a:lnTo>
                <a:lnTo>
                  <a:pt x="4905" y="2733"/>
                </a:lnTo>
                <a:lnTo>
                  <a:pt x="4904" y="2736"/>
                </a:lnTo>
                <a:lnTo>
                  <a:pt x="4899" y="2734"/>
                </a:lnTo>
                <a:lnTo>
                  <a:pt x="4896" y="2731"/>
                </a:lnTo>
                <a:lnTo>
                  <a:pt x="4894" y="2726"/>
                </a:lnTo>
                <a:lnTo>
                  <a:pt x="4892" y="2721"/>
                </a:lnTo>
                <a:lnTo>
                  <a:pt x="4892" y="2717"/>
                </a:lnTo>
                <a:lnTo>
                  <a:pt x="4892" y="2712"/>
                </a:lnTo>
                <a:lnTo>
                  <a:pt x="4893" y="2708"/>
                </a:lnTo>
                <a:lnTo>
                  <a:pt x="4894" y="2705"/>
                </a:lnTo>
                <a:lnTo>
                  <a:pt x="4887" y="2714"/>
                </a:lnTo>
                <a:lnTo>
                  <a:pt x="4880" y="2723"/>
                </a:lnTo>
                <a:lnTo>
                  <a:pt x="4878" y="2724"/>
                </a:lnTo>
                <a:lnTo>
                  <a:pt x="4876" y="2725"/>
                </a:lnTo>
                <a:lnTo>
                  <a:pt x="4879" y="2733"/>
                </a:lnTo>
                <a:lnTo>
                  <a:pt x="4882" y="2739"/>
                </a:lnTo>
                <a:lnTo>
                  <a:pt x="4877" y="2747"/>
                </a:lnTo>
                <a:lnTo>
                  <a:pt x="4870" y="2753"/>
                </a:lnTo>
                <a:lnTo>
                  <a:pt x="4866" y="2756"/>
                </a:lnTo>
                <a:lnTo>
                  <a:pt x="4861" y="2759"/>
                </a:lnTo>
                <a:lnTo>
                  <a:pt x="4853" y="2761"/>
                </a:lnTo>
                <a:lnTo>
                  <a:pt x="4843" y="2763"/>
                </a:lnTo>
                <a:lnTo>
                  <a:pt x="4843" y="2763"/>
                </a:lnTo>
                <a:lnTo>
                  <a:pt x="4843" y="2763"/>
                </a:lnTo>
                <a:lnTo>
                  <a:pt x="4845" y="2774"/>
                </a:lnTo>
                <a:lnTo>
                  <a:pt x="4847" y="2786"/>
                </a:lnTo>
                <a:lnTo>
                  <a:pt x="4852" y="2785"/>
                </a:lnTo>
                <a:lnTo>
                  <a:pt x="4857" y="2783"/>
                </a:lnTo>
                <a:lnTo>
                  <a:pt x="4857" y="2778"/>
                </a:lnTo>
                <a:lnTo>
                  <a:pt x="4858" y="2772"/>
                </a:lnTo>
                <a:lnTo>
                  <a:pt x="4856" y="2762"/>
                </a:lnTo>
                <a:lnTo>
                  <a:pt x="4848" y="2775"/>
                </a:lnTo>
                <a:lnTo>
                  <a:pt x="4839" y="2788"/>
                </a:lnTo>
                <a:lnTo>
                  <a:pt x="4828" y="2799"/>
                </a:lnTo>
                <a:lnTo>
                  <a:pt x="4817" y="2809"/>
                </a:lnTo>
                <a:lnTo>
                  <a:pt x="4806" y="2819"/>
                </a:lnTo>
                <a:lnTo>
                  <a:pt x="4795" y="2829"/>
                </a:lnTo>
                <a:lnTo>
                  <a:pt x="4785" y="2841"/>
                </a:lnTo>
                <a:lnTo>
                  <a:pt x="4774" y="2852"/>
                </a:lnTo>
                <a:lnTo>
                  <a:pt x="4771" y="2854"/>
                </a:lnTo>
                <a:lnTo>
                  <a:pt x="4768" y="2855"/>
                </a:lnTo>
                <a:lnTo>
                  <a:pt x="4765" y="2855"/>
                </a:lnTo>
                <a:lnTo>
                  <a:pt x="4762" y="2855"/>
                </a:lnTo>
                <a:lnTo>
                  <a:pt x="4756" y="2854"/>
                </a:lnTo>
                <a:lnTo>
                  <a:pt x="4749" y="2855"/>
                </a:lnTo>
                <a:lnTo>
                  <a:pt x="4748" y="2857"/>
                </a:lnTo>
                <a:lnTo>
                  <a:pt x="4746" y="2859"/>
                </a:lnTo>
                <a:lnTo>
                  <a:pt x="4742" y="2861"/>
                </a:lnTo>
                <a:lnTo>
                  <a:pt x="4739" y="2863"/>
                </a:lnTo>
                <a:lnTo>
                  <a:pt x="4736" y="2864"/>
                </a:lnTo>
                <a:lnTo>
                  <a:pt x="4735" y="2865"/>
                </a:lnTo>
                <a:lnTo>
                  <a:pt x="4734" y="2866"/>
                </a:lnTo>
                <a:lnTo>
                  <a:pt x="4734" y="2868"/>
                </a:lnTo>
                <a:lnTo>
                  <a:pt x="4738" y="2872"/>
                </a:lnTo>
                <a:lnTo>
                  <a:pt x="4744" y="2876"/>
                </a:lnTo>
                <a:lnTo>
                  <a:pt x="4746" y="2879"/>
                </a:lnTo>
                <a:lnTo>
                  <a:pt x="4747" y="2881"/>
                </a:lnTo>
                <a:lnTo>
                  <a:pt x="4747" y="2884"/>
                </a:lnTo>
                <a:lnTo>
                  <a:pt x="4747" y="2887"/>
                </a:lnTo>
                <a:lnTo>
                  <a:pt x="4744" y="2892"/>
                </a:lnTo>
                <a:lnTo>
                  <a:pt x="4740" y="2898"/>
                </a:lnTo>
                <a:lnTo>
                  <a:pt x="4723" y="2913"/>
                </a:lnTo>
                <a:lnTo>
                  <a:pt x="4707" y="2930"/>
                </a:lnTo>
                <a:lnTo>
                  <a:pt x="4690" y="2947"/>
                </a:lnTo>
                <a:lnTo>
                  <a:pt x="4674" y="2966"/>
                </a:lnTo>
                <a:lnTo>
                  <a:pt x="4658" y="2983"/>
                </a:lnTo>
                <a:lnTo>
                  <a:pt x="4640" y="2999"/>
                </a:lnTo>
                <a:lnTo>
                  <a:pt x="4631" y="3007"/>
                </a:lnTo>
                <a:lnTo>
                  <a:pt x="4622" y="3014"/>
                </a:lnTo>
                <a:lnTo>
                  <a:pt x="4613" y="3020"/>
                </a:lnTo>
                <a:lnTo>
                  <a:pt x="4603" y="3026"/>
                </a:lnTo>
                <a:lnTo>
                  <a:pt x="4600" y="3029"/>
                </a:lnTo>
                <a:lnTo>
                  <a:pt x="4597" y="3033"/>
                </a:lnTo>
                <a:lnTo>
                  <a:pt x="4595" y="3038"/>
                </a:lnTo>
                <a:lnTo>
                  <a:pt x="4593" y="3044"/>
                </a:lnTo>
                <a:lnTo>
                  <a:pt x="4591" y="3050"/>
                </a:lnTo>
                <a:lnTo>
                  <a:pt x="4588" y="3054"/>
                </a:lnTo>
                <a:lnTo>
                  <a:pt x="4586" y="3056"/>
                </a:lnTo>
                <a:lnTo>
                  <a:pt x="4584" y="3058"/>
                </a:lnTo>
                <a:lnTo>
                  <a:pt x="4581" y="3060"/>
                </a:lnTo>
                <a:lnTo>
                  <a:pt x="4578" y="3061"/>
                </a:lnTo>
                <a:lnTo>
                  <a:pt x="4578" y="3061"/>
                </a:lnTo>
                <a:lnTo>
                  <a:pt x="4577" y="3061"/>
                </a:lnTo>
                <a:lnTo>
                  <a:pt x="4576" y="3058"/>
                </a:lnTo>
                <a:lnTo>
                  <a:pt x="4575" y="3058"/>
                </a:lnTo>
                <a:lnTo>
                  <a:pt x="4574" y="3058"/>
                </a:lnTo>
                <a:lnTo>
                  <a:pt x="4573" y="3060"/>
                </a:lnTo>
                <a:lnTo>
                  <a:pt x="4572" y="3062"/>
                </a:lnTo>
                <a:lnTo>
                  <a:pt x="4574" y="3064"/>
                </a:lnTo>
                <a:lnTo>
                  <a:pt x="4576" y="3065"/>
                </a:lnTo>
                <a:lnTo>
                  <a:pt x="4577" y="3065"/>
                </a:lnTo>
                <a:lnTo>
                  <a:pt x="4579" y="3064"/>
                </a:lnTo>
                <a:lnTo>
                  <a:pt x="4579" y="3064"/>
                </a:lnTo>
                <a:lnTo>
                  <a:pt x="4580" y="3065"/>
                </a:lnTo>
                <a:lnTo>
                  <a:pt x="4580" y="3066"/>
                </a:lnTo>
                <a:lnTo>
                  <a:pt x="4581" y="3069"/>
                </a:lnTo>
                <a:lnTo>
                  <a:pt x="4576" y="3070"/>
                </a:lnTo>
                <a:lnTo>
                  <a:pt x="4571" y="3070"/>
                </a:lnTo>
                <a:lnTo>
                  <a:pt x="4567" y="3069"/>
                </a:lnTo>
                <a:lnTo>
                  <a:pt x="4562" y="3067"/>
                </a:lnTo>
                <a:lnTo>
                  <a:pt x="4554" y="3063"/>
                </a:lnTo>
                <a:lnTo>
                  <a:pt x="4545" y="3060"/>
                </a:lnTo>
                <a:lnTo>
                  <a:pt x="4543" y="3063"/>
                </a:lnTo>
                <a:lnTo>
                  <a:pt x="4540" y="3065"/>
                </a:lnTo>
                <a:lnTo>
                  <a:pt x="4546" y="3099"/>
                </a:lnTo>
                <a:lnTo>
                  <a:pt x="4550" y="3098"/>
                </a:lnTo>
                <a:lnTo>
                  <a:pt x="4555" y="3097"/>
                </a:lnTo>
                <a:lnTo>
                  <a:pt x="4555" y="3099"/>
                </a:lnTo>
                <a:lnTo>
                  <a:pt x="4557" y="3102"/>
                </a:lnTo>
                <a:lnTo>
                  <a:pt x="4557" y="3104"/>
                </a:lnTo>
                <a:lnTo>
                  <a:pt x="4556" y="3106"/>
                </a:lnTo>
                <a:lnTo>
                  <a:pt x="4552" y="3108"/>
                </a:lnTo>
                <a:lnTo>
                  <a:pt x="4548" y="3111"/>
                </a:lnTo>
                <a:lnTo>
                  <a:pt x="4543" y="3105"/>
                </a:lnTo>
                <a:lnTo>
                  <a:pt x="4538" y="3095"/>
                </a:lnTo>
                <a:lnTo>
                  <a:pt x="4534" y="3085"/>
                </a:lnTo>
                <a:lnTo>
                  <a:pt x="4530" y="3078"/>
                </a:lnTo>
                <a:lnTo>
                  <a:pt x="4528" y="3073"/>
                </a:lnTo>
                <a:lnTo>
                  <a:pt x="4526" y="3071"/>
                </a:lnTo>
                <a:lnTo>
                  <a:pt x="4523" y="3069"/>
                </a:lnTo>
                <a:lnTo>
                  <a:pt x="4521" y="3069"/>
                </a:lnTo>
                <a:lnTo>
                  <a:pt x="4519" y="3070"/>
                </a:lnTo>
                <a:lnTo>
                  <a:pt x="4516" y="3071"/>
                </a:lnTo>
                <a:lnTo>
                  <a:pt x="4514" y="3074"/>
                </a:lnTo>
                <a:lnTo>
                  <a:pt x="4511" y="3077"/>
                </a:lnTo>
                <a:lnTo>
                  <a:pt x="4509" y="3073"/>
                </a:lnTo>
                <a:lnTo>
                  <a:pt x="4509" y="3069"/>
                </a:lnTo>
                <a:lnTo>
                  <a:pt x="4509" y="3065"/>
                </a:lnTo>
                <a:lnTo>
                  <a:pt x="4511" y="3062"/>
                </a:lnTo>
                <a:lnTo>
                  <a:pt x="4512" y="3058"/>
                </a:lnTo>
                <a:lnTo>
                  <a:pt x="4514" y="3055"/>
                </a:lnTo>
                <a:lnTo>
                  <a:pt x="4514" y="3051"/>
                </a:lnTo>
                <a:lnTo>
                  <a:pt x="4513" y="3048"/>
                </a:lnTo>
                <a:lnTo>
                  <a:pt x="4509" y="3045"/>
                </a:lnTo>
                <a:lnTo>
                  <a:pt x="4505" y="3043"/>
                </a:lnTo>
                <a:lnTo>
                  <a:pt x="4499" y="3041"/>
                </a:lnTo>
                <a:lnTo>
                  <a:pt x="4493" y="3039"/>
                </a:lnTo>
                <a:lnTo>
                  <a:pt x="4488" y="3038"/>
                </a:lnTo>
                <a:lnTo>
                  <a:pt x="4483" y="3035"/>
                </a:lnTo>
                <a:lnTo>
                  <a:pt x="4479" y="3032"/>
                </a:lnTo>
                <a:lnTo>
                  <a:pt x="4474" y="3029"/>
                </a:lnTo>
                <a:lnTo>
                  <a:pt x="4460" y="3020"/>
                </a:lnTo>
                <a:lnTo>
                  <a:pt x="4448" y="3011"/>
                </a:lnTo>
                <a:lnTo>
                  <a:pt x="4442" y="3007"/>
                </a:lnTo>
                <a:lnTo>
                  <a:pt x="4435" y="3003"/>
                </a:lnTo>
                <a:lnTo>
                  <a:pt x="4428" y="3001"/>
                </a:lnTo>
                <a:lnTo>
                  <a:pt x="4421" y="3000"/>
                </a:lnTo>
                <a:lnTo>
                  <a:pt x="4419" y="3003"/>
                </a:lnTo>
                <a:lnTo>
                  <a:pt x="4417" y="3007"/>
                </a:lnTo>
                <a:lnTo>
                  <a:pt x="4413" y="3009"/>
                </a:lnTo>
                <a:lnTo>
                  <a:pt x="4410" y="3009"/>
                </a:lnTo>
                <a:lnTo>
                  <a:pt x="4407" y="3008"/>
                </a:lnTo>
                <a:lnTo>
                  <a:pt x="4405" y="3007"/>
                </a:lnTo>
                <a:lnTo>
                  <a:pt x="4405" y="3005"/>
                </a:lnTo>
                <a:lnTo>
                  <a:pt x="4404" y="3002"/>
                </a:lnTo>
                <a:lnTo>
                  <a:pt x="4405" y="2999"/>
                </a:lnTo>
                <a:lnTo>
                  <a:pt x="4407" y="2994"/>
                </a:lnTo>
                <a:lnTo>
                  <a:pt x="4405" y="2994"/>
                </a:lnTo>
                <a:lnTo>
                  <a:pt x="4404" y="2993"/>
                </a:lnTo>
                <a:lnTo>
                  <a:pt x="4396" y="2987"/>
                </a:lnTo>
                <a:lnTo>
                  <a:pt x="4389" y="2982"/>
                </a:lnTo>
                <a:lnTo>
                  <a:pt x="4382" y="2975"/>
                </a:lnTo>
                <a:lnTo>
                  <a:pt x="4376" y="2968"/>
                </a:lnTo>
                <a:lnTo>
                  <a:pt x="4364" y="2954"/>
                </a:lnTo>
                <a:lnTo>
                  <a:pt x="4352" y="2939"/>
                </a:lnTo>
                <a:lnTo>
                  <a:pt x="4352" y="2938"/>
                </a:lnTo>
                <a:lnTo>
                  <a:pt x="4352" y="2938"/>
                </a:lnTo>
                <a:lnTo>
                  <a:pt x="4349" y="2941"/>
                </a:lnTo>
                <a:lnTo>
                  <a:pt x="4347" y="2943"/>
                </a:lnTo>
                <a:lnTo>
                  <a:pt x="4345" y="2944"/>
                </a:lnTo>
                <a:lnTo>
                  <a:pt x="4344" y="2944"/>
                </a:lnTo>
                <a:lnTo>
                  <a:pt x="4343" y="2944"/>
                </a:lnTo>
                <a:lnTo>
                  <a:pt x="4342" y="2943"/>
                </a:lnTo>
                <a:lnTo>
                  <a:pt x="4339" y="2939"/>
                </a:lnTo>
                <a:lnTo>
                  <a:pt x="4338" y="2934"/>
                </a:lnTo>
                <a:lnTo>
                  <a:pt x="4337" y="2929"/>
                </a:lnTo>
                <a:lnTo>
                  <a:pt x="4339" y="2924"/>
                </a:lnTo>
                <a:lnTo>
                  <a:pt x="4338" y="2923"/>
                </a:lnTo>
                <a:lnTo>
                  <a:pt x="4337" y="2923"/>
                </a:lnTo>
                <a:lnTo>
                  <a:pt x="4333" y="2919"/>
                </a:lnTo>
                <a:lnTo>
                  <a:pt x="4330" y="2918"/>
                </a:lnTo>
                <a:lnTo>
                  <a:pt x="4327" y="2918"/>
                </a:lnTo>
                <a:lnTo>
                  <a:pt x="4325" y="2919"/>
                </a:lnTo>
                <a:lnTo>
                  <a:pt x="4320" y="2923"/>
                </a:lnTo>
                <a:lnTo>
                  <a:pt x="4316" y="2928"/>
                </a:lnTo>
                <a:lnTo>
                  <a:pt x="4317" y="2929"/>
                </a:lnTo>
                <a:lnTo>
                  <a:pt x="4318" y="2930"/>
                </a:lnTo>
                <a:lnTo>
                  <a:pt x="4340" y="2958"/>
                </a:lnTo>
                <a:lnTo>
                  <a:pt x="4362" y="2985"/>
                </a:lnTo>
                <a:lnTo>
                  <a:pt x="4386" y="3012"/>
                </a:lnTo>
                <a:lnTo>
                  <a:pt x="4409" y="3039"/>
                </a:lnTo>
                <a:lnTo>
                  <a:pt x="4418" y="3047"/>
                </a:lnTo>
                <a:lnTo>
                  <a:pt x="4426" y="3055"/>
                </a:lnTo>
                <a:lnTo>
                  <a:pt x="4434" y="3066"/>
                </a:lnTo>
                <a:lnTo>
                  <a:pt x="4441" y="3075"/>
                </a:lnTo>
                <a:lnTo>
                  <a:pt x="4444" y="3081"/>
                </a:lnTo>
                <a:lnTo>
                  <a:pt x="4449" y="3087"/>
                </a:lnTo>
                <a:lnTo>
                  <a:pt x="4454" y="3092"/>
                </a:lnTo>
                <a:lnTo>
                  <a:pt x="4459" y="3096"/>
                </a:lnTo>
                <a:lnTo>
                  <a:pt x="4470" y="3106"/>
                </a:lnTo>
                <a:lnTo>
                  <a:pt x="4479" y="3117"/>
                </a:lnTo>
                <a:lnTo>
                  <a:pt x="4482" y="3119"/>
                </a:lnTo>
                <a:lnTo>
                  <a:pt x="4484" y="3121"/>
                </a:lnTo>
                <a:lnTo>
                  <a:pt x="4485" y="3124"/>
                </a:lnTo>
                <a:lnTo>
                  <a:pt x="4485" y="3126"/>
                </a:lnTo>
                <a:lnTo>
                  <a:pt x="4483" y="3131"/>
                </a:lnTo>
                <a:lnTo>
                  <a:pt x="4480" y="3135"/>
                </a:lnTo>
                <a:lnTo>
                  <a:pt x="4488" y="3138"/>
                </a:lnTo>
                <a:lnTo>
                  <a:pt x="4497" y="3139"/>
                </a:lnTo>
                <a:lnTo>
                  <a:pt x="4500" y="3141"/>
                </a:lnTo>
                <a:lnTo>
                  <a:pt x="4503" y="3144"/>
                </a:lnTo>
                <a:lnTo>
                  <a:pt x="4504" y="3149"/>
                </a:lnTo>
                <a:lnTo>
                  <a:pt x="4503" y="3155"/>
                </a:lnTo>
                <a:lnTo>
                  <a:pt x="4498" y="3159"/>
                </a:lnTo>
                <a:lnTo>
                  <a:pt x="4492" y="3163"/>
                </a:lnTo>
                <a:lnTo>
                  <a:pt x="4490" y="3165"/>
                </a:lnTo>
                <a:lnTo>
                  <a:pt x="4488" y="3166"/>
                </a:lnTo>
                <a:lnTo>
                  <a:pt x="4485" y="3166"/>
                </a:lnTo>
                <a:lnTo>
                  <a:pt x="4483" y="3166"/>
                </a:lnTo>
                <a:lnTo>
                  <a:pt x="4479" y="3164"/>
                </a:lnTo>
                <a:lnTo>
                  <a:pt x="4474" y="3161"/>
                </a:lnTo>
                <a:lnTo>
                  <a:pt x="4472" y="3160"/>
                </a:lnTo>
                <a:lnTo>
                  <a:pt x="4470" y="3160"/>
                </a:lnTo>
                <a:lnTo>
                  <a:pt x="4464" y="3159"/>
                </a:lnTo>
                <a:lnTo>
                  <a:pt x="4458" y="3158"/>
                </a:lnTo>
                <a:lnTo>
                  <a:pt x="4453" y="3159"/>
                </a:lnTo>
                <a:lnTo>
                  <a:pt x="4448" y="3159"/>
                </a:lnTo>
                <a:lnTo>
                  <a:pt x="4446" y="3160"/>
                </a:lnTo>
                <a:lnTo>
                  <a:pt x="4444" y="3160"/>
                </a:lnTo>
                <a:lnTo>
                  <a:pt x="4439" y="3164"/>
                </a:lnTo>
                <a:lnTo>
                  <a:pt x="4435" y="3167"/>
                </a:lnTo>
                <a:lnTo>
                  <a:pt x="4430" y="3168"/>
                </a:lnTo>
                <a:lnTo>
                  <a:pt x="4425" y="3169"/>
                </a:lnTo>
                <a:lnTo>
                  <a:pt x="4421" y="3168"/>
                </a:lnTo>
                <a:lnTo>
                  <a:pt x="4417" y="3166"/>
                </a:lnTo>
                <a:lnTo>
                  <a:pt x="4411" y="3162"/>
                </a:lnTo>
                <a:lnTo>
                  <a:pt x="4407" y="3157"/>
                </a:lnTo>
                <a:lnTo>
                  <a:pt x="4406" y="3155"/>
                </a:lnTo>
                <a:lnTo>
                  <a:pt x="4404" y="3154"/>
                </a:lnTo>
                <a:lnTo>
                  <a:pt x="4403" y="3153"/>
                </a:lnTo>
                <a:lnTo>
                  <a:pt x="4401" y="3153"/>
                </a:lnTo>
                <a:lnTo>
                  <a:pt x="4403" y="3164"/>
                </a:lnTo>
                <a:lnTo>
                  <a:pt x="4405" y="3176"/>
                </a:lnTo>
                <a:lnTo>
                  <a:pt x="4406" y="3181"/>
                </a:lnTo>
                <a:lnTo>
                  <a:pt x="4408" y="3186"/>
                </a:lnTo>
                <a:lnTo>
                  <a:pt x="4411" y="3190"/>
                </a:lnTo>
                <a:lnTo>
                  <a:pt x="4417" y="3194"/>
                </a:lnTo>
                <a:lnTo>
                  <a:pt x="4418" y="3197"/>
                </a:lnTo>
                <a:lnTo>
                  <a:pt x="4418" y="3199"/>
                </a:lnTo>
                <a:lnTo>
                  <a:pt x="4417" y="3201"/>
                </a:lnTo>
                <a:lnTo>
                  <a:pt x="4417" y="3203"/>
                </a:lnTo>
                <a:lnTo>
                  <a:pt x="4413" y="3206"/>
                </a:lnTo>
                <a:lnTo>
                  <a:pt x="4410" y="3209"/>
                </a:lnTo>
                <a:lnTo>
                  <a:pt x="4413" y="3208"/>
                </a:lnTo>
                <a:lnTo>
                  <a:pt x="4418" y="3207"/>
                </a:lnTo>
                <a:lnTo>
                  <a:pt x="4422" y="3207"/>
                </a:lnTo>
                <a:lnTo>
                  <a:pt x="4426" y="3208"/>
                </a:lnTo>
                <a:lnTo>
                  <a:pt x="4426" y="3205"/>
                </a:lnTo>
                <a:lnTo>
                  <a:pt x="4426" y="3203"/>
                </a:lnTo>
                <a:lnTo>
                  <a:pt x="4427" y="3200"/>
                </a:lnTo>
                <a:lnTo>
                  <a:pt x="4428" y="3198"/>
                </a:lnTo>
                <a:lnTo>
                  <a:pt x="4433" y="3194"/>
                </a:lnTo>
                <a:lnTo>
                  <a:pt x="4437" y="3190"/>
                </a:lnTo>
                <a:lnTo>
                  <a:pt x="4440" y="3187"/>
                </a:lnTo>
                <a:lnTo>
                  <a:pt x="4443" y="3184"/>
                </a:lnTo>
                <a:lnTo>
                  <a:pt x="4446" y="3188"/>
                </a:lnTo>
                <a:lnTo>
                  <a:pt x="4447" y="3193"/>
                </a:lnTo>
                <a:lnTo>
                  <a:pt x="4448" y="3197"/>
                </a:lnTo>
                <a:lnTo>
                  <a:pt x="4448" y="3201"/>
                </a:lnTo>
                <a:lnTo>
                  <a:pt x="4446" y="3204"/>
                </a:lnTo>
                <a:lnTo>
                  <a:pt x="4444" y="3208"/>
                </a:lnTo>
                <a:lnTo>
                  <a:pt x="4441" y="3211"/>
                </a:lnTo>
                <a:lnTo>
                  <a:pt x="4436" y="3214"/>
                </a:lnTo>
                <a:lnTo>
                  <a:pt x="4435" y="3217"/>
                </a:lnTo>
                <a:lnTo>
                  <a:pt x="4434" y="3220"/>
                </a:lnTo>
                <a:lnTo>
                  <a:pt x="4435" y="3223"/>
                </a:lnTo>
                <a:lnTo>
                  <a:pt x="4435" y="3228"/>
                </a:lnTo>
                <a:lnTo>
                  <a:pt x="4435" y="3231"/>
                </a:lnTo>
                <a:lnTo>
                  <a:pt x="4434" y="3234"/>
                </a:lnTo>
                <a:lnTo>
                  <a:pt x="4433" y="3237"/>
                </a:lnTo>
                <a:lnTo>
                  <a:pt x="4429" y="3240"/>
                </a:lnTo>
                <a:lnTo>
                  <a:pt x="4425" y="3237"/>
                </a:lnTo>
                <a:lnTo>
                  <a:pt x="4421" y="3235"/>
                </a:lnTo>
                <a:lnTo>
                  <a:pt x="4418" y="3232"/>
                </a:lnTo>
                <a:lnTo>
                  <a:pt x="4416" y="3228"/>
                </a:lnTo>
                <a:lnTo>
                  <a:pt x="4410" y="3220"/>
                </a:lnTo>
                <a:lnTo>
                  <a:pt x="4405" y="3213"/>
                </a:lnTo>
                <a:lnTo>
                  <a:pt x="4395" y="3213"/>
                </a:lnTo>
                <a:lnTo>
                  <a:pt x="4385" y="3212"/>
                </a:lnTo>
                <a:lnTo>
                  <a:pt x="4389" y="3218"/>
                </a:lnTo>
                <a:lnTo>
                  <a:pt x="4391" y="3224"/>
                </a:lnTo>
                <a:lnTo>
                  <a:pt x="4393" y="3231"/>
                </a:lnTo>
                <a:lnTo>
                  <a:pt x="4394" y="3238"/>
                </a:lnTo>
                <a:lnTo>
                  <a:pt x="4396" y="3245"/>
                </a:lnTo>
                <a:lnTo>
                  <a:pt x="4399" y="3251"/>
                </a:lnTo>
                <a:lnTo>
                  <a:pt x="4401" y="3253"/>
                </a:lnTo>
                <a:lnTo>
                  <a:pt x="4403" y="3256"/>
                </a:lnTo>
                <a:lnTo>
                  <a:pt x="4406" y="3258"/>
                </a:lnTo>
                <a:lnTo>
                  <a:pt x="4409" y="3260"/>
                </a:lnTo>
                <a:lnTo>
                  <a:pt x="4410" y="3265"/>
                </a:lnTo>
                <a:lnTo>
                  <a:pt x="4411" y="3269"/>
                </a:lnTo>
                <a:lnTo>
                  <a:pt x="4412" y="3271"/>
                </a:lnTo>
                <a:lnTo>
                  <a:pt x="4413" y="3273"/>
                </a:lnTo>
                <a:lnTo>
                  <a:pt x="4416" y="3275"/>
                </a:lnTo>
                <a:lnTo>
                  <a:pt x="4419" y="3276"/>
                </a:lnTo>
                <a:lnTo>
                  <a:pt x="4421" y="3270"/>
                </a:lnTo>
                <a:lnTo>
                  <a:pt x="4424" y="3266"/>
                </a:lnTo>
                <a:lnTo>
                  <a:pt x="4428" y="3264"/>
                </a:lnTo>
                <a:lnTo>
                  <a:pt x="4433" y="3262"/>
                </a:lnTo>
                <a:lnTo>
                  <a:pt x="4442" y="3261"/>
                </a:lnTo>
                <a:lnTo>
                  <a:pt x="4452" y="3259"/>
                </a:lnTo>
                <a:lnTo>
                  <a:pt x="4451" y="3259"/>
                </a:lnTo>
                <a:lnTo>
                  <a:pt x="4451" y="3258"/>
                </a:lnTo>
                <a:lnTo>
                  <a:pt x="4453" y="3252"/>
                </a:lnTo>
                <a:lnTo>
                  <a:pt x="4455" y="3245"/>
                </a:lnTo>
                <a:lnTo>
                  <a:pt x="4457" y="3239"/>
                </a:lnTo>
                <a:lnTo>
                  <a:pt x="4462" y="3234"/>
                </a:lnTo>
                <a:lnTo>
                  <a:pt x="4466" y="3230"/>
                </a:lnTo>
                <a:lnTo>
                  <a:pt x="4472" y="3227"/>
                </a:lnTo>
                <a:lnTo>
                  <a:pt x="4478" y="3224"/>
                </a:lnTo>
                <a:lnTo>
                  <a:pt x="4486" y="3223"/>
                </a:lnTo>
                <a:lnTo>
                  <a:pt x="4487" y="3224"/>
                </a:lnTo>
                <a:lnTo>
                  <a:pt x="4488" y="3224"/>
                </a:lnTo>
                <a:lnTo>
                  <a:pt x="4488" y="3219"/>
                </a:lnTo>
                <a:lnTo>
                  <a:pt x="4489" y="3215"/>
                </a:lnTo>
                <a:lnTo>
                  <a:pt x="4490" y="3211"/>
                </a:lnTo>
                <a:lnTo>
                  <a:pt x="4492" y="3208"/>
                </a:lnTo>
                <a:lnTo>
                  <a:pt x="4497" y="3204"/>
                </a:lnTo>
                <a:lnTo>
                  <a:pt x="4503" y="3200"/>
                </a:lnTo>
                <a:lnTo>
                  <a:pt x="4510" y="3197"/>
                </a:lnTo>
                <a:lnTo>
                  <a:pt x="4517" y="3194"/>
                </a:lnTo>
                <a:lnTo>
                  <a:pt x="4523" y="3191"/>
                </a:lnTo>
                <a:lnTo>
                  <a:pt x="4528" y="3187"/>
                </a:lnTo>
                <a:lnTo>
                  <a:pt x="4532" y="3190"/>
                </a:lnTo>
                <a:lnTo>
                  <a:pt x="4536" y="3193"/>
                </a:lnTo>
                <a:lnTo>
                  <a:pt x="4538" y="3194"/>
                </a:lnTo>
                <a:lnTo>
                  <a:pt x="4540" y="3193"/>
                </a:lnTo>
                <a:lnTo>
                  <a:pt x="4541" y="3190"/>
                </a:lnTo>
                <a:lnTo>
                  <a:pt x="4542" y="3186"/>
                </a:lnTo>
                <a:lnTo>
                  <a:pt x="4543" y="3180"/>
                </a:lnTo>
                <a:lnTo>
                  <a:pt x="4544" y="3176"/>
                </a:lnTo>
                <a:lnTo>
                  <a:pt x="4547" y="3173"/>
                </a:lnTo>
                <a:lnTo>
                  <a:pt x="4549" y="3171"/>
                </a:lnTo>
                <a:lnTo>
                  <a:pt x="4552" y="3171"/>
                </a:lnTo>
                <a:lnTo>
                  <a:pt x="4557" y="3171"/>
                </a:lnTo>
                <a:lnTo>
                  <a:pt x="4561" y="3172"/>
                </a:lnTo>
                <a:lnTo>
                  <a:pt x="4565" y="3174"/>
                </a:lnTo>
                <a:lnTo>
                  <a:pt x="4573" y="3166"/>
                </a:lnTo>
                <a:lnTo>
                  <a:pt x="4580" y="3158"/>
                </a:lnTo>
                <a:lnTo>
                  <a:pt x="4580" y="3158"/>
                </a:lnTo>
                <a:lnTo>
                  <a:pt x="4584" y="3153"/>
                </a:lnTo>
                <a:lnTo>
                  <a:pt x="4587" y="3147"/>
                </a:lnTo>
                <a:lnTo>
                  <a:pt x="4585" y="3143"/>
                </a:lnTo>
                <a:lnTo>
                  <a:pt x="4580" y="3139"/>
                </a:lnTo>
                <a:lnTo>
                  <a:pt x="4578" y="3136"/>
                </a:lnTo>
                <a:lnTo>
                  <a:pt x="4577" y="3134"/>
                </a:lnTo>
                <a:lnTo>
                  <a:pt x="4578" y="3131"/>
                </a:lnTo>
                <a:lnTo>
                  <a:pt x="4581" y="3128"/>
                </a:lnTo>
                <a:lnTo>
                  <a:pt x="4584" y="3126"/>
                </a:lnTo>
                <a:lnTo>
                  <a:pt x="4587" y="3126"/>
                </a:lnTo>
                <a:lnTo>
                  <a:pt x="4590" y="3126"/>
                </a:lnTo>
                <a:lnTo>
                  <a:pt x="4594" y="3128"/>
                </a:lnTo>
                <a:lnTo>
                  <a:pt x="4597" y="3129"/>
                </a:lnTo>
                <a:lnTo>
                  <a:pt x="4601" y="3131"/>
                </a:lnTo>
                <a:lnTo>
                  <a:pt x="4605" y="3131"/>
                </a:lnTo>
                <a:lnTo>
                  <a:pt x="4608" y="3131"/>
                </a:lnTo>
                <a:lnTo>
                  <a:pt x="4607" y="3136"/>
                </a:lnTo>
                <a:lnTo>
                  <a:pt x="4605" y="3141"/>
                </a:lnTo>
                <a:lnTo>
                  <a:pt x="4602" y="3146"/>
                </a:lnTo>
                <a:lnTo>
                  <a:pt x="4600" y="3150"/>
                </a:lnTo>
                <a:lnTo>
                  <a:pt x="4596" y="3154"/>
                </a:lnTo>
                <a:lnTo>
                  <a:pt x="4594" y="3159"/>
                </a:lnTo>
                <a:lnTo>
                  <a:pt x="4593" y="3163"/>
                </a:lnTo>
                <a:lnTo>
                  <a:pt x="4593" y="3168"/>
                </a:lnTo>
                <a:lnTo>
                  <a:pt x="4596" y="3167"/>
                </a:lnTo>
                <a:lnTo>
                  <a:pt x="4598" y="3165"/>
                </a:lnTo>
                <a:lnTo>
                  <a:pt x="4601" y="3164"/>
                </a:lnTo>
                <a:lnTo>
                  <a:pt x="4602" y="3164"/>
                </a:lnTo>
                <a:lnTo>
                  <a:pt x="4604" y="3164"/>
                </a:lnTo>
                <a:lnTo>
                  <a:pt x="4605" y="3166"/>
                </a:lnTo>
                <a:lnTo>
                  <a:pt x="4612" y="3163"/>
                </a:lnTo>
                <a:lnTo>
                  <a:pt x="4618" y="3160"/>
                </a:lnTo>
                <a:lnTo>
                  <a:pt x="4620" y="3158"/>
                </a:lnTo>
                <a:lnTo>
                  <a:pt x="4622" y="3155"/>
                </a:lnTo>
                <a:lnTo>
                  <a:pt x="4624" y="3152"/>
                </a:lnTo>
                <a:lnTo>
                  <a:pt x="4625" y="3148"/>
                </a:lnTo>
                <a:lnTo>
                  <a:pt x="4626" y="3143"/>
                </a:lnTo>
                <a:lnTo>
                  <a:pt x="4628" y="3139"/>
                </a:lnTo>
                <a:lnTo>
                  <a:pt x="4631" y="3137"/>
                </a:lnTo>
                <a:lnTo>
                  <a:pt x="4634" y="3135"/>
                </a:lnTo>
                <a:lnTo>
                  <a:pt x="4642" y="3134"/>
                </a:lnTo>
                <a:lnTo>
                  <a:pt x="4652" y="3134"/>
                </a:lnTo>
                <a:lnTo>
                  <a:pt x="4651" y="3143"/>
                </a:lnTo>
                <a:lnTo>
                  <a:pt x="4648" y="3152"/>
                </a:lnTo>
                <a:lnTo>
                  <a:pt x="4646" y="3156"/>
                </a:lnTo>
                <a:lnTo>
                  <a:pt x="4646" y="3161"/>
                </a:lnTo>
                <a:lnTo>
                  <a:pt x="4646" y="3165"/>
                </a:lnTo>
                <a:lnTo>
                  <a:pt x="4648" y="3169"/>
                </a:lnTo>
                <a:lnTo>
                  <a:pt x="4651" y="3174"/>
                </a:lnTo>
                <a:lnTo>
                  <a:pt x="4655" y="3176"/>
                </a:lnTo>
                <a:lnTo>
                  <a:pt x="4656" y="3178"/>
                </a:lnTo>
                <a:lnTo>
                  <a:pt x="4658" y="3180"/>
                </a:lnTo>
                <a:lnTo>
                  <a:pt x="4658" y="3181"/>
                </a:lnTo>
                <a:lnTo>
                  <a:pt x="4659" y="3184"/>
                </a:lnTo>
                <a:lnTo>
                  <a:pt x="4659" y="3184"/>
                </a:lnTo>
                <a:lnTo>
                  <a:pt x="4659" y="3184"/>
                </a:lnTo>
                <a:lnTo>
                  <a:pt x="4659" y="3178"/>
                </a:lnTo>
                <a:lnTo>
                  <a:pt x="4660" y="3172"/>
                </a:lnTo>
                <a:lnTo>
                  <a:pt x="4661" y="3169"/>
                </a:lnTo>
                <a:lnTo>
                  <a:pt x="4663" y="3167"/>
                </a:lnTo>
                <a:lnTo>
                  <a:pt x="4666" y="3166"/>
                </a:lnTo>
                <a:lnTo>
                  <a:pt x="4670" y="3166"/>
                </a:lnTo>
                <a:lnTo>
                  <a:pt x="4676" y="3164"/>
                </a:lnTo>
                <a:lnTo>
                  <a:pt x="4682" y="3163"/>
                </a:lnTo>
                <a:lnTo>
                  <a:pt x="4683" y="3165"/>
                </a:lnTo>
                <a:lnTo>
                  <a:pt x="4685" y="3167"/>
                </a:lnTo>
                <a:lnTo>
                  <a:pt x="4687" y="3165"/>
                </a:lnTo>
                <a:lnTo>
                  <a:pt x="4688" y="3163"/>
                </a:lnTo>
                <a:lnTo>
                  <a:pt x="4699" y="3151"/>
                </a:lnTo>
                <a:lnTo>
                  <a:pt x="4709" y="3139"/>
                </a:lnTo>
                <a:lnTo>
                  <a:pt x="4714" y="3134"/>
                </a:lnTo>
                <a:lnTo>
                  <a:pt x="4720" y="3128"/>
                </a:lnTo>
                <a:lnTo>
                  <a:pt x="4726" y="3124"/>
                </a:lnTo>
                <a:lnTo>
                  <a:pt x="4733" y="3120"/>
                </a:lnTo>
                <a:lnTo>
                  <a:pt x="4734" y="3120"/>
                </a:lnTo>
                <a:lnTo>
                  <a:pt x="4735" y="3120"/>
                </a:lnTo>
                <a:lnTo>
                  <a:pt x="4735" y="3119"/>
                </a:lnTo>
                <a:lnTo>
                  <a:pt x="4734" y="3119"/>
                </a:lnTo>
                <a:lnTo>
                  <a:pt x="4733" y="3109"/>
                </a:lnTo>
                <a:lnTo>
                  <a:pt x="4734" y="3103"/>
                </a:lnTo>
                <a:lnTo>
                  <a:pt x="4735" y="3100"/>
                </a:lnTo>
                <a:lnTo>
                  <a:pt x="4736" y="3099"/>
                </a:lnTo>
                <a:lnTo>
                  <a:pt x="4739" y="3097"/>
                </a:lnTo>
                <a:lnTo>
                  <a:pt x="4741" y="3096"/>
                </a:lnTo>
                <a:lnTo>
                  <a:pt x="4753" y="3093"/>
                </a:lnTo>
                <a:lnTo>
                  <a:pt x="4772" y="3089"/>
                </a:lnTo>
                <a:lnTo>
                  <a:pt x="4773" y="3094"/>
                </a:lnTo>
                <a:lnTo>
                  <a:pt x="4774" y="3100"/>
                </a:lnTo>
                <a:lnTo>
                  <a:pt x="4773" y="3100"/>
                </a:lnTo>
                <a:lnTo>
                  <a:pt x="4771" y="3100"/>
                </a:lnTo>
                <a:lnTo>
                  <a:pt x="4770" y="3100"/>
                </a:lnTo>
                <a:lnTo>
                  <a:pt x="4769" y="3101"/>
                </a:lnTo>
                <a:lnTo>
                  <a:pt x="4784" y="3088"/>
                </a:lnTo>
                <a:lnTo>
                  <a:pt x="4797" y="3075"/>
                </a:lnTo>
                <a:lnTo>
                  <a:pt x="4811" y="3060"/>
                </a:lnTo>
                <a:lnTo>
                  <a:pt x="4830" y="3042"/>
                </a:lnTo>
                <a:lnTo>
                  <a:pt x="4831" y="3048"/>
                </a:lnTo>
                <a:lnTo>
                  <a:pt x="4833" y="3061"/>
                </a:lnTo>
                <a:lnTo>
                  <a:pt x="4835" y="3073"/>
                </a:lnTo>
                <a:lnTo>
                  <a:pt x="4836" y="3079"/>
                </a:lnTo>
                <a:lnTo>
                  <a:pt x="4837" y="3079"/>
                </a:lnTo>
                <a:lnTo>
                  <a:pt x="4838" y="3079"/>
                </a:lnTo>
                <a:lnTo>
                  <a:pt x="4834" y="3061"/>
                </a:lnTo>
                <a:lnTo>
                  <a:pt x="4846" y="3048"/>
                </a:lnTo>
                <a:lnTo>
                  <a:pt x="4857" y="3036"/>
                </a:lnTo>
                <a:lnTo>
                  <a:pt x="4868" y="3022"/>
                </a:lnTo>
                <a:lnTo>
                  <a:pt x="4880" y="3008"/>
                </a:lnTo>
                <a:lnTo>
                  <a:pt x="4901" y="2978"/>
                </a:lnTo>
                <a:lnTo>
                  <a:pt x="4920" y="2951"/>
                </a:lnTo>
                <a:lnTo>
                  <a:pt x="4926" y="2947"/>
                </a:lnTo>
                <a:lnTo>
                  <a:pt x="4931" y="2945"/>
                </a:lnTo>
                <a:lnTo>
                  <a:pt x="4936" y="2941"/>
                </a:lnTo>
                <a:lnTo>
                  <a:pt x="4940" y="2938"/>
                </a:lnTo>
                <a:lnTo>
                  <a:pt x="4947" y="2929"/>
                </a:lnTo>
                <a:lnTo>
                  <a:pt x="4955" y="2921"/>
                </a:lnTo>
                <a:lnTo>
                  <a:pt x="4961" y="2916"/>
                </a:lnTo>
                <a:lnTo>
                  <a:pt x="4968" y="2912"/>
                </a:lnTo>
                <a:lnTo>
                  <a:pt x="4976" y="2910"/>
                </a:lnTo>
                <a:lnTo>
                  <a:pt x="4983" y="2909"/>
                </a:lnTo>
                <a:lnTo>
                  <a:pt x="4984" y="2904"/>
                </a:lnTo>
                <a:lnTo>
                  <a:pt x="4985" y="2900"/>
                </a:lnTo>
                <a:lnTo>
                  <a:pt x="4987" y="2896"/>
                </a:lnTo>
                <a:lnTo>
                  <a:pt x="4989" y="2892"/>
                </a:lnTo>
                <a:lnTo>
                  <a:pt x="4994" y="2886"/>
                </a:lnTo>
                <a:lnTo>
                  <a:pt x="5000" y="2880"/>
                </a:lnTo>
                <a:lnTo>
                  <a:pt x="5006" y="2875"/>
                </a:lnTo>
                <a:lnTo>
                  <a:pt x="5012" y="2869"/>
                </a:lnTo>
                <a:lnTo>
                  <a:pt x="5019" y="2862"/>
                </a:lnTo>
                <a:lnTo>
                  <a:pt x="5024" y="2855"/>
                </a:lnTo>
                <a:lnTo>
                  <a:pt x="5025" y="2861"/>
                </a:lnTo>
                <a:lnTo>
                  <a:pt x="5026" y="2866"/>
                </a:lnTo>
                <a:lnTo>
                  <a:pt x="5026" y="2871"/>
                </a:lnTo>
                <a:lnTo>
                  <a:pt x="5025" y="2875"/>
                </a:lnTo>
                <a:lnTo>
                  <a:pt x="5024" y="2878"/>
                </a:lnTo>
                <a:lnTo>
                  <a:pt x="5021" y="2881"/>
                </a:lnTo>
                <a:lnTo>
                  <a:pt x="5019" y="2884"/>
                </a:lnTo>
                <a:lnTo>
                  <a:pt x="5016" y="2887"/>
                </a:lnTo>
                <a:lnTo>
                  <a:pt x="5009" y="2891"/>
                </a:lnTo>
                <a:lnTo>
                  <a:pt x="5002" y="2897"/>
                </a:lnTo>
                <a:lnTo>
                  <a:pt x="4997" y="2901"/>
                </a:lnTo>
                <a:lnTo>
                  <a:pt x="4993" y="2907"/>
                </a:lnTo>
                <a:lnTo>
                  <a:pt x="4990" y="2911"/>
                </a:lnTo>
                <a:lnTo>
                  <a:pt x="4986" y="2914"/>
                </a:lnTo>
                <a:lnTo>
                  <a:pt x="4981" y="2916"/>
                </a:lnTo>
                <a:lnTo>
                  <a:pt x="4977" y="2919"/>
                </a:lnTo>
                <a:lnTo>
                  <a:pt x="4973" y="2922"/>
                </a:lnTo>
                <a:lnTo>
                  <a:pt x="4970" y="2925"/>
                </a:lnTo>
                <a:lnTo>
                  <a:pt x="4966" y="2929"/>
                </a:lnTo>
                <a:lnTo>
                  <a:pt x="4965" y="2935"/>
                </a:lnTo>
                <a:lnTo>
                  <a:pt x="4971" y="2942"/>
                </a:lnTo>
                <a:lnTo>
                  <a:pt x="4974" y="2947"/>
                </a:lnTo>
                <a:lnTo>
                  <a:pt x="4974" y="2951"/>
                </a:lnTo>
                <a:lnTo>
                  <a:pt x="4974" y="2953"/>
                </a:lnTo>
                <a:lnTo>
                  <a:pt x="4973" y="2955"/>
                </a:lnTo>
                <a:lnTo>
                  <a:pt x="4972" y="2956"/>
                </a:lnTo>
                <a:lnTo>
                  <a:pt x="4963" y="2962"/>
                </a:lnTo>
                <a:lnTo>
                  <a:pt x="4953" y="2967"/>
                </a:lnTo>
                <a:lnTo>
                  <a:pt x="4950" y="2965"/>
                </a:lnTo>
                <a:lnTo>
                  <a:pt x="4949" y="2962"/>
                </a:lnTo>
                <a:lnTo>
                  <a:pt x="4948" y="2960"/>
                </a:lnTo>
                <a:lnTo>
                  <a:pt x="4947" y="2958"/>
                </a:lnTo>
                <a:lnTo>
                  <a:pt x="4946" y="2959"/>
                </a:lnTo>
                <a:lnTo>
                  <a:pt x="4944" y="2961"/>
                </a:lnTo>
                <a:lnTo>
                  <a:pt x="4943" y="2963"/>
                </a:lnTo>
                <a:lnTo>
                  <a:pt x="4941" y="2965"/>
                </a:lnTo>
                <a:lnTo>
                  <a:pt x="4942" y="2973"/>
                </a:lnTo>
                <a:lnTo>
                  <a:pt x="4943" y="2981"/>
                </a:lnTo>
                <a:lnTo>
                  <a:pt x="4938" y="2985"/>
                </a:lnTo>
                <a:lnTo>
                  <a:pt x="4934" y="2990"/>
                </a:lnTo>
                <a:lnTo>
                  <a:pt x="4931" y="2992"/>
                </a:lnTo>
                <a:lnTo>
                  <a:pt x="4928" y="2992"/>
                </a:lnTo>
                <a:lnTo>
                  <a:pt x="4925" y="2989"/>
                </a:lnTo>
                <a:lnTo>
                  <a:pt x="4920" y="2985"/>
                </a:lnTo>
                <a:lnTo>
                  <a:pt x="4920" y="2985"/>
                </a:lnTo>
                <a:lnTo>
                  <a:pt x="4920" y="2985"/>
                </a:lnTo>
                <a:lnTo>
                  <a:pt x="4920" y="2985"/>
                </a:lnTo>
                <a:lnTo>
                  <a:pt x="4920" y="2985"/>
                </a:lnTo>
                <a:lnTo>
                  <a:pt x="4916" y="2992"/>
                </a:lnTo>
                <a:lnTo>
                  <a:pt x="4912" y="3000"/>
                </a:lnTo>
                <a:lnTo>
                  <a:pt x="4909" y="3003"/>
                </a:lnTo>
                <a:lnTo>
                  <a:pt x="4905" y="3006"/>
                </a:lnTo>
                <a:lnTo>
                  <a:pt x="4900" y="3006"/>
                </a:lnTo>
                <a:lnTo>
                  <a:pt x="4893" y="3005"/>
                </a:lnTo>
                <a:lnTo>
                  <a:pt x="4892" y="3005"/>
                </a:lnTo>
                <a:lnTo>
                  <a:pt x="4890" y="3008"/>
                </a:lnTo>
                <a:lnTo>
                  <a:pt x="4890" y="3011"/>
                </a:lnTo>
                <a:lnTo>
                  <a:pt x="4889" y="3016"/>
                </a:lnTo>
                <a:lnTo>
                  <a:pt x="4888" y="3021"/>
                </a:lnTo>
                <a:lnTo>
                  <a:pt x="4887" y="3026"/>
                </a:lnTo>
                <a:lnTo>
                  <a:pt x="4886" y="3031"/>
                </a:lnTo>
                <a:lnTo>
                  <a:pt x="4884" y="3035"/>
                </a:lnTo>
                <a:lnTo>
                  <a:pt x="4880" y="3042"/>
                </a:lnTo>
                <a:lnTo>
                  <a:pt x="4873" y="3047"/>
                </a:lnTo>
                <a:lnTo>
                  <a:pt x="4870" y="3050"/>
                </a:lnTo>
                <a:lnTo>
                  <a:pt x="4865" y="3053"/>
                </a:lnTo>
                <a:lnTo>
                  <a:pt x="4860" y="3054"/>
                </a:lnTo>
                <a:lnTo>
                  <a:pt x="4855" y="3055"/>
                </a:lnTo>
                <a:lnTo>
                  <a:pt x="4851" y="3057"/>
                </a:lnTo>
                <a:lnTo>
                  <a:pt x="4847" y="3060"/>
                </a:lnTo>
                <a:lnTo>
                  <a:pt x="4845" y="3062"/>
                </a:lnTo>
                <a:lnTo>
                  <a:pt x="4844" y="3064"/>
                </a:lnTo>
                <a:lnTo>
                  <a:pt x="4843" y="3067"/>
                </a:lnTo>
                <a:lnTo>
                  <a:pt x="4843" y="3071"/>
                </a:lnTo>
                <a:lnTo>
                  <a:pt x="4843" y="3073"/>
                </a:lnTo>
                <a:lnTo>
                  <a:pt x="4843" y="3076"/>
                </a:lnTo>
                <a:lnTo>
                  <a:pt x="4840" y="3079"/>
                </a:lnTo>
                <a:lnTo>
                  <a:pt x="4836" y="3082"/>
                </a:lnTo>
                <a:lnTo>
                  <a:pt x="4835" y="3084"/>
                </a:lnTo>
                <a:lnTo>
                  <a:pt x="4833" y="3084"/>
                </a:lnTo>
                <a:lnTo>
                  <a:pt x="4830" y="3085"/>
                </a:lnTo>
                <a:lnTo>
                  <a:pt x="4826" y="3084"/>
                </a:lnTo>
                <a:lnTo>
                  <a:pt x="4819" y="3096"/>
                </a:lnTo>
                <a:lnTo>
                  <a:pt x="4811" y="3106"/>
                </a:lnTo>
                <a:lnTo>
                  <a:pt x="4802" y="3117"/>
                </a:lnTo>
                <a:lnTo>
                  <a:pt x="4793" y="3126"/>
                </a:lnTo>
                <a:lnTo>
                  <a:pt x="4781" y="3135"/>
                </a:lnTo>
                <a:lnTo>
                  <a:pt x="4771" y="3143"/>
                </a:lnTo>
                <a:lnTo>
                  <a:pt x="4759" y="3150"/>
                </a:lnTo>
                <a:lnTo>
                  <a:pt x="4747" y="3157"/>
                </a:lnTo>
                <a:lnTo>
                  <a:pt x="4728" y="3169"/>
                </a:lnTo>
                <a:lnTo>
                  <a:pt x="4710" y="3183"/>
                </a:lnTo>
                <a:lnTo>
                  <a:pt x="4701" y="3190"/>
                </a:lnTo>
                <a:lnTo>
                  <a:pt x="4692" y="3196"/>
                </a:lnTo>
                <a:lnTo>
                  <a:pt x="4681" y="3202"/>
                </a:lnTo>
                <a:lnTo>
                  <a:pt x="4672" y="3207"/>
                </a:lnTo>
                <a:lnTo>
                  <a:pt x="4668" y="3213"/>
                </a:lnTo>
                <a:lnTo>
                  <a:pt x="4665" y="3219"/>
                </a:lnTo>
                <a:lnTo>
                  <a:pt x="4663" y="3222"/>
                </a:lnTo>
                <a:lnTo>
                  <a:pt x="4661" y="3226"/>
                </a:lnTo>
                <a:lnTo>
                  <a:pt x="4658" y="3228"/>
                </a:lnTo>
                <a:lnTo>
                  <a:pt x="4654" y="3230"/>
                </a:lnTo>
                <a:lnTo>
                  <a:pt x="4644" y="3240"/>
                </a:lnTo>
                <a:lnTo>
                  <a:pt x="4634" y="3250"/>
                </a:lnTo>
                <a:lnTo>
                  <a:pt x="4630" y="3255"/>
                </a:lnTo>
                <a:lnTo>
                  <a:pt x="4627" y="3258"/>
                </a:lnTo>
                <a:lnTo>
                  <a:pt x="4624" y="3260"/>
                </a:lnTo>
                <a:lnTo>
                  <a:pt x="4622" y="3260"/>
                </a:lnTo>
                <a:lnTo>
                  <a:pt x="4620" y="3259"/>
                </a:lnTo>
                <a:lnTo>
                  <a:pt x="4618" y="3257"/>
                </a:lnTo>
                <a:lnTo>
                  <a:pt x="4615" y="3253"/>
                </a:lnTo>
                <a:lnTo>
                  <a:pt x="4612" y="3248"/>
                </a:lnTo>
                <a:lnTo>
                  <a:pt x="4609" y="3244"/>
                </a:lnTo>
                <a:lnTo>
                  <a:pt x="4606" y="3241"/>
                </a:lnTo>
                <a:lnTo>
                  <a:pt x="4604" y="3241"/>
                </a:lnTo>
                <a:lnTo>
                  <a:pt x="4602" y="3241"/>
                </a:lnTo>
                <a:lnTo>
                  <a:pt x="4598" y="3242"/>
                </a:lnTo>
                <a:lnTo>
                  <a:pt x="4597" y="3245"/>
                </a:lnTo>
                <a:lnTo>
                  <a:pt x="4595" y="3248"/>
                </a:lnTo>
                <a:lnTo>
                  <a:pt x="4594" y="3253"/>
                </a:lnTo>
                <a:lnTo>
                  <a:pt x="4591" y="3258"/>
                </a:lnTo>
                <a:lnTo>
                  <a:pt x="4588" y="3262"/>
                </a:lnTo>
                <a:lnTo>
                  <a:pt x="4586" y="3262"/>
                </a:lnTo>
                <a:lnTo>
                  <a:pt x="4584" y="3261"/>
                </a:lnTo>
                <a:lnTo>
                  <a:pt x="4581" y="3258"/>
                </a:lnTo>
                <a:lnTo>
                  <a:pt x="4579" y="3256"/>
                </a:lnTo>
                <a:lnTo>
                  <a:pt x="4577" y="3253"/>
                </a:lnTo>
                <a:lnTo>
                  <a:pt x="4576" y="3250"/>
                </a:lnTo>
                <a:lnTo>
                  <a:pt x="4576" y="3246"/>
                </a:lnTo>
                <a:lnTo>
                  <a:pt x="4577" y="3241"/>
                </a:lnTo>
                <a:lnTo>
                  <a:pt x="4583" y="3233"/>
                </a:lnTo>
                <a:lnTo>
                  <a:pt x="4590" y="3224"/>
                </a:lnTo>
                <a:lnTo>
                  <a:pt x="4595" y="3218"/>
                </a:lnTo>
                <a:lnTo>
                  <a:pt x="4601" y="3214"/>
                </a:lnTo>
                <a:lnTo>
                  <a:pt x="4606" y="3212"/>
                </a:lnTo>
                <a:lnTo>
                  <a:pt x="4611" y="3210"/>
                </a:lnTo>
                <a:lnTo>
                  <a:pt x="4617" y="3210"/>
                </a:lnTo>
                <a:lnTo>
                  <a:pt x="4622" y="3211"/>
                </a:lnTo>
                <a:lnTo>
                  <a:pt x="4627" y="3213"/>
                </a:lnTo>
                <a:lnTo>
                  <a:pt x="4633" y="3217"/>
                </a:lnTo>
                <a:lnTo>
                  <a:pt x="4636" y="3218"/>
                </a:lnTo>
                <a:lnTo>
                  <a:pt x="4638" y="3218"/>
                </a:lnTo>
                <a:lnTo>
                  <a:pt x="4640" y="3217"/>
                </a:lnTo>
                <a:lnTo>
                  <a:pt x="4642" y="3216"/>
                </a:lnTo>
                <a:lnTo>
                  <a:pt x="4638" y="3211"/>
                </a:lnTo>
                <a:lnTo>
                  <a:pt x="4635" y="3208"/>
                </a:lnTo>
                <a:lnTo>
                  <a:pt x="4635" y="3204"/>
                </a:lnTo>
                <a:lnTo>
                  <a:pt x="4636" y="3201"/>
                </a:lnTo>
                <a:lnTo>
                  <a:pt x="4641" y="3196"/>
                </a:lnTo>
                <a:lnTo>
                  <a:pt x="4648" y="3191"/>
                </a:lnTo>
                <a:lnTo>
                  <a:pt x="4639" y="3189"/>
                </a:lnTo>
                <a:lnTo>
                  <a:pt x="4631" y="3188"/>
                </a:lnTo>
                <a:lnTo>
                  <a:pt x="4623" y="3189"/>
                </a:lnTo>
                <a:lnTo>
                  <a:pt x="4616" y="3192"/>
                </a:lnTo>
                <a:lnTo>
                  <a:pt x="4616" y="3192"/>
                </a:lnTo>
                <a:lnTo>
                  <a:pt x="4616" y="3192"/>
                </a:lnTo>
                <a:lnTo>
                  <a:pt x="4614" y="3197"/>
                </a:lnTo>
                <a:lnTo>
                  <a:pt x="4612" y="3201"/>
                </a:lnTo>
                <a:lnTo>
                  <a:pt x="4609" y="3205"/>
                </a:lnTo>
                <a:lnTo>
                  <a:pt x="4606" y="3209"/>
                </a:lnTo>
                <a:lnTo>
                  <a:pt x="4597" y="3214"/>
                </a:lnTo>
                <a:lnTo>
                  <a:pt x="4588" y="3217"/>
                </a:lnTo>
                <a:lnTo>
                  <a:pt x="4587" y="3223"/>
                </a:lnTo>
                <a:lnTo>
                  <a:pt x="4585" y="3229"/>
                </a:lnTo>
                <a:lnTo>
                  <a:pt x="4582" y="3233"/>
                </a:lnTo>
                <a:lnTo>
                  <a:pt x="4579" y="3236"/>
                </a:lnTo>
                <a:lnTo>
                  <a:pt x="4571" y="3244"/>
                </a:lnTo>
                <a:lnTo>
                  <a:pt x="4565" y="3252"/>
                </a:lnTo>
                <a:lnTo>
                  <a:pt x="4559" y="3259"/>
                </a:lnTo>
                <a:lnTo>
                  <a:pt x="4552" y="3266"/>
                </a:lnTo>
                <a:lnTo>
                  <a:pt x="4561" y="3260"/>
                </a:lnTo>
                <a:lnTo>
                  <a:pt x="4569" y="3254"/>
                </a:lnTo>
                <a:lnTo>
                  <a:pt x="4575" y="3259"/>
                </a:lnTo>
                <a:lnTo>
                  <a:pt x="4582" y="3264"/>
                </a:lnTo>
                <a:lnTo>
                  <a:pt x="4584" y="3270"/>
                </a:lnTo>
                <a:lnTo>
                  <a:pt x="4585" y="3277"/>
                </a:lnTo>
                <a:lnTo>
                  <a:pt x="4585" y="3281"/>
                </a:lnTo>
                <a:lnTo>
                  <a:pt x="4585" y="3283"/>
                </a:lnTo>
                <a:lnTo>
                  <a:pt x="4583" y="3286"/>
                </a:lnTo>
                <a:lnTo>
                  <a:pt x="4580" y="3288"/>
                </a:lnTo>
                <a:lnTo>
                  <a:pt x="4573" y="3291"/>
                </a:lnTo>
                <a:lnTo>
                  <a:pt x="4565" y="3293"/>
                </a:lnTo>
                <a:lnTo>
                  <a:pt x="4556" y="3293"/>
                </a:lnTo>
                <a:lnTo>
                  <a:pt x="4547" y="3291"/>
                </a:lnTo>
                <a:lnTo>
                  <a:pt x="4542" y="3289"/>
                </a:lnTo>
                <a:lnTo>
                  <a:pt x="4540" y="3287"/>
                </a:lnTo>
                <a:lnTo>
                  <a:pt x="4541" y="3285"/>
                </a:lnTo>
                <a:lnTo>
                  <a:pt x="4542" y="3282"/>
                </a:lnTo>
                <a:lnTo>
                  <a:pt x="4544" y="3279"/>
                </a:lnTo>
                <a:lnTo>
                  <a:pt x="4546" y="3277"/>
                </a:lnTo>
                <a:lnTo>
                  <a:pt x="4548" y="3274"/>
                </a:lnTo>
                <a:lnTo>
                  <a:pt x="4548" y="3272"/>
                </a:lnTo>
                <a:lnTo>
                  <a:pt x="4548" y="3272"/>
                </a:lnTo>
                <a:lnTo>
                  <a:pt x="4547" y="3273"/>
                </a:lnTo>
                <a:lnTo>
                  <a:pt x="4538" y="3279"/>
                </a:lnTo>
                <a:lnTo>
                  <a:pt x="4528" y="3286"/>
                </a:lnTo>
                <a:lnTo>
                  <a:pt x="4532" y="3286"/>
                </a:lnTo>
                <a:lnTo>
                  <a:pt x="4535" y="3288"/>
                </a:lnTo>
                <a:lnTo>
                  <a:pt x="4538" y="3291"/>
                </a:lnTo>
                <a:lnTo>
                  <a:pt x="4540" y="3294"/>
                </a:lnTo>
                <a:lnTo>
                  <a:pt x="4542" y="3297"/>
                </a:lnTo>
                <a:lnTo>
                  <a:pt x="4543" y="3300"/>
                </a:lnTo>
                <a:lnTo>
                  <a:pt x="4544" y="3304"/>
                </a:lnTo>
                <a:lnTo>
                  <a:pt x="4543" y="3307"/>
                </a:lnTo>
                <a:lnTo>
                  <a:pt x="4541" y="3311"/>
                </a:lnTo>
                <a:lnTo>
                  <a:pt x="4538" y="3314"/>
                </a:lnTo>
                <a:lnTo>
                  <a:pt x="4534" y="3319"/>
                </a:lnTo>
                <a:lnTo>
                  <a:pt x="4529" y="3323"/>
                </a:lnTo>
                <a:lnTo>
                  <a:pt x="4527" y="3325"/>
                </a:lnTo>
                <a:lnTo>
                  <a:pt x="4526" y="3328"/>
                </a:lnTo>
                <a:lnTo>
                  <a:pt x="4525" y="3331"/>
                </a:lnTo>
                <a:lnTo>
                  <a:pt x="4526" y="3334"/>
                </a:lnTo>
                <a:lnTo>
                  <a:pt x="4526" y="3341"/>
                </a:lnTo>
                <a:lnTo>
                  <a:pt x="4526" y="3347"/>
                </a:lnTo>
                <a:lnTo>
                  <a:pt x="4525" y="3351"/>
                </a:lnTo>
                <a:lnTo>
                  <a:pt x="4523" y="3355"/>
                </a:lnTo>
                <a:lnTo>
                  <a:pt x="4520" y="3358"/>
                </a:lnTo>
                <a:lnTo>
                  <a:pt x="4516" y="3361"/>
                </a:lnTo>
                <a:lnTo>
                  <a:pt x="4512" y="3364"/>
                </a:lnTo>
                <a:lnTo>
                  <a:pt x="4506" y="3366"/>
                </a:lnTo>
                <a:lnTo>
                  <a:pt x="4501" y="3369"/>
                </a:lnTo>
                <a:lnTo>
                  <a:pt x="4496" y="3373"/>
                </a:lnTo>
                <a:lnTo>
                  <a:pt x="4493" y="3377"/>
                </a:lnTo>
                <a:lnTo>
                  <a:pt x="4490" y="3382"/>
                </a:lnTo>
                <a:lnTo>
                  <a:pt x="4486" y="3393"/>
                </a:lnTo>
                <a:lnTo>
                  <a:pt x="4482" y="3403"/>
                </a:lnTo>
                <a:lnTo>
                  <a:pt x="4480" y="3406"/>
                </a:lnTo>
                <a:lnTo>
                  <a:pt x="4480" y="3409"/>
                </a:lnTo>
                <a:lnTo>
                  <a:pt x="4482" y="3412"/>
                </a:lnTo>
                <a:lnTo>
                  <a:pt x="4484" y="3415"/>
                </a:lnTo>
                <a:lnTo>
                  <a:pt x="4487" y="3416"/>
                </a:lnTo>
                <a:lnTo>
                  <a:pt x="4491" y="3417"/>
                </a:lnTo>
                <a:lnTo>
                  <a:pt x="4496" y="3416"/>
                </a:lnTo>
                <a:lnTo>
                  <a:pt x="4501" y="3414"/>
                </a:lnTo>
                <a:lnTo>
                  <a:pt x="4501" y="3414"/>
                </a:lnTo>
                <a:lnTo>
                  <a:pt x="4511" y="3409"/>
                </a:lnTo>
                <a:lnTo>
                  <a:pt x="4519" y="3404"/>
                </a:lnTo>
                <a:lnTo>
                  <a:pt x="4523" y="3402"/>
                </a:lnTo>
                <a:lnTo>
                  <a:pt x="4527" y="3399"/>
                </a:lnTo>
                <a:lnTo>
                  <a:pt x="4531" y="3396"/>
                </a:lnTo>
                <a:lnTo>
                  <a:pt x="4534" y="3392"/>
                </a:lnTo>
                <a:lnTo>
                  <a:pt x="4537" y="3384"/>
                </a:lnTo>
                <a:lnTo>
                  <a:pt x="4542" y="3378"/>
                </a:lnTo>
                <a:lnTo>
                  <a:pt x="4548" y="3372"/>
                </a:lnTo>
                <a:lnTo>
                  <a:pt x="4555" y="3368"/>
                </a:lnTo>
                <a:lnTo>
                  <a:pt x="4568" y="3359"/>
                </a:lnTo>
                <a:lnTo>
                  <a:pt x="4579" y="3349"/>
                </a:lnTo>
                <a:lnTo>
                  <a:pt x="4577" y="3356"/>
                </a:lnTo>
                <a:lnTo>
                  <a:pt x="4574" y="3363"/>
                </a:lnTo>
                <a:lnTo>
                  <a:pt x="4571" y="3369"/>
                </a:lnTo>
                <a:lnTo>
                  <a:pt x="4567" y="3375"/>
                </a:lnTo>
                <a:lnTo>
                  <a:pt x="4562" y="3379"/>
                </a:lnTo>
                <a:lnTo>
                  <a:pt x="4556" y="3384"/>
                </a:lnTo>
                <a:lnTo>
                  <a:pt x="4549" y="3387"/>
                </a:lnTo>
                <a:lnTo>
                  <a:pt x="4541" y="3391"/>
                </a:lnTo>
                <a:lnTo>
                  <a:pt x="4541" y="3391"/>
                </a:lnTo>
                <a:lnTo>
                  <a:pt x="4539" y="3397"/>
                </a:lnTo>
                <a:lnTo>
                  <a:pt x="4535" y="3402"/>
                </a:lnTo>
                <a:lnTo>
                  <a:pt x="4534" y="3405"/>
                </a:lnTo>
                <a:lnTo>
                  <a:pt x="4533" y="3408"/>
                </a:lnTo>
                <a:lnTo>
                  <a:pt x="4532" y="3411"/>
                </a:lnTo>
                <a:lnTo>
                  <a:pt x="4532" y="3415"/>
                </a:lnTo>
                <a:lnTo>
                  <a:pt x="4530" y="3417"/>
                </a:lnTo>
                <a:lnTo>
                  <a:pt x="4527" y="3417"/>
                </a:lnTo>
                <a:lnTo>
                  <a:pt x="4527" y="3422"/>
                </a:lnTo>
                <a:lnTo>
                  <a:pt x="4525" y="3426"/>
                </a:lnTo>
                <a:lnTo>
                  <a:pt x="4523" y="3430"/>
                </a:lnTo>
                <a:lnTo>
                  <a:pt x="4520" y="3434"/>
                </a:lnTo>
                <a:lnTo>
                  <a:pt x="4513" y="3442"/>
                </a:lnTo>
                <a:lnTo>
                  <a:pt x="4508" y="3451"/>
                </a:lnTo>
                <a:lnTo>
                  <a:pt x="4504" y="3454"/>
                </a:lnTo>
                <a:lnTo>
                  <a:pt x="4502" y="3457"/>
                </a:lnTo>
                <a:lnTo>
                  <a:pt x="4504" y="3455"/>
                </a:lnTo>
                <a:lnTo>
                  <a:pt x="4506" y="3453"/>
                </a:lnTo>
                <a:lnTo>
                  <a:pt x="4514" y="3444"/>
                </a:lnTo>
                <a:lnTo>
                  <a:pt x="4520" y="3436"/>
                </a:lnTo>
                <a:lnTo>
                  <a:pt x="4526" y="3428"/>
                </a:lnTo>
                <a:lnTo>
                  <a:pt x="4530" y="3418"/>
                </a:lnTo>
                <a:lnTo>
                  <a:pt x="4531" y="3417"/>
                </a:lnTo>
                <a:lnTo>
                  <a:pt x="4532" y="3415"/>
                </a:lnTo>
                <a:lnTo>
                  <a:pt x="4536" y="3416"/>
                </a:lnTo>
                <a:lnTo>
                  <a:pt x="4539" y="3418"/>
                </a:lnTo>
                <a:lnTo>
                  <a:pt x="4541" y="3419"/>
                </a:lnTo>
                <a:lnTo>
                  <a:pt x="4542" y="3422"/>
                </a:lnTo>
                <a:lnTo>
                  <a:pt x="4543" y="3424"/>
                </a:lnTo>
                <a:lnTo>
                  <a:pt x="4543" y="3427"/>
                </a:lnTo>
                <a:lnTo>
                  <a:pt x="4542" y="3430"/>
                </a:lnTo>
                <a:lnTo>
                  <a:pt x="4541" y="3433"/>
                </a:lnTo>
                <a:lnTo>
                  <a:pt x="4537" y="3441"/>
                </a:lnTo>
                <a:lnTo>
                  <a:pt x="4532" y="3450"/>
                </a:lnTo>
                <a:lnTo>
                  <a:pt x="4527" y="3456"/>
                </a:lnTo>
                <a:lnTo>
                  <a:pt x="4522" y="3462"/>
                </a:lnTo>
                <a:lnTo>
                  <a:pt x="4515" y="3468"/>
                </a:lnTo>
                <a:lnTo>
                  <a:pt x="4508" y="3472"/>
                </a:lnTo>
                <a:lnTo>
                  <a:pt x="4500" y="3476"/>
                </a:lnTo>
                <a:lnTo>
                  <a:pt x="4492" y="3480"/>
                </a:lnTo>
                <a:lnTo>
                  <a:pt x="4489" y="3474"/>
                </a:lnTo>
                <a:lnTo>
                  <a:pt x="4488" y="3470"/>
                </a:lnTo>
                <a:lnTo>
                  <a:pt x="4484" y="3475"/>
                </a:lnTo>
                <a:lnTo>
                  <a:pt x="4480" y="3480"/>
                </a:lnTo>
                <a:lnTo>
                  <a:pt x="4477" y="3486"/>
                </a:lnTo>
                <a:lnTo>
                  <a:pt x="4475" y="3492"/>
                </a:lnTo>
                <a:lnTo>
                  <a:pt x="4475" y="3492"/>
                </a:lnTo>
                <a:lnTo>
                  <a:pt x="4475" y="3492"/>
                </a:lnTo>
                <a:lnTo>
                  <a:pt x="4478" y="3493"/>
                </a:lnTo>
                <a:lnTo>
                  <a:pt x="4481" y="3494"/>
                </a:lnTo>
                <a:lnTo>
                  <a:pt x="4479" y="3510"/>
                </a:lnTo>
                <a:lnTo>
                  <a:pt x="4476" y="3524"/>
                </a:lnTo>
                <a:lnTo>
                  <a:pt x="4474" y="3525"/>
                </a:lnTo>
                <a:lnTo>
                  <a:pt x="4472" y="3525"/>
                </a:lnTo>
                <a:lnTo>
                  <a:pt x="4472" y="3529"/>
                </a:lnTo>
                <a:lnTo>
                  <a:pt x="4473" y="3532"/>
                </a:lnTo>
                <a:lnTo>
                  <a:pt x="4475" y="3536"/>
                </a:lnTo>
                <a:lnTo>
                  <a:pt x="4477" y="3538"/>
                </a:lnTo>
                <a:lnTo>
                  <a:pt x="4482" y="3544"/>
                </a:lnTo>
                <a:lnTo>
                  <a:pt x="4486" y="3550"/>
                </a:lnTo>
                <a:lnTo>
                  <a:pt x="4489" y="3554"/>
                </a:lnTo>
                <a:lnTo>
                  <a:pt x="4492" y="3559"/>
                </a:lnTo>
                <a:lnTo>
                  <a:pt x="4495" y="3561"/>
                </a:lnTo>
                <a:lnTo>
                  <a:pt x="4498" y="3562"/>
                </a:lnTo>
                <a:lnTo>
                  <a:pt x="4497" y="3562"/>
                </a:lnTo>
                <a:lnTo>
                  <a:pt x="4497" y="3562"/>
                </a:lnTo>
                <a:lnTo>
                  <a:pt x="4499" y="3561"/>
                </a:lnTo>
                <a:lnTo>
                  <a:pt x="4500" y="3560"/>
                </a:lnTo>
                <a:lnTo>
                  <a:pt x="4501" y="3558"/>
                </a:lnTo>
                <a:lnTo>
                  <a:pt x="4501" y="3556"/>
                </a:lnTo>
                <a:lnTo>
                  <a:pt x="4502" y="3549"/>
                </a:lnTo>
                <a:lnTo>
                  <a:pt x="4502" y="3543"/>
                </a:lnTo>
                <a:lnTo>
                  <a:pt x="4502" y="3536"/>
                </a:lnTo>
                <a:lnTo>
                  <a:pt x="4502" y="3534"/>
                </a:lnTo>
                <a:lnTo>
                  <a:pt x="4506" y="3535"/>
                </a:lnTo>
                <a:lnTo>
                  <a:pt x="4514" y="3536"/>
                </a:lnTo>
                <a:lnTo>
                  <a:pt x="4518" y="3536"/>
                </a:lnTo>
                <a:lnTo>
                  <a:pt x="4521" y="3535"/>
                </a:lnTo>
                <a:lnTo>
                  <a:pt x="4523" y="3534"/>
                </a:lnTo>
                <a:lnTo>
                  <a:pt x="4525" y="3531"/>
                </a:lnTo>
                <a:lnTo>
                  <a:pt x="4527" y="3526"/>
                </a:lnTo>
                <a:lnTo>
                  <a:pt x="4527" y="3522"/>
                </a:lnTo>
                <a:lnTo>
                  <a:pt x="4527" y="3522"/>
                </a:lnTo>
                <a:lnTo>
                  <a:pt x="4527" y="3523"/>
                </a:lnTo>
                <a:lnTo>
                  <a:pt x="4526" y="3519"/>
                </a:lnTo>
                <a:lnTo>
                  <a:pt x="4526" y="3515"/>
                </a:lnTo>
                <a:lnTo>
                  <a:pt x="4527" y="3511"/>
                </a:lnTo>
                <a:lnTo>
                  <a:pt x="4528" y="3508"/>
                </a:lnTo>
                <a:lnTo>
                  <a:pt x="4531" y="3505"/>
                </a:lnTo>
                <a:lnTo>
                  <a:pt x="4535" y="3503"/>
                </a:lnTo>
                <a:lnTo>
                  <a:pt x="4540" y="3501"/>
                </a:lnTo>
                <a:lnTo>
                  <a:pt x="4547" y="3501"/>
                </a:lnTo>
                <a:lnTo>
                  <a:pt x="4549" y="3511"/>
                </a:lnTo>
                <a:lnTo>
                  <a:pt x="4552" y="3521"/>
                </a:lnTo>
                <a:lnTo>
                  <a:pt x="4555" y="3526"/>
                </a:lnTo>
                <a:lnTo>
                  <a:pt x="4556" y="3531"/>
                </a:lnTo>
                <a:lnTo>
                  <a:pt x="4568" y="3539"/>
                </a:lnTo>
                <a:lnTo>
                  <a:pt x="4580" y="3546"/>
                </a:lnTo>
                <a:lnTo>
                  <a:pt x="4580" y="3546"/>
                </a:lnTo>
                <a:lnTo>
                  <a:pt x="4579" y="3536"/>
                </a:lnTo>
                <a:lnTo>
                  <a:pt x="4580" y="3527"/>
                </a:lnTo>
                <a:lnTo>
                  <a:pt x="4582" y="3521"/>
                </a:lnTo>
                <a:lnTo>
                  <a:pt x="4584" y="3516"/>
                </a:lnTo>
                <a:lnTo>
                  <a:pt x="4588" y="3513"/>
                </a:lnTo>
                <a:lnTo>
                  <a:pt x="4592" y="3511"/>
                </a:lnTo>
                <a:lnTo>
                  <a:pt x="4597" y="3511"/>
                </a:lnTo>
                <a:lnTo>
                  <a:pt x="4603" y="3511"/>
                </a:lnTo>
                <a:lnTo>
                  <a:pt x="4607" y="3502"/>
                </a:lnTo>
                <a:lnTo>
                  <a:pt x="4608" y="3493"/>
                </a:lnTo>
                <a:lnTo>
                  <a:pt x="4608" y="3496"/>
                </a:lnTo>
                <a:lnTo>
                  <a:pt x="4608" y="3499"/>
                </a:lnTo>
                <a:lnTo>
                  <a:pt x="4606" y="3502"/>
                </a:lnTo>
                <a:lnTo>
                  <a:pt x="4604" y="3503"/>
                </a:lnTo>
                <a:lnTo>
                  <a:pt x="4600" y="3507"/>
                </a:lnTo>
                <a:lnTo>
                  <a:pt x="4595" y="3510"/>
                </a:lnTo>
                <a:lnTo>
                  <a:pt x="4585" y="3519"/>
                </a:lnTo>
                <a:lnTo>
                  <a:pt x="4575" y="3527"/>
                </a:lnTo>
                <a:lnTo>
                  <a:pt x="4570" y="3532"/>
                </a:lnTo>
                <a:lnTo>
                  <a:pt x="4566" y="3536"/>
                </a:lnTo>
                <a:lnTo>
                  <a:pt x="4564" y="3540"/>
                </a:lnTo>
                <a:lnTo>
                  <a:pt x="4563" y="3543"/>
                </a:lnTo>
                <a:lnTo>
                  <a:pt x="4570" y="3581"/>
                </a:lnTo>
                <a:lnTo>
                  <a:pt x="4574" y="3580"/>
                </a:lnTo>
                <a:lnTo>
                  <a:pt x="4568" y="3579"/>
                </a:lnTo>
                <a:lnTo>
                  <a:pt x="4562" y="3577"/>
                </a:lnTo>
                <a:lnTo>
                  <a:pt x="4559" y="3576"/>
                </a:lnTo>
                <a:lnTo>
                  <a:pt x="4557" y="3576"/>
                </a:lnTo>
                <a:lnTo>
                  <a:pt x="4554" y="3576"/>
                </a:lnTo>
                <a:lnTo>
                  <a:pt x="4551" y="3578"/>
                </a:lnTo>
                <a:lnTo>
                  <a:pt x="4550" y="3579"/>
                </a:lnTo>
                <a:lnTo>
                  <a:pt x="4548" y="3579"/>
                </a:lnTo>
                <a:lnTo>
                  <a:pt x="4548" y="3578"/>
                </a:lnTo>
                <a:lnTo>
                  <a:pt x="4547" y="3576"/>
                </a:lnTo>
                <a:lnTo>
                  <a:pt x="4548" y="3574"/>
                </a:lnTo>
                <a:lnTo>
                  <a:pt x="4549" y="3573"/>
                </a:lnTo>
                <a:lnTo>
                  <a:pt x="4551" y="3571"/>
                </a:lnTo>
                <a:lnTo>
                  <a:pt x="4555" y="3570"/>
                </a:lnTo>
                <a:lnTo>
                  <a:pt x="4558" y="3573"/>
                </a:lnTo>
                <a:lnTo>
                  <a:pt x="4559" y="3576"/>
                </a:lnTo>
                <a:lnTo>
                  <a:pt x="4559" y="3579"/>
                </a:lnTo>
                <a:lnTo>
                  <a:pt x="4559" y="3581"/>
                </a:lnTo>
                <a:lnTo>
                  <a:pt x="4555" y="3586"/>
                </a:lnTo>
                <a:lnTo>
                  <a:pt x="4549" y="3590"/>
                </a:lnTo>
                <a:lnTo>
                  <a:pt x="4549" y="3590"/>
                </a:lnTo>
                <a:lnTo>
                  <a:pt x="4549" y="3590"/>
                </a:lnTo>
                <a:lnTo>
                  <a:pt x="4554" y="3591"/>
                </a:lnTo>
                <a:lnTo>
                  <a:pt x="4557" y="3591"/>
                </a:lnTo>
                <a:lnTo>
                  <a:pt x="4560" y="3589"/>
                </a:lnTo>
                <a:lnTo>
                  <a:pt x="4563" y="3588"/>
                </a:lnTo>
                <a:lnTo>
                  <a:pt x="4565" y="3585"/>
                </a:lnTo>
                <a:lnTo>
                  <a:pt x="4566" y="3582"/>
                </a:lnTo>
                <a:lnTo>
                  <a:pt x="4568" y="3579"/>
                </a:lnTo>
                <a:lnTo>
                  <a:pt x="4568" y="3575"/>
                </a:lnTo>
                <a:lnTo>
                  <a:pt x="4570" y="3569"/>
                </a:lnTo>
                <a:lnTo>
                  <a:pt x="4572" y="3566"/>
                </a:lnTo>
                <a:lnTo>
                  <a:pt x="4573" y="3564"/>
                </a:lnTo>
                <a:lnTo>
                  <a:pt x="4575" y="3564"/>
                </a:lnTo>
                <a:lnTo>
                  <a:pt x="4577" y="3563"/>
                </a:lnTo>
                <a:lnTo>
                  <a:pt x="4580" y="3564"/>
                </a:lnTo>
                <a:lnTo>
                  <a:pt x="4579" y="3560"/>
                </a:lnTo>
                <a:lnTo>
                  <a:pt x="4578" y="3556"/>
                </a:lnTo>
                <a:lnTo>
                  <a:pt x="4579" y="3551"/>
                </a:lnTo>
                <a:lnTo>
                  <a:pt x="4581" y="3547"/>
                </a:lnTo>
                <a:lnTo>
                  <a:pt x="4600" y="3535"/>
                </a:lnTo>
                <a:lnTo>
                  <a:pt x="4618" y="3521"/>
                </a:lnTo>
                <a:lnTo>
                  <a:pt x="4627" y="3515"/>
                </a:lnTo>
                <a:lnTo>
                  <a:pt x="4637" y="3509"/>
                </a:lnTo>
                <a:lnTo>
                  <a:pt x="4648" y="3505"/>
                </a:lnTo>
                <a:lnTo>
                  <a:pt x="4660" y="3503"/>
                </a:lnTo>
                <a:lnTo>
                  <a:pt x="4663" y="3501"/>
                </a:lnTo>
                <a:lnTo>
                  <a:pt x="4665" y="3496"/>
                </a:lnTo>
                <a:lnTo>
                  <a:pt x="4665" y="3489"/>
                </a:lnTo>
                <a:lnTo>
                  <a:pt x="4666" y="3483"/>
                </a:lnTo>
                <a:lnTo>
                  <a:pt x="4668" y="3480"/>
                </a:lnTo>
                <a:lnTo>
                  <a:pt x="4670" y="3477"/>
                </a:lnTo>
                <a:lnTo>
                  <a:pt x="4674" y="3476"/>
                </a:lnTo>
                <a:lnTo>
                  <a:pt x="4679" y="3477"/>
                </a:lnTo>
                <a:lnTo>
                  <a:pt x="4684" y="3479"/>
                </a:lnTo>
                <a:lnTo>
                  <a:pt x="4690" y="3482"/>
                </a:lnTo>
                <a:lnTo>
                  <a:pt x="4693" y="3479"/>
                </a:lnTo>
                <a:lnTo>
                  <a:pt x="4697" y="3474"/>
                </a:lnTo>
                <a:lnTo>
                  <a:pt x="4693" y="3471"/>
                </a:lnTo>
                <a:lnTo>
                  <a:pt x="4688" y="3469"/>
                </a:lnTo>
                <a:lnTo>
                  <a:pt x="4687" y="3467"/>
                </a:lnTo>
                <a:lnTo>
                  <a:pt x="4687" y="3466"/>
                </a:lnTo>
                <a:lnTo>
                  <a:pt x="4688" y="3465"/>
                </a:lnTo>
                <a:lnTo>
                  <a:pt x="4690" y="3464"/>
                </a:lnTo>
                <a:lnTo>
                  <a:pt x="4697" y="3462"/>
                </a:lnTo>
                <a:lnTo>
                  <a:pt x="4701" y="3459"/>
                </a:lnTo>
                <a:lnTo>
                  <a:pt x="4704" y="3455"/>
                </a:lnTo>
                <a:lnTo>
                  <a:pt x="4708" y="3450"/>
                </a:lnTo>
                <a:lnTo>
                  <a:pt x="4711" y="3446"/>
                </a:lnTo>
                <a:lnTo>
                  <a:pt x="4716" y="3443"/>
                </a:lnTo>
                <a:lnTo>
                  <a:pt x="4718" y="3442"/>
                </a:lnTo>
                <a:lnTo>
                  <a:pt x="4721" y="3443"/>
                </a:lnTo>
                <a:lnTo>
                  <a:pt x="4724" y="3443"/>
                </a:lnTo>
                <a:lnTo>
                  <a:pt x="4728" y="3446"/>
                </a:lnTo>
                <a:lnTo>
                  <a:pt x="4727" y="3439"/>
                </a:lnTo>
                <a:lnTo>
                  <a:pt x="4728" y="3433"/>
                </a:lnTo>
                <a:lnTo>
                  <a:pt x="4731" y="3428"/>
                </a:lnTo>
                <a:lnTo>
                  <a:pt x="4734" y="3423"/>
                </a:lnTo>
                <a:lnTo>
                  <a:pt x="4738" y="3418"/>
                </a:lnTo>
                <a:lnTo>
                  <a:pt x="4741" y="3413"/>
                </a:lnTo>
                <a:lnTo>
                  <a:pt x="4743" y="3407"/>
                </a:lnTo>
                <a:lnTo>
                  <a:pt x="4744" y="3401"/>
                </a:lnTo>
                <a:lnTo>
                  <a:pt x="4746" y="3398"/>
                </a:lnTo>
                <a:lnTo>
                  <a:pt x="4748" y="3397"/>
                </a:lnTo>
                <a:lnTo>
                  <a:pt x="4751" y="3397"/>
                </a:lnTo>
                <a:lnTo>
                  <a:pt x="4755" y="3397"/>
                </a:lnTo>
                <a:lnTo>
                  <a:pt x="4755" y="3412"/>
                </a:lnTo>
                <a:lnTo>
                  <a:pt x="4757" y="3427"/>
                </a:lnTo>
                <a:lnTo>
                  <a:pt x="4758" y="3434"/>
                </a:lnTo>
                <a:lnTo>
                  <a:pt x="4758" y="3442"/>
                </a:lnTo>
                <a:lnTo>
                  <a:pt x="4758" y="3450"/>
                </a:lnTo>
                <a:lnTo>
                  <a:pt x="4755" y="3458"/>
                </a:lnTo>
                <a:lnTo>
                  <a:pt x="4754" y="3463"/>
                </a:lnTo>
                <a:lnTo>
                  <a:pt x="4752" y="3468"/>
                </a:lnTo>
                <a:lnTo>
                  <a:pt x="4749" y="3473"/>
                </a:lnTo>
                <a:lnTo>
                  <a:pt x="4745" y="3477"/>
                </a:lnTo>
                <a:lnTo>
                  <a:pt x="4743" y="3479"/>
                </a:lnTo>
                <a:lnTo>
                  <a:pt x="4741" y="3480"/>
                </a:lnTo>
                <a:lnTo>
                  <a:pt x="4739" y="3480"/>
                </a:lnTo>
                <a:lnTo>
                  <a:pt x="4735" y="3480"/>
                </a:lnTo>
                <a:lnTo>
                  <a:pt x="4735" y="3486"/>
                </a:lnTo>
                <a:lnTo>
                  <a:pt x="4734" y="3491"/>
                </a:lnTo>
                <a:lnTo>
                  <a:pt x="4732" y="3496"/>
                </a:lnTo>
                <a:lnTo>
                  <a:pt x="4729" y="3502"/>
                </a:lnTo>
                <a:lnTo>
                  <a:pt x="4726" y="3507"/>
                </a:lnTo>
                <a:lnTo>
                  <a:pt x="4722" y="3511"/>
                </a:lnTo>
                <a:lnTo>
                  <a:pt x="4718" y="3515"/>
                </a:lnTo>
                <a:lnTo>
                  <a:pt x="4713" y="3519"/>
                </a:lnTo>
                <a:lnTo>
                  <a:pt x="4707" y="3523"/>
                </a:lnTo>
                <a:lnTo>
                  <a:pt x="4701" y="3527"/>
                </a:lnTo>
                <a:lnTo>
                  <a:pt x="4699" y="3530"/>
                </a:lnTo>
                <a:lnTo>
                  <a:pt x="4697" y="3533"/>
                </a:lnTo>
                <a:lnTo>
                  <a:pt x="4696" y="3537"/>
                </a:lnTo>
                <a:lnTo>
                  <a:pt x="4696" y="3541"/>
                </a:lnTo>
                <a:lnTo>
                  <a:pt x="4698" y="3539"/>
                </a:lnTo>
                <a:lnTo>
                  <a:pt x="4701" y="3536"/>
                </a:lnTo>
                <a:lnTo>
                  <a:pt x="4703" y="3535"/>
                </a:lnTo>
                <a:lnTo>
                  <a:pt x="4706" y="3535"/>
                </a:lnTo>
                <a:lnTo>
                  <a:pt x="4712" y="3536"/>
                </a:lnTo>
                <a:lnTo>
                  <a:pt x="4718" y="3536"/>
                </a:lnTo>
                <a:lnTo>
                  <a:pt x="4723" y="3534"/>
                </a:lnTo>
                <a:lnTo>
                  <a:pt x="4727" y="3531"/>
                </a:lnTo>
                <a:lnTo>
                  <a:pt x="4734" y="3524"/>
                </a:lnTo>
                <a:lnTo>
                  <a:pt x="4742" y="3515"/>
                </a:lnTo>
                <a:lnTo>
                  <a:pt x="4752" y="3503"/>
                </a:lnTo>
                <a:lnTo>
                  <a:pt x="4764" y="3491"/>
                </a:lnTo>
                <a:lnTo>
                  <a:pt x="4761" y="3493"/>
                </a:lnTo>
                <a:lnTo>
                  <a:pt x="4758" y="3494"/>
                </a:lnTo>
                <a:lnTo>
                  <a:pt x="4755" y="3494"/>
                </a:lnTo>
                <a:lnTo>
                  <a:pt x="4753" y="3493"/>
                </a:lnTo>
                <a:lnTo>
                  <a:pt x="4751" y="3491"/>
                </a:lnTo>
                <a:lnTo>
                  <a:pt x="4749" y="3489"/>
                </a:lnTo>
                <a:lnTo>
                  <a:pt x="4748" y="3486"/>
                </a:lnTo>
                <a:lnTo>
                  <a:pt x="4747" y="3483"/>
                </a:lnTo>
                <a:lnTo>
                  <a:pt x="4752" y="3482"/>
                </a:lnTo>
                <a:lnTo>
                  <a:pt x="4757" y="3483"/>
                </a:lnTo>
                <a:lnTo>
                  <a:pt x="4761" y="3486"/>
                </a:lnTo>
                <a:lnTo>
                  <a:pt x="4765" y="3490"/>
                </a:lnTo>
                <a:lnTo>
                  <a:pt x="4770" y="3486"/>
                </a:lnTo>
                <a:lnTo>
                  <a:pt x="4776" y="3483"/>
                </a:lnTo>
                <a:lnTo>
                  <a:pt x="4782" y="3481"/>
                </a:lnTo>
                <a:lnTo>
                  <a:pt x="4789" y="3479"/>
                </a:lnTo>
                <a:lnTo>
                  <a:pt x="4795" y="3476"/>
                </a:lnTo>
                <a:lnTo>
                  <a:pt x="4800" y="3472"/>
                </a:lnTo>
                <a:lnTo>
                  <a:pt x="4802" y="3470"/>
                </a:lnTo>
                <a:lnTo>
                  <a:pt x="4804" y="3467"/>
                </a:lnTo>
                <a:lnTo>
                  <a:pt x="4805" y="3464"/>
                </a:lnTo>
                <a:lnTo>
                  <a:pt x="4807" y="3460"/>
                </a:lnTo>
                <a:lnTo>
                  <a:pt x="4808" y="3459"/>
                </a:lnTo>
                <a:lnTo>
                  <a:pt x="4811" y="3458"/>
                </a:lnTo>
                <a:lnTo>
                  <a:pt x="4814" y="3459"/>
                </a:lnTo>
                <a:lnTo>
                  <a:pt x="4816" y="3461"/>
                </a:lnTo>
                <a:lnTo>
                  <a:pt x="4819" y="3465"/>
                </a:lnTo>
                <a:lnTo>
                  <a:pt x="4821" y="3471"/>
                </a:lnTo>
                <a:lnTo>
                  <a:pt x="4821" y="3473"/>
                </a:lnTo>
                <a:lnTo>
                  <a:pt x="4821" y="3475"/>
                </a:lnTo>
                <a:lnTo>
                  <a:pt x="4821" y="3477"/>
                </a:lnTo>
                <a:lnTo>
                  <a:pt x="4819" y="3479"/>
                </a:lnTo>
                <a:lnTo>
                  <a:pt x="4815" y="3481"/>
                </a:lnTo>
                <a:lnTo>
                  <a:pt x="4811" y="3484"/>
                </a:lnTo>
                <a:lnTo>
                  <a:pt x="4808" y="3487"/>
                </a:lnTo>
                <a:lnTo>
                  <a:pt x="4806" y="3491"/>
                </a:lnTo>
                <a:lnTo>
                  <a:pt x="4802" y="3498"/>
                </a:lnTo>
                <a:lnTo>
                  <a:pt x="4799" y="3507"/>
                </a:lnTo>
                <a:lnTo>
                  <a:pt x="4797" y="3516"/>
                </a:lnTo>
                <a:lnTo>
                  <a:pt x="4794" y="3524"/>
                </a:lnTo>
                <a:lnTo>
                  <a:pt x="4791" y="3531"/>
                </a:lnTo>
                <a:lnTo>
                  <a:pt x="4786" y="3538"/>
                </a:lnTo>
                <a:lnTo>
                  <a:pt x="4784" y="3539"/>
                </a:lnTo>
                <a:lnTo>
                  <a:pt x="4780" y="3540"/>
                </a:lnTo>
                <a:lnTo>
                  <a:pt x="4780" y="3540"/>
                </a:lnTo>
                <a:lnTo>
                  <a:pt x="4780" y="3540"/>
                </a:lnTo>
                <a:lnTo>
                  <a:pt x="4776" y="3551"/>
                </a:lnTo>
                <a:lnTo>
                  <a:pt x="4772" y="3563"/>
                </a:lnTo>
                <a:lnTo>
                  <a:pt x="4768" y="3574"/>
                </a:lnTo>
                <a:lnTo>
                  <a:pt x="4764" y="3584"/>
                </a:lnTo>
                <a:lnTo>
                  <a:pt x="4761" y="3581"/>
                </a:lnTo>
                <a:lnTo>
                  <a:pt x="4759" y="3578"/>
                </a:lnTo>
                <a:lnTo>
                  <a:pt x="4758" y="3575"/>
                </a:lnTo>
                <a:lnTo>
                  <a:pt x="4758" y="3571"/>
                </a:lnTo>
                <a:lnTo>
                  <a:pt x="4758" y="3564"/>
                </a:lnTo>
                <a:lnTo>
                  <a:pt x="4759" y="3557"/>
                </a:lnTo>
                <a:lnTo>
                  <a:pt x="4756" y="3563"/>
                </a:lnTo>
                <a:lnTo>
                  <a:pt x="4754" y="3570"/>
                </a:lnTo>
                <a:lnTo>
                  <a:pt x="4753" y="3577"/>
                </a:lnTo>
                <a:lnTo>
                  <a:pt x="4752" y="3584"/>
                </a:lnTo>
                <a:lnTo>
                  <a:pt x="4751" y="3589"/>
                </a:lnTo>
                <a:lnTo>
                  <a:pt x="4750" y="3594"/>
                </a:lnTo>
                <a:lnTo>
                  <a:pt x="4748" y="3598"/>
                </a:lnTo>
                <a:lnTo>
                  <a:pt x="4746" y="3602"/>
                </a:lnTo>
                <a:lnTo>
                  <a:pt x="4743" y="3606"/>
                </a:lnTo>
                <a:lnTo>
                  <a:pt x="4740" y="3609"/>
                </a:lnTo>
                <a:lnTo>
                  <a:pt x="4735" y="3613"/>
                </a:lnTo>
                <a:lnTo>
                  <a:pt x="4730" y="3616"/>
                </a:lnTo>
                <a:lnTo>
                  <a:pt x="4728" y="3617"/>
                </a:lnTo>
                <a:lnTo>
                  <a:pt x="4726" y="3618"/>
                </a:lnTo>
                <a:lnTo>
                  <a:pt x="4728" y="3620"/>
                </a:lnTo>
                <a:lnTo>
                  <a:pt x="4730" y="3621"/>
                </a:lnTo>
                <a:lnTo>
                  <a:pt x="4732" y="3620"/>
                </a:lnTo>
                <a:lnTo>
                  <a:pt x="4735" y="3619"/>
                </a:lnTo>
                <a:lnTo>
                  <a:pt x="4740" y="3615"/>
                </a:lnTo>
                <a:lnTo>
                  <a:pt x="4744" y="3611"/>
                </a:lnTo>
                <a:lnTo>
                  <a:pt x="4748" y="3605"/>
                </a:lnTo>
                <a:lnTo>
                  <a:pt x="4752" y="3600"/>
                </a:lnTo>
                <a:lnTo>
                  <a:pt x="4754" y="3599"/>
                </a:lnTo>
                <a:lnTo>
                  <a:pt x="4757" y="3600"/>
                </a:lnTo>
                <a:lnTo>
                  <a:pt x="4760" y="3602"/>
                </a:lnTo>
                <a:lnTo>
                  <a:pt x="4762" y="3608"/>
                </a:lnTo>
                <a:lnTo>
                  <a:pt x="4754" y="3616"/>
                </a:lnTo>
                <a:lnTo>
                  <a:pt x="4745" y="3624"/>
                </a:lnTo>
                <a:lnTo>
                  <a:pt x="4736" y="3632"/>
                </a:lnTo>
                <a:lnTo>
                  <a:pt x="4727" y="3639"/>
                </a:lnTo>
                <a:lnTo>
                  <a:pt x="4723" y="3632"/>
                </a:lnTo>
                <a:lnTo>
                  <a:pt x="4719" y="3625"/>
                </a:lnTo>
                <a:lnTo>
                  <a:pt x="4719" y="3625"/>
                </a:lnTo>
                <a:lnTo>
                  <a:pt x="4719" y="3625"/>
                </a:lnTo>
                <a:lnTo>
                  <a:pt x="4716" y="3626"/>
                </a:lnTo>
                <a:lnTo>
                  <a:pt x="4713" y="3627"/>
                </a:lnTo>
                <a:lnTo>
                  <a:pt x="4711" y="3627"/>
                </a:lnTo>
                <a:lnTo>
                  <a:pt x="4708" y="3626"/>
                </a:lnTo>
                <a:lnTo>
                  <a:pt x="4707" y="3626"/>
                </a:lnTo>
                <a:lnTo>
                  <a:pt x="4707" y="3626"/>
                </a:lnTo>
                <a:lnTo>
                  <a:pt x="4705" y="3630"/>
                </a:lnTo>
                <a:lnTo>
                  <a:pt x="4703" y="3635"/>
                </a:lnTo>
                <a:lnTo>
                  <a:pt x="4700" y="3639"/>
                </a:lnTo>
                <a:lnTo>
                  <a:pt x="4696" y="3642"/>
                </a:lnTo>
                <a:lnTo>
                  <a:pt x="4700" y="3648"/>
                </a:lnTo>
                <a:lnTo>
                  <a:pt x="4703" y="3654"/>
                </a:lnTo>
                <a:lnTo>
                  <a:pt x="4703" y="3658"/>
                </a:lnTo>
                <a:lnTo>
                  <a:pt x="4702" y="3661"/>
                </a:lnTo>
                <a:lnTo>
                  <a:pt x="4700" y="3664"/>
                </a:lnTo>
                <a:lnTo>
                  <a:pt x="4697" y="3668"/>
                </a:lnTo>
                <a:lnTo>
                  <a:pt x="4695" y="3673"/>
                </a:lnTo>
                <a:lnTo>
                  <a:pt x="4690" y="3677"/>
                </a:lnTo>
                <a:lnTo>
                  <a:pt x="4686" y="3680"/>
                </a:lnTo>
                <a:lnTo>
                  <a:pt x="4681" y="3683"/>
                </a:lnTo>
                <a:lnTo>
                  <a:pt x="4676" y="3686"/>
                </a:lnTo>
                <a:lnTo>
                  <a:pt x="4673" y="3690"/>
                </a:lnTo>
                <a:lnTo>
                  <a:pt x="4672" y="3693"/>
                </a:lnTo>
                <a:lnTo>
                  <a:pt x="4671" y="3695"/>
                </a:lnTo>
                <a:lnTo>
                  <a:pt x="4670" y="3698"/>
                </a:lnTo>
                <a:lnTo>
                  <a:pt x="4671" y="3702"/>
                </a:lnTo>
                <a:lnTo>
                  <a:pt x="4669" y="3702"/>
                </a:lnTo>
                <a:lnTo>
                  <a:pt x="4667" y="3702"/>
                </a:lnTo>
                <a:lnTo>
                  <a:pt x="4667" y="3706"/>
                </a:lnTo>
                <a:lnTo>
                  <a:pt x="4666" y="3709"/>
                </a:lnTo>
                <a:lnTo>
                  <a:pt x="4665" y="3712"/>
                </a:lnTo>
                <a:lnTo>
                  <a:pt x="4664" y="3715"/>
                </a:lnTo>
                <a:lnTo>
                  <a:pt x="4660" y="3719"/>
                </a:lnTo>
                <a:lnTo>
                  <a:pt x="4654" y="3724"/>
                </a:lnTo>
                <a:lnTo>
                  <a:pt x="4649" y="3728"/>
                </a:lnTo>
                <a:lnTo>
                  <a:pt x="4643" y="3731"/>
                </a:lnTo>
                <a:lnTo>
                  <a:pt x="4638" y="3735"/>
                </a:lnTo>
                <a:lnTo>
                  <a:pt x="4635" y="3741"/>
                </a:lnTo>
                <a:lnTo>
                  <a:pt x="4630" y="3746"/>
                </a:lnTo>
                <a:lnTo>
                  <a:pt x="4624" y="3752"/>
                </a:lnTo>
                <a:lnTo>
                  <a:pt x="4621" y="3758"/>
                </a:lnTo>
                <a:lnTo>
                  <a:pt x="4619" y="3763"/>
                </a:lnTo>
                <a:lnTo>
                  <a:pt x="4623" y="3767"/>
                </a:lnTo>
                <a:lnTo>
                  <a:pt x="4627" y="3769"/>
                </a:lnTo>
                <a:lnTo>
                  <a:pt x="4630" y="3771"/>
                </a:lnTo>
                <a:lnTo>
                  <a:pt x="4632" y="3772"/>
                </a:lnTo>
                <a:lnTo>
                  <a:pt x="4633" y="3775"/>
                </a:lnTo>
                <a:lnTo>
                  <a:pt x="4634" y="3779"/>
                </a:lnTo>
                <a:lnTo>
                  <a:pt x="4635" y="3785"/>
                </a:lnTo>
                <a:lnTo>
                  <a:pt x="4637" y="3791"/>
                </a:lnTo>
                <a:lnTo>
                  <a:pt x="4639" y="3797"/>
                </a:lnTo>
                <a:lnTo>
                  <a:pt x="4642" y="3803"/>
                </a:lnTo>
                <a:lnTo>
                  <a:pt x="4644" y="3809"/>
                </a:lnTo>
                <a:lnTo>
                  <a:pt x="4647" y="3816"/>
                </a:lnTo>
                <a:lnTo>
                  <a:pt x="4647" y="3822"/>
                </a:lnTo>
                <a:lnTo>
                  <a:pt x="4647" y="3829"/>
                </a:lnTo>
                <a:lnTo>
                  <a:pt x="4640" y="3834"/>
                </a:lnTo>
                <a:lnTo>
                  <a:pt x="4633" y="3838"/>
                </a:lnTo>
                <a:lnTo>
                  <a:pt x="4630" y="3838"/>
                </a:lnTo>
                <a:lnTo>
                  <a:pt x="4626" y="3838"/>
                </a:lnTo>
                <a:lnTo>
                  <a:pt x="4623" y="3840"/>
                </a:lnTo>
                <a:lnTo>
                  <a:pt x="4620" y="3842"/>
                </a:lnTo>
                <a:lnTo>
                  <a:pt x="4617" y="3844"/>
                </a:lnTo>
                <a:lnTo>
                  <a:pt x="4613" y="3846"/>
                </a:lnTo>
                <a:lnTo>
                  <a:pt x="4610" y="3846"/>
                </a:lnTo>
                <a:lnTo>
                  <a:pt x="4606" y="3844"/>
                </a:lnTo>
                <a:lnTo>
                  <a:pt x="4604" y="3846"/>
                </a:lnTo>
                <a:lnTo>
                  <a:pt x="4603" y="3849"/>
                </a:lnTo>
                <a:lnTo>
                  <a:pt x="4601" y="3851"/>
                </a:lnTo>
                <a:lnTo>
                  <a:pt x="4597" y="3852"/>
                </a:lnTo>
                <a:lnTo>
                  <a:pt x="4596" y="3856"/>
                </a:lnTo>
                <a:lnTo>
                  <a:pt x="4595" y="3859"/>
                </a:lnTo>
                <a:lnTo>
                  <a:pt x="4602" y="3857"/>
                </a:lnTo>
                <a:lnTo>
                  <a:pt x="4608" y="3854"/>
                </a:lnTo>
                <a:lnTo>
                  <a:pt x="4612" y="3858"/>
                </a:lnTo>
                <a:lnTo>
                  <a:pt x="4616" y="3863"/>
                </a:lnTo>
                <a:lnTo>
                  <a:pt x="4619" y="3867"/>
                </a:lnTo>
                <a:lnTo>
                  <a:pt x="4622" y="3872"/>
                </a:lnTo>
                <a:lnTo>
                  <a:pt x="4623" y="3877"/>
                </a:lnTo>
                <a:lnTo>
                  <a:pt x="4624" y="3882"/>
                </a:lnTo>
                <a:lnTo>
                  <a:pt x="4623" y="3889"/>
                </a:lnTo>
                <a:lnTo>
                  <a:pt x="4621" y="3895"/>
                </a:lnTo>
                <a:lnTo>
                  <a:pt x="4621" y="3895"/>
                </a:lnTo>
                <a:lnTo>
                  <a:pt x="4621" y="3895"/>
                </a:lnTo>
                <a:lnTo>
                  <a:pt x="4616" y="3894"/>
                </a:lnTo>
                <a:lnTo>
                  <a:pt x="4612" y="3892"/>
                </a:lnTo>
                <a:lnTo>
                  <a:pt x="4610" y="3890"/>
                </a:lnTo>
                <a:lnTo>
                  <a:pt x="4609" y="3887"/>
                </a:lnTo>
                <a:lnTo>
                  <a:pt x="4609" y="3879"/>
                </a:lnTo>
                <a:lnTo>
                  <a:pt x="4610" y="3872"/>
                </a:lnTo>
                <a:lnTo>
                  <a:pt x="4602" y="3872"/>
                </a:lnTo>
                <a:lnTo>
                  <a:pt x="4593" y="3874"/>
                </a:lnTo>
                <a:lnTo>
                  <a:pt x="4591" y="3871"/>
                </a:lnTo>
                <a:lnTo>
                  <a:pt x="4590" y="3868"/>
                </a:lnTo>
                <a:lnTo>
                  <a:pt x="4588" y="3872"/>
                </a:lnTo>
                <a:lnTo>
                  <a:pt x="4588" y="3876"/>
                </a:lnTo>
                <a:lnTo>
                  <a:pt x="4586" y="3875"/>
                </a:lnTo>
                <a:lnTo>
                  <a:pt x="4589" y="3881"/>
                </a:lnTo>
                <a:lnTo>
                  <a:pt x="4590" y="3887"/>
                </a:lnTo>
                <a:lnTo>
                  <a:pt x="4590" y="3893"/>
                </a:lnTo>
                <a:lnTo>
                  <a:pt x="4591" y="3899"/>
                </a:lnTo>
                <a:lnTo>
                  <a:pt x="4591" y="3905"/>
                </a:lnTo>
                <a:lnTo>
                  <a:pt x="4593" y="3911"/>
                </a:lnTo>
                <a:lnTo>
                  <a:pt x="4596" y="3916"/>
                </a:lnTo>
                <a:lnTo>
                  <a:pt x="4602" y="3920"/>
                </a:lnTo>
                <a:lnTo>
                  <a:pt x="4602" y="3920"/>
                </a:lnTo>
                <a:lnTo>
                  <a:pt x="4613" y="3915"/>
                </a:lnTo>
                <a:lnTo>
                  <a:pt x="4623" y="3911"/>
                </a:lnTo>
                <a:lnTo>
                  <a:pt x="4624" y="3911"/>
                </a:lnTo>
                <a:lnTo>
                  <a:pt x="4624" y="3912"/>
                </a:lnTo>
                <a:lnTo>
                  <a:pt x="4624" y="3911"/>
                </a:lnTo>
                <a:lnTo>
                  <a:pt x="4624" y="3911"/>
                </a:lnTo>
                <a:lnTo>
                  <a:pt x="4627" y="3906"/>
                </a:lnTo>
                <a:lnTo>
                  <a:pt x="4630" y="3902"/>
                </a:lnTo>
                <a:lnTo>
                  <a:pt x="4631" y="3898"/>
                </a:lnTo>
                <a:lnTo>
                  <a:pt x="4631" y="3893"/>
                </a:lnTo>
                <a:lnTo>
                  <a:pt x="4631" y="3882"/>
                </a:lnTo>
                <a:lnTo>
                  <a:pt x="4629" y="3873"/>
                </a:lnTo>
                <a:lnTo>
                  <a:pt x="4628" y="3866"/>
                </a:lnTo>
                <a:lnTo>
                  <a:pt x="4627" y="3859"/>
                </a:lnTo>
                <a:lnTo>
                  <a:pt x="4628" y="3856"/>
                </a:lnTo>
                <a:lnTo>
                  <a:pt x="4629" y="3852"/>
                </a:lnTo>
                <a:lnTo>
                  <a:pt x="4633" y="3849"/>
                </a:lnTo>
                <a:lnTo>
                  <a:pt x="4638" y="3845"/>
                </a:lnTo>
                <a:lnTo>
                  <a:pt x="4636" y="3850"/>
                </a:lnTo>
                <a:lnTo>
                  <a:pt x="4635" y="3853"/>
                </a:lnTo>
                <a:lnTo>
                  <a:pt x="4635" y="3856"/>
                </a:lnTo>
                <a:lnTo>
                  <a:pt x="4635" y="3859"/>
                </a:lnTo>
                <a:lnTo>
                  <a:pt x="4638" y="3863"/>
                </a:lnTo>
                <a:lnTo>
                  <a:pt x="4643" y="3866"/>
                </a:lnTo>
                <a:lnTo>
                  <a:pt x="4648" y="3868"/>
                </a:lnTo>
                <a:lnTo>
                  <a:pt x="4653" y="3871"/>
                </a:lnTo>
                <a:lnTo>
                  <a:pt x="4655" y="3873"/>
                </a:lnTo>
                <a:lnTo>
                  <a:pt x="4656" y="3875"/>
                </a:lnTo>
                <a:lnTo>
                  <a:pt x="4657" y="3878"/>
                </a:lnTo>
                <a:lnTo>
                  <a:pt x="4657" y="3881"/>
                </a:lnTo>
                <a:lnTo>
                  <a:pt x="4658" y="3890"/>
                </a:lnTo>
                <a:lnTo>
                  <a:pt x="4661" y="3898"/>
                </a:lnTo>
                <a:lnTo>
                  <a:pt x="4661" y="3898"/>
                </a:lnTo>
                <a:lnTo>
                  <a:pt x="4659" y="3904"/>
                </a:lnTo>
                <a:lnTo>
                  <a:pt x="4654" y="3911"/>
                </a:lnTo>
                <a:lnTo>
                  <a:pt x="4653" y="3915"/>
                </a:lnTo>
                <a:lnTo>
                  <a:pt x="4652" y="3918"/>
                </a:lnTo>
                <a:lnTo>
                  <a:pt x="4653" y="3920"/>
                </a:lnTo>
                <a:lnTo>
                  <a:pt x="4654" y="3922"/>
                </a:lnTo>
                <a:lnTo>
                  <a:pt x="4655" y="3924"/>
                </a:lnTo>
                <a:lnTo>
                  <a:pt x="4657" y="3926"/>
                </a:lnTo>
                <a:lnTo>
                  <a:pt x="4663" y="3928"/>
                </a:lnTo>
                <a:lnTo>
                  <a:pt x="4669" y="3930"/>
                </a:lnTo>
                <a:lnTo>
                  <a:pt x="4672" y="3931"/>
                </a:lnTo>
                <a:lnTo>
                  <a:pt x="4674" y="3933"/>
                </a:lnTo>
                <a:lnTo>
                  <a:pt x="4675" y="3937"/>
                </a:lnTo>
                <a:lnTo>
                  <a:pt x="4674" y="3943"/>
                </a:lnTo>
                <a:lnTo>
                  <a:pt x="4673" y="3948"/>
                </a:lnTo>
                <a:lnTo>
                  <a:pt x="4670" y="3951"/>
                </a:lnTo>
                <a:lnTo>
                  <a:pt x="4667" y="3953"/>
                </a:lnTo>
                <a:lnTo>
                  <a:pt x="4664" y="3954"/>
                </a:lnTo>
                <a:lnTo>
                  <a:pt x="4657" y="3955"/>
                </a:lnTo>
                <a:lnTo>
                  <a:pt x="4650" y="3955"/>
                </a:lnTo>
                <a:lnTo>
                  <a:pt x="4650" y="3955"/>
                </a:lnTo>
                <a:lnTo>
                  <a:pt x="4650" y="3955"/>
                </a:lnTo>
                <a:lnTo>
                  <a:pt x="4649" y="3967"/>
                </a:lnTo>
                <a:lnTo>
                  <a:pt x="4648" y="3984"/>
                </a:lnTo>
                <a:lnTo>
                  <a:pt x="4646" y="3986"/>
                </a:lnTo>
                <a:lnTo>
                  <a:pt x="4642" y="3988"/>
                </a:lnTo>
                <a:lnTo>
                  <a:pt x="4640" y="3990"/>
                </a:lnTo>
                <a:lnTo>
                  <a:pt x="4637" y="3990"/>
                </a:lnTo>
                <a:lnTo>
                  <a:pt x="4631" y="3991"/>
                </a:lnTo>
                <a:lnTo>
                  <a:pt x="4625" y="3991"/>
                </a:lnTo>
                <a:lnTo>
                  <a:pt x="4625" y="3992"/>
                </a:lnTo>
                <a:lnTo>
                  <a:pt x="4622" y="3991"/>
                </a:lnTo>
                <a:lnTo>
                  <a:pt x="4620" y="3989"/>
                </a:lnTo>
                <a:lnTo>
                  <a:pt x="4617" y="3987"/>
                </a:lnTo>
                <a:lnTo>
                  <a:pt x="4615" y="3983"/>
                </a:lnTo>
                <a:lnTo>
                  <a:pt x="4610" y="3975"/>
                </a:lnTo>
                <a:lnTo>
                  <a:pt x="4607" y="3969"/>
                </a:lnTo>
                <a:lnTo>
                  <a:pt x="4600" y="3961"/>
                </a:lnTo>
                <a:lnTo>
                  <a:pt x="4593" y="3952"/>
                </a:lnTo>
                <a:lnTo>
                  <a:pt x="4590" y="3952"/>
                </a:lnTo>
                <a:lnTo>
                  <a:pt x="4589" y="3953"/>
                </a:lnTo>
                <a:lnTo>
                  <a:pt x="4590" y="3955"/>
                </a:lnTo>
                <a:lnTo>
                  <a:pt x="4591" y="3957"/>
                </a:lnTo>
                <a:lnTo>
                  <a:pt x="4591" y="3960"/>
                </a:lnTo>
                <a:lnTo>
                  <a:pt x="4590" y="3963"/>
                </a:lnTo>
                <a:lnTo>
                  <a:pt x="4585" y="3966"/>
                </a:lnTo>
                <a:lnTo>
                  <a:pt x="4576" y="3968"/>
                </a:lnTo>
                <a:lnTo>
                  <a:pt x="4576" y="3968"/>
                </a:lnTo>
                <a:lnTo>
                  <a:pt x="4577" y="3976"/>
                </a:lnTo>
                <a:lnTo>
                  <a:pt x="4579" y="3984"/>
                </a:lnTo>
                <a:lnTo>
                  <a:pt x="4580" y="3992"/>
                </a:lnTo>
                <a:lnTo>
                  <a:pt x="4582" y="4001"/>
                </a:lnTo>
                <a:lnTo>
                  <a:pt x="4582" y="4000"/>
                </a:lnTo>
                <a:lnTo>
                  <a:pt x="4581" y="4000"/>
                </a:lnTo>
                <a:lnTo>
                  <a:pt x="4585" y="4009"/>
                </a:lnTo>
                <a:lnTo>
                  <a:pt x="4590" y="4017"/>
                </a:lnTo>
                <a:lnTo>
                  <a:pt x="4591" y="4024"/>
                </a:lnTo>
                <a:lnTo>
                  <a:pt x="4592" y="4030"/>
                </a:lnTo>
                <a:lnTo>
                  <a:pt x="4592" y="4030"/>
                </a:lnTo>
                <a:lnTo>
                  <a:pt x="4594" y="4024"/>
                </a:lnTo>
                <a:lnTo>
                  <a:pt x="4596" y="4017"/>
                </a:lnTo>
                <a:lnTo>
                  <a:pt x="4601" y="4019"/>
                </a:lnTo>
                <a:lnTo>
                  <a:pt x="4604" y="4019"/>
                </a:lnTo>
                <a:lnTo>
                  <a:pt x="4605" y="4019"/>
                </a:lnTo>
                <a:lnTo>
                  <a:pt x="4606" y="4020"/>
                </a:lnTo>
                <a:lnTo>
                  <a:pt x="4606" y="4022"/>
                </a:lnTo>
                <a:lnTo>
                  <a:pt x="4606" y="4024"/>
                </a:lnTo>
                <a:lnTo>
                  <a:pt x="4606" y="4024"/>
                </a:lnTo>
                <a:lnTo>
                  <a:pt x="4609" y="4022"/>
                </a:lnTo>
                <a:lnTo>
                  <a:pt x="4611" y="4020"/>
                </a:lnTo>
                <a:lnTo>
                  <a:pt x="4611" y="4019"/>
                </a:lnTo>
                <a:lnTo>
                  <a:pt x="4610" y="4018"/>
                </a:lnTo>
                <a:lnTo>
                  <a:pt x="4609" y="4015"/>
                </a:lnTo>
                <a:lnTo>
                  <a:pt x="4609" y="4013"/>
                </a:lnTo>
                <a:lnTo>
                  <a:pt x="4609" y="4010"/>
                </a:lnTo>
                <a:lnTo>
                  <a:pt x="4610" y="4007"/>
                </a:lnTo>
                <a:lnTo>
                  <a:pt x="4604" y="4006"/>
                </a:lnTo>
                <a:lnTo>
                  <a:pt x="4598" y="4004"/>
                </a:lnTo>
                <a:lnTo>
                  <a:pt x="4597" y="3999"/>
                </a:lnTo>
                <a:lnTo>
                  <a:pt x="4596" y="3993"/>
                </a:lnTo>
                <a:lnTo>
                  <a:pt x="4601" y="3993"/>
                </a:lnTo>
                <a:lnTo>
                  <a:pt x="4604" y="3994"/>
                </a:lnTo>
                <a:lnTo>
                  <a:pt x="4611" y="4000"/>
                </a:lnTo>
                <a:lnTo>
                  <a:pt x="4618" y="4005"/>
                </a:lnTo>
                <a:lnTo>
                  <a:pt x="4618" y="4005"/>
                </a:lnTo>
                <a:lnTo>
                  <a:pt x="4620" y="4003"/>
                </a:lnTo>
                <a:lnTo>
                  <a:pt x="4622" y="4000"/>
                </a:lnTo>
                <a:lnTo>
                  <a:pt x="4622" y="3998"/>
                </a:lnTo>
                <a:lnTo>
                  <a:pt x="4624" y="3997"/>
                </a:lnTo>
                <a:lnTo>
                  <a:pt x="4625" y="3997"/>
                </a:lnTo>
                <a:lnTo>
                  <a:pt x="4628" y="3998"/>
                </a:lnTo>
                <a:lnTo>
                  <a:pt x="4630" y="4000"/>
                </a:lnTo>
                <a:lnTo>
                  <a:pt x="4632" y="4001"/>
                </a:lnTo>
                <a:lnTo>
                  <a:pt x="4633" y="4001"/>
                </a:lnTo>
                <a:lnTo>
                  <a:pt x="4634" y="4001"/>
                </a:lnTo>
                <a:lnTo>
                  <a:pt x="4636" y="3999"/>
                </a:lnTo>
                <a:lnTo>
                  <a:pt x="4637" y="3995"/>
                </a:lnTo>
                <a:lnTo>
                  <a:pt x="4638" y="3992"/>
                </a:lnTo>
                <a:lnTo>
                  <a:pt x="4640" y="3989"/>
                </a:lnTo>
                <a:lnTo>
                  <a:pt x="4640" y="3988"/>
                </a:lnTo>
                <a:lnTo>
                  <a:pt x="4642" y="3988"/>
                </a:lnTo>
                <a:lnTo>
                  <a:pt x="4643" y="3988"/>
                </a:lnTo>
                <a:lnTo>
                  <a:pt x="4646" y="3989"/>
                </a:lnTo>
                <a:lnTo>
                  <a:pt x="4647" y="3995"/>
                </a:lnTo>
                <a:lnTo>
                  <a:pt x="4649" y="4000"/>
                </a:lnTo>
                <a:lnTo>
                  <a:pt x="4652" y="4005"/>
                </a:lnTo>
                <a:lnTo>
                  <a:pt x="4655" y="4009"/>
                </a:lnTo>
                <a:lnTo>
                  <a:pt x="4662" y="4017"/>
                </a:lnTo>
                <a:lnTo>
                  <a:pt x="4668" y="4026"/>
                </a:lnTo>
                <a:lnTo>
                  <a:pt x="4668" y="4020"/>
                </a:lnTo>
                <a:lnTo>
                  <a:pt x="4669" y="4015"/>
                </a:lnTo>
                <a:lnTo>
                  <a:pt x="4671" y="4011"/>
                </a:lnTo>
                <a:lnTo>
                  <a:pt x="4676" y="4007"/>
                </a:lnTo>
                <a:lnTo>
                  <a:pt x="4680" y="4000"/>
                </a:lnTo>
                <a:lnTo>
                  <a:pt x="4685" y="3993"/>
                </a:lnTo>
                <a:lnTo>
                  <a:pt x="4692" y="3992"/>
                </a:lnTo>
                <a:lnTo>
                  <a:pt x="4698" y="3991"/>
                </a:lnTo>
                <a:lnTo>
                  <a:pt x="4700" y="3991"/>
                </a:lnTo>
                <a:lnTo>
                  <a:pt x="4703" y="3990"/>
                </a:lnTo>
                <a:lnTo>
                  <a:pt x="4699" y="3998"/>
                </a:lnTo>
                <a:lnTo>
                  <a:pt x="4695" y="4004"/>
                </a:lnTo>
                <a:lnTo>
                  <a:pt x="4689" y="4008"/>
                </a:lnTo>
                <a:lnTo>
                  <a:pt x="4683" y="4012"/>
                </a:lnTo>
                <a:lnTo>
                  <a:pt x="4681" y="4018"/>
                </a:lnTo>
                <a:lnTo>
                  <a:pt x="4678" y="4023"/>
                </a:lnTo>
                <a:lnTo>
                  <a:pt x="4674" y="4027"/>
                </a:lnTo>
                <a:lnTo>
                  <a:pt x="4669" y="4030"/>
                </a:lnTo>
                <a:lnTo>
                  <a:pt x="4670" y="4033"/>
                </a:lnTo>
                <a:lnTo>
                  <a:pt x="4660" y="4043"/>
                </a:lnTo>
                <a:lnTo>
                  <a:pt x="4650" y="4053"/>
                </a:lnTo>
                <a:lnTo>
                  <a:pt x="4646" y="4063"/>
                </a:lnTo>
                <a:lnTo>
                  <a:pt x="4641" y="4073"/>
                </a:lnTo>
                <a:lnTo>
                  <a:pt x="4638" y="4073"/>
                </a:lnTo>
                <a:lnTo>
                  <a:pt x="4636" y="4073"/>
                </a:lnTo>
                <a:lnTo>
                  <a:pt x="4634" y="4072"/>
                </a:lnTo>
                <a:lnTo>
                  <a:pt x="4634" y="4070"/>
                </a:lnTo>
                <a:lnTo>
                  <a:pt x="4633" y="4066"/>
                </a:lnTo>
                <a:lnTo>
                  <a:pt x="4632" y="4062"/>
                </a:lnTo>
                <a:lnTo>
                  <a:pt x="4627" y="4066"/>
                </a:lnTo>
                <a:lnTo>
                  <a:pt x="4623" y="4070"/>
                </a:lnTo>
                <a:lnTo>
                  <a:pt x="4618" y="4071"/>
                </a:lnTo>
                <a:lnTo>
                  <a:pt x="4613" y="4072"/>
                </a:lnTo>
                <a:lnTo>
                  <a:pt x="4613" y="4075"/>
                </a:lnTo>
                <a:lnTo>
                  <a:pt x="4613" y="4077"/>
                </a:lnTo>
                <a:lnTo>
                  <a:pt x="4605" y="4087"/>
                </a:lnTo>
                <a:lnTo>
                  <a:pt x="4597" y="4097"/>
                </a:lnTo>
                <a:lnTo>
                  <a:pt x="4593" y="4101"/>
                </a:lnTo>
                <a:lnTo>
                  <a:pt x="4588" y="4103"/>
                </a:lnTo>
                <a:lnTo>
                  <a:pt x="4585" y="4104"/>
                </a:lnTo>
                <a:lnTo>
                  <a:pt x="4581" y="4104"/>
                </a:lnTo>
                <a:lnTo>
                  <a:pt x="4578" y="4103"/>
                </a:lnTo>
                <a:lnTo>
                  <a:pt x="4574" y="4101"/>
                </a:lnTo>
                <a:lnTo>
                  <a:pt x="4573" y="4096"/>
                </a:lnTo>
                <a:lnTo>
                  <a:pt x="4573" y="4091"/>
                </a:lnTo>
                <a:lnTo>
                  <a:pt x="4575" y="4082"/>
                </a:lnTo>
                <a:lnTo>
                  <a:pt x="4578" y="4074"/>
                </a:lnTo>
                <a:lnTo>
                  <a:pt x="4582" y="4067"/>
                </a:lnTo>
                <a:lnTo>
                  <a:pt x="4586" y="4059"/>
                </a:lnTo>
                <a:lnTo>
                  <a:pt x="4581" y="4063"/>
                </a:lnTo>
                <a:lnTo>
                  <a:pt x="4576" y="4065"/>
                </a:lnTo>
                <a:lnTo>
                  <a:pt x="4573" y="4065"/>
                </a:lnTo>
                <a:lnTo>
                  <a:pt x="4570" y="4065"/>
                </a:lnTo>
                <a:lnTo>
                  <a:pt x="4567" y="4064"/>
                </a:lnTo>
                <a:lnTo>
                  <a:pt x="4563" y="4063"/>
                </a:lnTo>
                <a:lnTo>
                  <a:pt x="4563" y="4060"/>
                </a:lnTo>
                <a:lnTo>
                  <a:pt x="4562" y="4058"/>
                </a:lnTo>
                <a:lnTo>
                  <a:pt x="4560" y="4050"/>
                </a:lnTo>
                <a:lnTo>
                  <a:pt x="4558" y="4044"/>
                </a:lnTo>
                <a:lnTo>
                  <a:pt x="4558" y="4040"/>
                </a:lnTo>
                <a:lnTo>
                  <a:pt x="4558" y="4037"/>
                </a:lnTo>
                <a:lnTo>
                  <a:pt x="4560" y="4033"/>
                </a:lnTo>
                <a:lnTo>
                  <a:pt x="4563" y="4030"/>
                </a:lnTo>
                <a:lnTo>
                  <a:pt x="4563" y="4030"/>
                </a:lnTo>
                <a:lnTo>
                  <a:pt x="4563" y="4030"/>
                </a:lnTo>
                <a:lnTo>
                  <a:pt x="4558" y="4030"/>
                </a:lnTo>
                <a:lnTo>
                  <a:pt x="4555" y="4031"/>
                </a:lnTo>
                <a:lnTo>
                  <a:pt x="4552" y="4034"/>
                </a:lnTo>
                <a:lnTo>
                  <a:pt x="4550" y="4038"/>
                </a:lnTo>
                <a:lnTo>
                  <a:pt x="4547" y="4046"/>
                </a:lnTo>
                <a:lnTo>
                  <a:pt x="4544" y="4054"/>
                </a:lnTo>
                <a:lnTo>
                  <a:pt x="4550" y="4060"/>
                </a:lnTo>
                <a:lnTo>
                  <a:pt x="4558" y="4065"/>
                </a:lnTo>
                <a:lnTo>
                  <a:pt x="4556" y="4074"/>
                </a:lnTo>
                <a:lnTo>
                  <a:pt x="4555" y="4084"/>
                </a:lnTo>
                <a:lnTo>
                  <a:pt x="4548" y="4084"/>
                </a:lnTo>
                <a:lnTo>
                  <a:pt x="4544" y="4083"/>
                </a:lnTo>
                <a:lnTo>
                  <a:pt x="4540" y="4082"/>
                </a:lnTo>
                <a:lnTo>
                  <a:pt x="4538" y="4080"/>
                </a:lnTo>
                <a:lnTo>
                  <a:pt x="4536" y="4078"/>
                </a:lnTo>
                <a:lnTo>
                  <a:pt x="4534" y="4076"/>
                </a:lnTo>
                <a:lnTo>
                  <a:pt x="4531" y="4075"/>
                </a:lnTo>
                <a:lnTo>
                  <a:pt x="4528" y="4075"/>
                </a:lnTo>
                <a:lnTo>
                  <a:pt x="4528" y="4075"/>
                </a:lnTo>
                <a:lnTo>
                  <a:pt x="4527" y="4075"/>
                </a:lnTo>
                <a:lnTo>
                  <a:pt x="4522" y="4075"/>
                </a:lnTo>
                <a:lnTo>
                  <a:pt x="4517" y="4073"/>
                </a:lnTo>
                <a:lnTo>
                  <a:pt x="4512" y="4070"/>
                </a:lnTo>
                <a:lnTo>
                  <a:pt x="4506" y="4067"/>
                </a:lnTo>
                <a:lnTo>
                  <a:pt x="4501" y="4064"/>
                </a:lnTo>
                <a:lnTo>
                  <a:pt x="4498" y="4062"/>
                </a:lnTo>
                <a:lnTo>
                  <a:pt x="4497" y="4061"/>
                </a:lnTo>
                <a:lnTo>
                  <a:pt x="4496" y="4061"/>
                </a:lnTo>
                <a:lnTo>
                  <a:pt x="4495" y="4061"/>
                </a:lnTo>
                <a:lnTo>
                  <a:pt x="4495" y="4062"/>
                </a:lnTo>
                <a:lnTo>
                  <a:pt x="4497" y="4072"/>
                </a:lnTo>
                <a:lnTo>
                  <a:pt x="4500" y="4089"/>
                </a:lnTo>
                <a:lnTo>
                  <a:pt x="4503" y="4104"/>
                </a:lnTo>
                <a:lnTo>
                  <a:pt x="4504" y="4112"/>
                </a:lnTo>
                <a:lnTo>
                  <a:pt x="4513" y="4110"/>
                </a:lnTo>
                <a:lnTo>
                  <a:pt x="4518" y="4103"/>
                </a:lnTo>
                <a:lnTo>
                  <a:pt x="4519" y="4102"/>
                </a:lnTo>
                <a:lnTo>
                  <a:pt x="4513" y="4097"/>
                </a:lnTo>
                <a:lnTo>
                  <a:pt x="4502" y="4090"/>
                </a:lnTo>
                <a:lnTo>
                  <a:pt x="4501" y="4086"/>
                </a:lnTo>
                <a:lnTo>
                  <a:pt x="4500" y="4081"/>
                </a:lnTo>
                <a:lnTo>
                  <a:pt x="4491" y="4082"/>
                </a:lnTo>
                <a:lnTo>
                  <a:pt x="4482" y="4082"/>
                </a:lnTo>
                <a:lnTo>
                  <a:pt x="4482" y="4082"/>
                </a:lnTo>
                <a:lnTo>
                  <a:pt x="4482" y="4082"/>
                </a:lnTo>
                <a:lnTo>
                  <a:pt x="4473" y="4094"/>
                </a:lnTo>
                <a:lnTo>
                  <a:pt x="4463" y="4106"/>
                </a:lnTo>
                <a:lnTo>
                  <a:pt x="4458" y="4113"/>
                </a:lnTo>
                <a:lnTo>
                  <a:pt x="4455" y="4120"/>
                </a:lnTo>
                <a:lnTo>
                  <a:pt x="4454" y="4124"/>
                </a:lnTo>
                <a:lnTo>
                  <a:pt x="4454" y="4128"/>
                </a:lnTo>
                <a:lnTo>
                  <a:pt x="4455" y="4132"/>
                </a:lnTo>
                <a:lnTo>
                  <a:pt x="4456" y="4137"/>
                </a:lnTo>
                <a:lnTo>
                  <a:pt x="4456" y="4138"/>
                </a:lnTo>
                <a:lnTo>
                  <a:pt x="4455" y="4140"/>
                </a:lnTo>
                <a:lnTo>
                  <a:pt x="4453" y="4141"/>
                </a:lnTo>
                <a:lnTo>
                  <a:pt x="4451" y="4142"/>
                </a:lnTo>
                <a:lnTo>
                  <a:pt x="4449" y="4143"/>
                </a:lnTo>
                <a:lnTo>
                  <a:pt x="4447" y="4143"/>
                </a:lnTo>
                <a:lnTo>
                  <a:pt x="4445" y="4142"/>
                </a:lnTo>
                <a:lnTo>
                  <a:pt x="4444" y="4141"/>
                </a:lnTo>
                <a:lnTo>
                  <a:pt x="4440" y="4136"/>
                </a:lnTo>
                <a:lnTo>
                  <a:pt x="4438" y="4132"/>
                </a:lnTo>
                <a:lnTo>
                  <a:pt x="4435" y="4130"/>
                </a:lnTo>
                <a:lnTo>
                  <a:pt x="4433" y="4128"/>
                </a:lnTo>
                <a:lnTo>
                  <a:pt x="4432" y="4128"/>
                </a:lnTo>
                <a:lnTo>
                  <a:pt x="4430" y="4128"/>
                </a:lnTo>
                <a:lnTo>
                  <a:pt x="4429" y="4129"/>
                </a:lnTo>
                <a:lnTo>
                  <a:pt x="4428" y="4131"/>
                </a:lnTo>
                <a:lnTo>
                  <a:pt x="4424" y="4141"/>
                </a:lnTo>
                <a:lnTo>
                  <a:pt x="4420" y="4148"/>
                </a:lnTo>
                <a:lnTo>
                  <a:pt x="4414" y="4160"/>
                </a:lnTo>
                <a:lnTo>
                  <a:pt x="4409" y="4172"/>
                </a:lnTo>
                <a:lnTo>
                  <a:pt x="4407" y="4178"/>
                </a:lnTo>
                <a:lnTo>
                  <a:pt x="4405" y="4184"/>
                </a:lnTo>
                <a:lnTo>
                  <a:pt x="4404" y="4190"/>
                </a:lnTo>
                <a:lnTo>
                  <a:pt x="4404" y="4197"/>
                </a:lnTo>
                <a:lnTo>
                  <a:pt x="4406" y="4205"/>
                </a:lnTo>
                <a:lnTo>
                  <a:pt x="4408" y="4214"/>
                </a:lnTo>
                <a:lnTo>
                  <a:pt x="4410" y="4219"/>
                </a:lnTo>
                <a:lnTo>
                  <a:pt x="4410" y="4223"/>
                </a:lnTo>
                <a:lnTo>
                  <a:pt x="4411" y="4227"/>
                </a:lnTo>
                <a:lnTo>
                  <a:pt x="4410" y="4232"/>
                </a:lnTo>
                <a:lnTo>
                  <a:pt x="4410" y="4232"/>
                </a:lnTo>
                <a:lnTo>
                  <a:pt x="4413" y="4235"/>
                </a:lnTo>
                <a:lnTo>
                  <a:pt x="4414" y="4238"/>
                </a:lnTo>
                <a:lnTo>
                  <a:pt x="4416" y="4241"/>
                </a:lnTo>
                <a:lnTo>
                  <a:pt x="4414" y="4244"/>
                </a:lnTo>
                <a:lnTo>
                  <a:pt x="4412" y="4250"/>
                </a:lnTo>
                <a:lnTo>
                  <a:pt x="4407" y="4255"/>
                </a:lnTo>
                <a:lnTo>
                  <a:pt x="4406" y="4256"/>
                </a:lnTo>
                <a:lnTo>
                  <a:pt x="4405" y="4258"/>
                </a:lnTo>
                <a:lnTo>
                  <a:pt x="4405" y="4259"/>
                </a:lnTo>
                <a:lnTo>
                  <a:pt x="4405" y="4261"/>
                </a:lnTo>
                <a:lnTo>
                  <a:pt x="4406" y="4265"/>
                </a:lnTo>
                <a:lnTo>
                  <a:pt x="4408" y="4269"/>
                </a:lnTo>
                <a:lnTo>
                  <a:pt x="4409" y="4273"/>
                </a:lnTo>
                <a:lnTo>
                  <a:pt x="4409" y="4277"/>
                </a:lnTo>
                <a:lnTo>
                  <a:pt x="4408" y="4278"/>
                </a:lnTo>
                <a:lnTo>
                  <a:pt x="4406" y="4280"/>
                </a:lnTo>
                <a:lnTo>
                  <a:pt x="4404" y="4281"/>
                </a:lnTo>
                <a:lnTo>
                  <a:pt x="4401" y="4282"/>
                </a:lnTo>
                <a:lnTo>
                  <a:pt x="4397" y="4281"/>
                </a:lnTo>
                <a:lnTo>
                  <a:pt x="4394" y="4283"/>
                </a:lnTo>
                <a:lnTo>
                  <a:pt x="4391" y="4286"/>
                </a:lnTo>
                <a:lnTo>
                  <a:pt x="4388" y="4289"/>
                </a:lnTo>
                <a:lnTo>
                  <a:pt x="4386" y="4292"/>
                </a:lnTo>
                <a:lnTo>
                  <a:pt x="4383" y="4293"/>
                </a:lnTo>
                <a:lnTo>
                  <a:pt x="4381" y="4294"/>
                </a:lnTo>
                <a:lnTo>
                  <a:pt x="4379" y="4294"/>
                </a:lnTo>
                <a:lnTo>
                  <a:pt x="4377" y="4293"/>
                </a:lnTo>
                <a:lnTo>
                  <a:pt x="4374" y="4292"/>
                </a:lnTo>
                <a:lnTo>
                  <a:pt x="4371" y="4287"/>
                </a:lnTo>
                <a:lnTo>
                  <a:pt x="4366" y="4283"/>
                </a:lnTo>
                <a:lnTo>
                  <a:pt x="4363" y="4283"/>
                </a:lnTo>
                <a:lnTo>
                  <a:pt x="4360" y="4283"/>
                </a:lnTo>
                <a:lnTo>
                  <a:pt x="4357" y="4289"/>
                </a:lnTo>
                <a:lnTo>
                  <a:pt x="4354" y="4296"/>
                </a:lnTo>
                <a:lnTo>
                  <a:pt x="4350" y="4302"/>
                </a:lnTo>
                <a:lnTo>
                  <a:pt x="4346" y="4307"/>
                </a:lnTo>
                <a:lnTo>
                  <a:pt x="4338" y="4318"/>
                </a:lnTo>
                <a:lnTo>
                  <a:pt x="4328" y="4328"/>
                </a:lnTo>
                <a:lnTo>
                  <a:pt x="4306" y="4347"/>
                </a:lnTo>
                <a:lnTo>
                  <a:pt x="4287" y="4366"/>
                </a:lnTo>
                <a:lnTo>
                  <a:pt x="4280" y="4370"/>
                </a:lnTo>
                <a:lnTo>
                  <a:pt x="4273" y="4375"/>
                </a:lnTo>
                <a:lnTo>
                  <a:pt x="4267" y="4380"/>
                </a:lnTo>
                <a:lnTo>
                  <a:pt x="4261" y="4387"/>
                </a:lnTo>
                <a:lnTo>
                  <a:pt x="4256" y="4392"/>
                </a:lnTo>
                <a:lnTo>
                  <a:pt x="4250" y="4398"/>
                </a:lnTo>
                <a:lnTo>
                  <a:pt x="4243" y="4402"/>
                </a:lnTo>
                <a:lnTo>
                  <a:pt x="4236" y="4406"/>
                </a:lnTo>
                <a:lnTo>
                  <a:pt x="4232" y="4413"/>
                </a:lnTo>
                <a:lnTo>
                  <a:pt x="4226" y="4419"/>
                </a:lnTo>
                <a:lnTo>
                  <a:pt x="4221" y="4424"/>
                </a:lnTo>
                <a:lnTo>
                  <a:pt x="4215" y="4429"/>
                </a:lnTo>
                <a:lnTo>
                  <a:pt x="4209" y="4433"/>
                </a:lnTo>
                <a:lnTo>
                  <a:pt x="4202" y="4436"/>
                </a:lnTo>
                <a:lnTo>
                  <a:pt x="4195" y="4439"/>
                </a:lnTo>
                <a:lnTo>
                  <a:pt x="4187" y="4440"/>
                </a:lnTo>
                <a:lnTo>
                  <a:pt x="4183" y="4440"/>
                </a:lnTo>
                <a:lnTo>
                  <a:pt x="4181" y="4440"/>
                </a:lnTo>
                <a:lnTo>
                  <a:pt x="4179" y="4441"/>
                </a:lnTo>
                <a:lnTo>
                  <a:pt x="4178" y="4443"/>
                </a:lnTo>
                <a:lnTo>
                  <a:pt x="4177" y="4446"/>
                </a:lnTo>
                <a:lnTo>
                  <a:pt x="4176" y="4451"/>
                </a:lnTo>
                <a:lnTo>
                  <a:pt x="4175" y="4455"/>
                </a:lnTo>
                <a:lnTo>
                  <a:pt x="4173" y="4457"/>
                </a:lnTo>
                <a:lnTo>
                  <a:pt x="4171" y="4458"/>
                </a:lnTo>
                <a:lnTo>
                  <a:pt x="4168" y="4458"/>
                </a:lnTo>
                <a:lnTo>
                  <a:pt x="4166" y="4457"/>
                </a:lnTo>
                <a:lnTo>
                  <a:pt x="4164" y="4455"/>
                </a:lnTo>
                <a:lnTo>
                  <a:pt x="4162" y="4452"/>
                </a:lnTo>
                <a:lnTo>
                  <a:pt x="4161" y="4449"/>
                </a:lnTo>
                <a:lnTo>
                  <a:pt x="4162" y="4441"/>
                </a:lnTo>
                <a:lnTo>
                  <a:pt x="4164" y="4432"/>
                </a:lnTo>
                <a:lnTo>
                  <a:pt x="4167" y="4425"/>
                </a:lnTo>
                <a:lnTo>
                  <a:pt x="4171" y="4419"/>
                </a:lnTo>
                <a:lnTo>
                  <a:pt x="4176" y="4413"/>
                </a:lnTo>
                <a:lnTo>
                  <a:pt x="4181" y="4409"/>
                </a:lnTo>
                <a:lnTo>
                  <a:pt x="4189" y="4404"/>
                </a:lnTo>
                <a:lnTo>
                  <a:pt x="4196" y="4401"/>
                </a:lnTo>
                <a:lnTo>
                  <a:pt x="4202" y="4400"/>
                </a:lnTo>
                <a:lnTo>
                  <a:pt x="4208" y="4399"/>
                </a:lnTo>
                <a:lnTo>
                  <a:pt x="4209" y="4399"/>
                </a:lnTo>
                <a:lnTo>
                  <a:pt x="4210" y="4399"/>
                </a:lnTo>
                <a:lnTo>
                  <a:pt x="4216" y="4390"/>
                </a:lnTo>
                <a:lnTo>
                  <a:pt x="4224" y="4380"/>
                </a:lnTo>
                <a:lnTo>
                  <a:pt x="4223" y="4380"/>
                </a:lnTo>
                <a:lnTo>
                  <a:pt x="4222" y="4380"/>
                </a:lnTo>
                <a:lnTo>
                  <a:pt x="4219" y="4379"/>
                </a:lnTo>
                <a:lnTo>
                  <a:pt x="4216" y="4377"/>
                </a:lnTo>
                <a:lnTo>
                  <a:pt x="4214" y="4375"/>
                </a:lnTo>
                <a:lnTo>
                  <a:pt x="4212" y="4372"/>
                </a:lnTo>
                <a:lnTo>
                  <a:pt x="4207" y="4379"/>
                </a:lnTo>
                <a:lnTo>
                  <a:pt x="4201" y="4384"/>
                </a:lnTo>
                <a:lnTo>
                  <a:pt x="4197" y="4386"/>
                </a:lnTo>
                <a:lnTo>
                  <a:pt x="4193" y="4387"/>
                </a:lnTo>
                <a:lnTo>
                  <a:pt x="4189" y="4386"/>
                </a:lnTo>
                <a:lnTo>
                  <a:pt x="4183" y="4385"/>
                </a:lnTo>
                <a:lnTo>
                  <a:pt x="4179" y="4374"/>
                </a:lnTo>
                <a:lnTo>
                  <a:pt x="4174" y="4364"/>
                </a:lnTo>
                <a:lnTo>
                  <a:pt x="4171" y="4359"/>
                </a:lnTo>
                <a:lnTo>
                  <a:pt x="4168" y="4353"/>
                </a:lnTo>
                <a:lnTo>
                  <a:pt x="4161" y="4351"/>
                </a:lnTo>
                <a:lnTo>
                  <a:pt x="4155" y="4348"/>
                </a:lnTo>
                <a:lnTo>
                  <a:pt x="4151" y="4346"/>
                </a:lnTo>
                <a:lnTo>
                  <a:pt x="4147" y="4345"/>
                </a:lnTo>
                <a:lnTo>
                  <a:pt x="4145" y="4345"/>
                </a:lnTo>
                <a:lnTo>
                  <a:pt x="4142" y="4346"/>
                </a:lnTo>
                <a:lnTo>
                  <a:pt x="4140" y="4344"/>
                </a:lnTo>
                <a:lnTo>
                  <a:pt x="4136" y="4341"/>
                </a:lnTo>
                <a:lnTo>
                  <a:pt x="4130" y="4349"/>
                </a:lnTo>
                <a:lnTo>
                  <a:pt x="4124" y="4357"/>
                </a:lnTo>
                <a:lnTo>
                  <a:pt x="4125" y="4357"/>
                </a:lnTo>
                <a:lnTo>
                  <a:pt x="4127" y="4358"/>
                </a:lnTo>
                <a:lnTo>
                  <a:pt x="4131" y="4363"/>
                </a:lnTo>
                <a:lnTo>
                  <a:pt x="4133" y="4369"/>
                </a:lnTo>
                <a:lnTo>
                  <a:pt x="4134" y="4374"/>
                </a:lnTo>
                <a:lnTo>
                  <a:pt x="4134" y="4381"/>
                </a:lnTo>
                <a:lnTo>
                  <a:pt x="4133" y="4383"/>
                </a:lnTo>
                <a:lnTo>
                  <a:pt x="4133" y="4384"/>
                </a:lnTo>
                <a:lnTo>
                  <a:pt x="4136" y="4379"/>
                </a:lnTo>
                <a:lnTo>
                  <a:pt x="4139" y="4374"/>
                </a:lnTo>
                <a:lnTo>
                  <a:pt x="4140" y="4372"/>
                </a:lnTo>
                <a:lnTo>
                  <a:pt x="4141" y="4370"/>
                </a:lnTo>
                <a:lnTo>
                  <a:pt x="4143" y="4369"/>
                </a:lnTo>
                <a:lnTo>
                  <a:pt x="4147" y="4370"/>
                </a:lnTo>
                <a:lnTo>
                  <a:pt x="4150" y="4372"/>
                </a:lnTo>
                <a:lnTo>
                  <a:pt x="4153" y="4372"/>
                </a:lnTo>
                <a:lnTo>
                  <a:pt x="4157" y="4371"/>
                </a:lnTo>
                <a:lnTo>
                  <a:pt x="4161" y="4371"/>
                </a:lnTo>
                <a:lnTo>
                  <a:pt x="4164" y="4371"/>
                </a:lnTo>
                <a:lnTo>
                  <a:pt x="4167" y="4372"/>
                </a:lnTo>
                <a:lnTo>
                  <a:pt x="4170" y="4375"/>
                </a:lnTo>
                <a:lnTo>
                  <a:pt x="4172" y="4380"/>
                </a:lnTo>
                <a:lnTo>
                  <a:pt x="4174" y="4392"/>
                </a:lnTo>
                <a:lnTo>
                  <a:pt x="4176" y="4402"/>
                </a:lnTo>
                <a:lnTo>
                  <a:pt x="4177" y="4410"/>
                </a:lnTo>
                <a:lnTo>
                  <a:pt x="4176" y="4419"/>
                </a:lnTo>
                <a:lnTo>
                  <a:pt x="4175" y="4426"/>
                </a:lnTo>
                <a:lnTo>
                  <a:pt x="4172" y="4433"/>
                </a:lnTo>
                <a:lnTo>
                  <a:pt x="4168" y="4439"/>
                </a:lnTo>
                <a:lnTo>
                  <a:pt x="4162" y="4443"/>
                </a:lnTo>
                <a:lnTo>
                  <a:pt x="4159" y="4445"/>
                </a:lnTo>
                <a:lnTo>
                  <a:pt x="4155" y="4446"/>
                </a:lnTo>
                <a:lnTo>
                  <a:pt x="4152" y="4447"/>
                </a:lnTo>
                <a:lnTo>
                  <a:pt x="4147" y="4447"/>
                </a:lnTo>
                <a:lnTo>
                  <a:pt x="4144" y="4458"/>
                </a:lnTo>
                <a:lnTo>
                  <a:pt x="4141" y="4469"/>
                </a:lnTo>
                <a:lnTo>
                  <a:pt x="4147" y="4468"/>
                </a:lnTo>
                <a:lnTo>
                  <a:pt x="4140" y="4429"/>
                </a:lnTo>
                <a:lnTo>
                  <a:pt x="4123" y="4442"/>
                </a:lnTo>
                <a:lnTo>
                  <a:pt x="4114" y="4450"/>
                </a:lnTo>
                <a:lnTo>
                  <a:pt x="4107" y="4456"/>
                </a:lnTo>
                <a:lnTo>
                  <a:pt x="4101" y="4464"/>
                </a:lnTo>
                <a:lnTo>
                  <a:pt x="4099" y="4466"/>
                </a:lnTo>
                <a:lnTo>
                  <a:pt x="4098" y="4468"/>
                </a:lnTo>
                <a:lnTo>
                  <a:pt x="4096" y="4469"/>
                </a:lnTo>
                <a:lnTo>
                  <a:pt x="4094" y="4469"/>
                </a:lnTo>
                <a:lnTo>
                  <a:pt x="4088" y="4468"/>
                </a:lnTo>
                <a:lnTo>
                  <a:pt x="4084" y="4466"/>
                </a:lnTo>
                <a:lnTo>
                  <a:pt x="4083" y="4456"/>
                </a:lnTo>
                <a:lnTo>
                  <a:pt x="4082" y="4446"/>
                </a:lnTo>
                <a:lnTo>
                  <a:pt x="4081" y="4441"/>
                </a:lnTo>
                <a:lnTo>
                  <a:pt x="4079" y="4435"/>
                </a:lnTo>
                <a:lnTo>
                  <a:pt x="4077" y="4431"/>
                </a:lnTo>
                <a:lnTo>
                  <a:pt x="4074" y="4427"/>
                </a:lnTo>
                <a:lnTo>
                  <a:pt x="4073" y="4428"/>
                </a:lnTo>
                <a:lnTo>
                  <a:pt x="4072" y="4429"/>
                </a:lnTo>
                <a:lnTo>
                  <a:pt x="4071" y="4430"/>
                </a:lnTo>
                <a:lnTo>
                  <a:pt x="4069" y="4431"/>
                </a:lnTo>
                <a:lnTo>
                  <a:pt x="4066" y="4438"/>
                </a:lnTo>
                <a:lnTo>
                  <a:pt x="4065" y="4445"/>
                </a:lnTo>
                <a:lnTo>
                  <a:pt x="4066" y="4452"/>
                </a:lnTo>
                <a:lnTo>
                  <a:pt x="4067" y="4459"/>
                </a:lnTo>
                <a:lnTo>
                  <a:pt x="4063" y="4463"/>
                </a:lnTo>
                <a:lnTo>
                  <a:pt x="4058" y="4466"/>
                </a:lnTo>
                <a:lnTo>
                  <a:pt x="4057" y="4466"/>
                </a:lnTo>
                <a:lnTo>
                  <a:pt x="4057" y="4466"/>
                </a:lnTo>
                <a:lnTo>
                  <a:pt x="4057" y="4472"/>
                </a:lnTo>
                <a:lnTo>
                  <a:pt x="4058" y="4478"/>
                </a:lnTo>
                <a:lnTo>
                  <a:pt x="4059" y="4484"/>
                </a:lnTo>
                <a:lnTo>
                  <a:pt x="4062" y="4489"/>
                </a:lnTo>
                <a:lnTo>
                  <a:pt x="4060" y="4494"/>
                </a:lnTo>
                <a:lnTo>
                  <a:pt x="4058" y="4498"/>
                </a:lnTo>
                <a:lnTo>
                  <a:pt x="4052" y="4498"/>
                </a:lnTo>
                <a:lnTo>
                  <a:pt x="4045" y="4499"/>
                </a:lnTo>
                <a:lnTo>
                  <a:pt x="4043" y="4495"/>
                </a:lnTo>
                <a:lnTo>
                  <a:pt x="4040" y="4491"/>
                </a:lnTo>
                <a:lnTo>
                  <a:pt x="4036" y="4489"/>
                </a:lnTo>
                <a:lnTo>
                  <a:pt x="4032" y="4487"/>
                </a:lnTo>
                <a:lnTo>
                  <a:pt x="4028" y="4485"/>
                </a:lnTo>
                <a:lnTo>
                  <a:pt x="4025" y="4482"/>
                </a:lnTo>
                <a:lnTo>
                  <a:pt x="4024" y="4481"/>
                </a:lnTo>
                <a:lnTo>
                  <a:pt x="4023" y="4479"/>
                </a:lnTo>
                <a:lnTo>
                  <a:pt x="4023" y="4476"/>
                </a:lnTo>
                <a:lnTo>
                  <a:pt x="4023" y="4473"/>
                </a:lnTo>
                <a:lnTo>
                  <a:pt x="4021" y="4478"/>
                </a:lnTo>
                <a:lnTo>
                  <a:pt x="4020" y="4483"/>
                </a:lnTo>
                <a:lnTo>
                  <a:pt x="4019" y="4488"/>
                </a:lnTo>
                <a:lnTo>
                  <a:pt x="4018" y="4495"/>
                </a:lnTo>
                <a:lnTo>
                  <a:pt x="4017" y="4500"/>
                </a:lnTo>
                <a:lnTo>
                  <a:pt x="4016" y="4505"/>
                </a:lnTo>
                <a:lnTo>
                  <a:pt x="4012" y="4509"/>
                </a:lnTo>
                <a:lnTo>
                  <a:pt x="4008" y="4513"/>
                </a:lnTo>
                <a:lnTo>
                  <a:pt x="4003" y="4514"/>
                </a:lnTo>
                <a:lnTo>
                  <a:pt x="3998" y="4515"/>
                </a:lnTo>
                <a:lnTo>
                  <a:pt x="3994" y="4517"/>
                </a:lnTo>
                <a:lnTo>
                  <a:pt x="3991" y="4520"/>
                </a:lnTo>
                <a:close/>
                <a:moveTo>
                  <a:pt x="0" y="313"/>
                </a:moveTo>
                <a:lnTo>
                  <a:pt x="0" y="164"/>
                </a:lnTo>
                <a:lnTo>
                  <a:pt x="4" y="156"/>
                </a:lnTo>
                <a:lnTo>
                  <a:pt x="9" y="148"/>
                </a:lnTo>
                <a:lnTo>
                  <a:pt x="12" y="144"/>
                </a:lnTo>
                <a:lnTo>
                  <a:pt x="15" y="141"/>
                </a:lnTo>
                <a:lnTo>
                  <a:pt x="19" y="139"/>
                </a:lnTo>
                <a:lnTo>
                  <a:pt x="23" y="139"/>
                </a:lnTo>
                <a:lnTo>
                  <a:pt x="23" y="133"/>
                </a:lnTo>
                <a:lnTo>
                  <a:pt x="22" y="129"/>
                </a:lnTo>
                <a:lnTo>
                  <a:pt x="23" y="129"/>
                </a:lnTo>
                <a:lnTo>
                  <a:pt x="23" y="129"/>
                </a:lnTo>
                <a:lnTo>
                  <a:pt x="22" y="129"/>
                </a:lnTo>
                <a:lnTo>
                  <a:pt x="22" y="129"/>
                </a:lnTo>
                <a:lnTo>
                  <a:pt x="22" y="126"/>
                </a:lnTo>
                <a:lnTo>
                  <a:pt x="23" y="124"/>
                </a:lnTo>
                <a:lnTo>
                  <a:pt x="24" y="123"/>
                </a:lnTo>
                <a:lnTo>
                  <a:pt x="26" y="121"/>
                </a:lnTo>
                <a:lnTo>
                  <a:pt x="30" y="119"/>
                </a:lnTo>
                <a:lnTo>
                  <a:pt x="33" y="117"/>
                </a:lnTo>
                <a:lnTo>
                  <a:pt x="39" y="111"/>
                </a:lnTo>
                <a:lnTo>
                  <a:pt x="44" y="105"/>
                </a:lnTo>
                <a:lnTo>
                  <a:pt x="48" y="99"/>
                </a:lnTo>
                <a:lnTo>
                  <a:pt x="52" y="94"/>
                </a:lnTo>
                <a:lnTo>
                  <a:pt x="54" y="92"/>
                </a:lnTo>
                <a:lnTo>
                  <a:pt x="57" y="91"/>
                </a:lnTo>
                <a:lnTo>
                  <a:pt x="60" y="91"/>
                </a:lnTo>
                <a:lnTo>
                  <a:pt x="64" y="91"/>
                </a:lnTo>
                <a:lnTo>
                  <a:pt x="64" y="90"/>
                </a:lnTo>
                <a:lnTo>
                  <a:pt x="64" y="89"/>
                </a:lnTo>
                <a:lnTo>
                  <a:pt x="69" y="80"/>
                </a:lnTo>
                <a:lnTo>
                  <a:pt x="74" y="73"/>
                </a:lnTo>
                <a:lnTo>
                  <a:pt x="81" y="67"/>
                </a:lnTo>
                <a:lnTo>
                  <a:pt x="89" y="61"/>
                </a:lnTo>
                <a:lnTo>
                  <a:pt x="97" y="56"/>
                </a:lnTo>
                <a:lnTo>
                  <a:pt x="104" y="51"/>
                </a:lnTo>
                <a:lnTo>
                  <a:pt x="111" y="45"/>
                </a:lnTo>
                <a:lnTo>
                  <a:pt x="118" y="39"/>
                </a:lnTo>
                <a:lnTo>
                  <a:pt x="125" y="33"/>
                </a:lnTo>
                <a:lnTo>
                  <a:pt x="133" y="26"/>
                </a:lnTo>
                <a:lnTo>
                  <a:pt x="141" y="22"/>
                </a:lnTo>
                <a:lnTo>
                  <a:pt x="150" y="19"/>
                </a:lnTo>
                <a:lnTo>
                  <a:pt x="150" y="19"/>
                </a:lnTo>
                <a:lnTo>
                  <a:pt x="151" y="19"/>
                </a:lnTo>
                <a:lnTo>
                  <a:pt x="152" y="16"/>
                </a:lnTo>
                <a:lnTo>
                  <a:pt x="154" y="13"/>
                </a:lnTo>
                <a:lnTo>
                  <a:pt x="157" y="10"/>
                </a:lnTo>
                <a:lnTo>
                  <a:pt x="160" y="7"/>
                </a:lnTo>
                <a:lnTo>
                  <a:pt x="164" y="4"/>
                </a:lnTo>
                <a:lnTo>
                  <a:pt x="169" y="0"/>
                </a:lnTo>
                <a:lnTo>
                  <a:pt x="272" y="0"/>
                </a:lnTo>
                <a:lnTo>
                  <a:pt x="260" y="9"/>
                </a:lnTo>
                <a:lnTo>
                  <a:pt x="249" y="18"/>
                </a:lnTo>
                <a:lnTo>
                  <a:pt x="238" y="27"/>
                </a:lnTo>
                <a:lnTo>
                  <a:pt x="227" y="37"/>
                </a:lnTo>
                <a:lnTo>
                  <a:pt x="214" y="46"/>
                </a:lnTo>
                <a:lnTo>
                  <a:pt x="201" y="55"/>
                </a:lnTo>
                <a:lnTo>
                  <a:pt x="195" y="60"/>
                </a:lnTo>
                <a:lnTo>
                  <a:pt x="190" y="65"/>
                </a:lnTo>
                <a:lnTo>
                  <a:pt x="185" y="71"/>
                </a:lnTo>
                <a:lnTo>
                  <a:pt x="180" y="77"/>
                </a:lnTo>
                <a:lnTo>
                  <a:pt x="183" y="79"/>
                </a:lnTo>
                <a:lnTo>
                  <a:pt x="185" y="79"/>
                </a:lnTo>
                <a:lnTo>
                  <a:pt x="187" y="79"/>
                </a:lnTo>
                <a:lnTo>
                  <a:pt x="189" y="79"/>
                </a:lnTo>
                <a:lnTo>
                  <a:pt x="193" y="77"/>
                </a:lnTo>
                <a:lnTo>
                  <a:pt x="196" y="76"/>
                </a:lnTo>
                <a:lnTo>
                  <a:pt x="198" y="81"/>
                </a:lnTo>
                <a:lnTo>
                  <a:pt x="198" y="86"/>
                </a:lnTo>
                <a:lnTo>
                  <a:pt x="196" y="89"/>
                </a:lnTo>
                <a:lnTo>
                  <a:pt x="195" y="92"/>
                </a:lnTo>
                <a:lnTo>
                  <a:pt x="192" y="94"/>
                </a:lnTo>
                <a:lnTo>
                  <a:pt x="189" y="96"/>
                </a:lnTo>
                <a:lnTo>
                  <a:pt x="186" y="97"/>
                </a:lnTo>
                <a:lnTo>
                  <a:pt x="183" y="98"/>
                </a:lnTo>
                <a:lnTo>
                  <a:pt x="178" y="98"/>
                </a:lnTo>
                <a:lnTo>
                  <a:pt x="172" y="100"/>
                </a:lnTo>
                <a:lnTo>
                  <a:pt x="168" y="102"/>
                </a:lnTo>
                <a:lnTo>
                  <a:pt x="164" y="104"/>
                </a:lnTo>
                <a:lnTo>
                  <a:pt x="157" y="110"/>
                </a:lnTo>
                <a:lnTo>
                  <a:pt x="151" y="117"/>
                </a:lnTo>
                <a:lnTo>
                  <a:pt x="145" y="125"/>
                </a:lnTo>
                <a:lnTo>
                  <a:pt x="139" y="132"/>
                </a:lnTo>
                <a:lnTo>
                  <a:pt x="133" y="139"/>
                </a:lnTo>
                <a:lnTo>
                  <a:pt x="124" y="144"/>
                </a:lnTo>
                <a:lnTo>
                  <a:pt x="122" y="146"/>
                </a:lnTo>
                <a:lnTo>
                  <a:pt x="120" y="148"/>
                </a:lnTo>
                <a:lnTo>
                  <a:pt x="119" y="151"/>
                </a:lnTo>
                <a:lnTo>
                  <a:pt x="118" y="153"/>
                </a:lnTo>
                <a:lnTo>
                  <a:pt x="119" y="155"/>
                </a:lnTo>
                <a:lnTo>
                  <a:pt x="120" y="157"/>
                </a:lnTo>
                <a:lnTo>
                  <a:pt x="122" y="160"/>
                </a:lnTo>
                <a:lnTo>
                  <a:pt x="125" y="162"/>
                </a:lnTo>
                <a:lnTo>
                  <a:pt x="128" y="152"/>
                </a:lnTo>
                <a:lnTo>
                  <a:pt x="134" y="145"/>
                </a:lnTo>
                <a:lnTo>
                  <a:pt x="140" y="137"/>
                </a:lnTo>
                <a:lnTo>
                  <a:pt x="147" y="132"/>
                </a:lnTo>
                <a:lnTo>
                  <a:pt x="154" y="128"/>
                </a:lnTo>
                <a:lnTo>
                  <a:pt x="163" y="124"/>
                </a:lnTo>
                <a:lnTo>
                  <a:pt x="172" y="122"/>
                </a:lnTo>
                <a:lnTo>
                  <a:pt x="182" y="119"/>
                </a:lnTo>
                <a:lnTo>
                  <a:pt x="182" y="119"/>
                </a:lnTo>
                <a:lnTo>
                  <a:pt x="184" y="115"/>
                </a:lnTo>
                <a:lnTo>
                  <a:pt x="186" y="111"/>
                </a:lnTo>
                <a:lnTo>
                  <a:pt x="189" y="108"/>
                </a:lnTo>
                <a:lnTo>
                  <a:pt x="192" y="106"/>
                </a:lnTo>
                <a:lnTo>
                  <a:pt x="200" y="101"/>
                </a:lnTo>
                <a:lnTo>
                  <a:pt x="207" y="96"/>
                </a:lnTo>
                <a:lnTo>
                  <a:pt x="208" y="104"/>
                </a:lnTo>
                <a:lnTo>
                  <a:pt x="208" y="109"/>
                </a:lnTo>
                <a:lnTo>
                  <a:pt x="206" y="114"/>
                </a:lnTo>
                <a:lnTo>
                  <a:pt x="203" y="118"/>
                </a:lnTo>
                <a:lnTo>
                  <a:pt x="199" y="120"/>
                </a:lnTo>
                <a:lnTo>
                  <a:pt x="194" y="122"/>
                </a:lnTo>
                <a:lnTo>
                  <a:pt x="189" y="124"/>
                </a:lnTo>
                <a:lnTo>
                  <a:pt x="183" y="125"/>
                </a:lnTo>
                <a:lnTo>
                  <a:pt x="173" y="134"/>
                </a:lnTo>
                <a:lnTo>
                  <a:pt x="163" y="142"/>
                </a:lnTo>
                <a:lnTo>
                  <a:pt x="161" y="146"/>
                </a:lnTo>
                <a:lnTo>
                  <a:pt x="159" y="148"/>
                </a:lnTo>
                <a:lnTo>
                  <a:pt x="156" y="150"/>
                </a:lnTo>
                <a:lnTo>
                  <a:pt x="154" y="152"/>
                </a:lnTo>
                <a:lnTo>
                  <a:pt x="148" y="155"/>
                </a:lnTo>
                <a:lnTo>
                  <a:pt x="142" y="158"/>
                </a:lnTo>
                <a:lnTo>
                  <a:pt x="142" y="160"/>
                </a:lnTo>
                <a:lnTo>
                  <a:pt x="142" y="162"/>
                </a:lnTo>
                <a:lnTo>
                  <a:pt x="140" y="167"/>
                </a:lnTo>
                <a:lnTo>
                  <a:pt x="138" y="172"/>
                </a:lnTo>
                <a:lnTo>
                  <a:pt x="136" y="173"/>
                </a:lnTo>
                <a:lnTo>
                  <a:pt x="134" y="174"/>
                </a:lnTo>
                <a:lnTo>
                  <a:pt x="132" y="174"/>
                </a:lnTo>
                <a:lnTo>
                  <a:pt x="128" y="174"/>
                </a:lnTo>
                <a:lnTo>
                  <a:pt x="127" y="177"/>
                </a:lnTo>
                <a:lnTo>
                  <a:pt x="126" y="180"/>
                </a:lnTo>
                <a:lnTo>
                  <a:pt x="110" y="195"/>
                </a:lnTo>
                <a:lnTo>
                  <a:pt x="95" y="211"/>
                </a:lnTo>
                <a:lnTo>
                  <a:pt x="88" y="219"/>
                </a:lnTo>
                <a:lnTo>
                  <a:pt x="79" y="226"/>
                </a:lnTo>
                <a:lnTo>
                  <a:pt x="70" y="233"/>
                </a:lnTo>
                <a:lnTo>
                  <a:pt x="62" y="239"/>
                </a:lnTo>
                <a:lnTo>
                  <a:pt x="47" y="258"/>
                </a:lnTo>
                <a:lnTo>
                  <a:pt x="32" y="276"/>
                </a:lnTo>
                <a:lnTo>
                  <a:pt x="16" y="294"/>
                </a:lnTo>
                <a:lnTo>
                  <a:pt x="0" y="313"/>
                </a:lnTo>
                <a:close/>
                <a:moveTo>
                  <a:pt x="0" y="18"/>
                </a:moveTo>
                <a:lnTo>
                  <a:pt x="0" y="0"/>
                </a:lnTo>
                <a:lnTo>
                  <a:pt x="20" y="0"/>
                </a:lnTo>
                <a:lnTo>
                  <a:pt x="0" y="18"/>
                </a:lnTo>
                <a:close/>
                <a:moveTo>
                  <a:pt x="290" y="0"/>
                </a:moveTo>
                <a:lnTo>
                  <a:pt x="520" y="0"/>
                </a:lnTo>
                <a:lnTo>
                  <a:pt x="507" y="23"/>
                </a:lnTo>
                <a:lnTo>
                  <a:pt x="493" y="48"/>
                </a:lnTo>
                <a:lnTo>
                  <a:pt x="480" y="71"/>
                </a:lnTo>
                <a:lnTo>
                  <a:pt x="467" y="95"/>
                </a:lnTo>
                <a:lnTo>
                  <a:pt x="463" y="98"/>
                </a:lnTo>
                <a:lnTo>
                  <a:pt x="457" y="99"/>
                </a:lnTo>
                <a:lnTo>
                  <a:pt x="457" y="99"/>
                </a:lnTo>
                <a:lnTo>
                  <a:pt x="451" y="108"/>
                </a:lnTo>
                <a:lnTo>
                  <a:pt x="445" y="116"/>
                </a:lnTo>
                <a:lnTo>
                  <a:pt x="439" y="124"/>
                </a:lnTo>
                <a:lnTo>
                  <a:pt x="432" y="130"/>
                </a:lnTo>
                <a:lnTo>
                  <a:pt x="424" y="136"/>
                </a:lnTo>
                <a:lnTo>
                  <a:pt x="415" y="141"/>
                </a:lnTo>
                <a:lnTo>
                  <a:pt x="411" y="142"/>
                </a:lnTo>
                <a:lnTo>
                  <a:pt x="404" y="143"/>
                </a:lnTo>
                <a:lnTo>
                  <a:pt x="399" y="144"/>
                </a:lnTo>
                <a:lnTo>
                  <a:pt x="393" y="144"/>
                </a:lnTo>
                <a:lnTo>
                  <a:pt x="394" y="137"/>
                </a:lnTo>
                <a:lnTo>
                  <a:pt x="395" y="132"/>
                </a:lnTo>
                <a:lnTo>
                  <a:pt x="397" y="127"/>
                </a:lnTo>
                <a:lnTo>
                  <a:pt x="399" y="122"/>
                </a:lnTo>
                <a:lnTo>
                  <a:pt x="401" y="117"/>
                </a:lnTo>
                <a:lnTo>
                  <a:pt x="403" y="113"/>
                </a:lnTo>
                <a:lnTo>
                  <a:pt x="403" y="108"/>
                </a:lnTo>
                <a:lnTo>
                  <a:pt x="403" y="103"/>
                </a:lnTo>
                <a:lnTo>
                  <a:pt x="398" y="99"/>
                </a:lnTo>
                <a:lnTo>
                  <a:pt x="393" y="94"/>
                </a:lnTo>
                <a:lnTo>
                  <a:pt x="380" y="96"/>
                </a:lnTo>
                <a:lnTo>
                  <a:pt x="367" y="97"/>
                </a:lnTo>
                <a:lnTo>
                  <a:pt x="361" y="96"/>
                </a:lnTo>
                <a:lnTo>
                  <a:pt x="354" y="95"/>
                </a:lnTo>
                <a:lnTo>
                  <a:pt x="348" y="94"/>
                </a:lnTo>
                <a:lnTo>
                  <a:pt x="342" y="91"/>
                </a:lnTo>
                <a:lnTo>
                  <a:pt x="334" y="82"/>
                </a:lnTo>
                <a:lnTo>
                  <a:pt x="328" y="74"/>
                </a:lnTo>
                <a:lnTo>
                  <a:pt x="323" y="66"/>
                </a:lnTo>
                <a:lnTo>
                  <a:pt x="321" y="59"/>
                </a:lnTo>
                <a:lnTo>
                  <a:pt x="321" y="51"/>
                </a:lnTo>
                <a:lnTo>
                  <a:pt x="322" y="42"/>
                </a:lnTo>
                <a:lnTo>
                  <a:pt x="325" y="33"/>
                </a:lnTo>
                <a:lnTo>
                  <a:pt x="330" y="22"/>
                </a:lnTo>
                <a:lnTo>
                  <a:pt x="332" y="14"/>
                </a:lnTo>
                <a:lnTo>
                  <a:pt x="332" y="9"/>
                </a:lnTo>
                <a:lnTo>
                  <a:pt x="331" y="8"/>
                </a:lnTo>
                <a:lnTo>
                  <a:pt x="329" y="7"/>
                </a:lnTo>
                <a:lnTo>
                  <a:pt x="325" y="7"/>
                </a:lnTo>
                <a:lnTo>
                  <a:pt x="319" y="9"/>
                </a:lnTo>
                <a:lnTo>
                  <a:pt x="311" y="11"/>
                </a:lnTo>
                <a:lnTo>
                  <a:pt x="303" y="12"/>
                </a:lnTo>
                <a:lnTo>
                  <a:pt x="300" y="12"/>
                </a:lnTo>
                <a:lnTo>
                  <a:pt x="296" y="11"/>
                </a:lnTo>
                <a:lnTo>
                  <a:pt x="293" y="11"/>
                </a:lnTo>
                <a:lnTo>
                  <a:pt x="291" y="9"/>
                </a:lnTo>
                <a:lnTo>
                  <a:pt x="290" y="7"/>
                </a:lnTo>
                <a:lnTo>
                  <a:pt x="289" y="5"/>
                </a:lnTo>
                <a:lnTo>
                  <a:pt x="289" y="2"/>
                </a:lnTo>
                <a:lnTo>
                  <a:pt x="29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057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1999" cy="6858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7167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71AEEB-8514-41E9-9CF9-D86157729B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AD7D54-CB70-4F53-A230-80A93A4B06B9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406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 bwMode="auto">
          <a:xfrm>
            <a:off x="0" y="1"/>
            <a:ext cx="12192000" cy="6631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8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DCFFAE-BF1F-458C-945F-BF3B0DE296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C38AA5-A300-4091-91D9-24F3DC1DC1BC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19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5" r:id="rId1"/>
  </p:sldLayoutIdLst>
  <p:txStyles>
    <p:titleStyle>
      <a:lvl1pPr algn="l" defTabSz="565168" rtl="0" eaLnBrk="1" latinLnBrk="0" hangingPunct="1">
        <a:spcBef>
          <a:spcPct val="0"/>
        </a:spcBef>
        <a:buNone/>
        <a:defRPr sz="1978" kern="1200">
          <a:solidFill>
            <a:schemeClr val="tx1">
              <a:lumMod val="75000"/>
              <a:lumOff val="25000"/>
            </a:schemeClr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11938" indent="-211938" algn="l" defTabSz="565168" rtl="0" eaLnBrk="1" latinLnBrk="0" hangingPunct="1">
        <a:spcBef>
          <a:spcPct val="20000"/>
        </a:spcBef>
        <a:buFont typeface="Arial" pitchFamily="34" charset="0"/>
        <a:buChar char="•"/>
        <a:defRPr sz="1978" kern="1200">
          <a:solidFill>
            <a:schemeClr val="tx1"/>
          </a:solidFill>
          <a:latin typeface="+mn-lt"/>
          <a:ea typeface="+mn-ea"/>
          <a:cs typeface="+mn-cs"/>
        </a:defRPr>
      </a:lvl1pPr>
      <a:lvl2pPr marL="459199" indent="-176615" algn="l" defTabSz="565168" rtl="0" eaLnBrk="1" latinLnBrk="0" hangingPunct="1">
        <a:spcBef>
          <a:spcPct val="20000"/>
        </a:spcBef>
        <a:buFont typeface="Arial" pitchFamily="34" charset="0"/>
        <a:buChar char="–"/>
        <a:defRPr sz="1731" kern="1200">
          <a:solidFill>
            <a:schemeClr val="tx1"/>
          </a:solidFill>
          <a:latin typeface="+mn-lt"/>
          <a:ea typeface="+mn-ea"/>
          <a:cs typeface="+mn-cs"/>
        </a:defRPr>
      </a:lvl2pPr>
      <a:lvl3pPr marL="706460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483" kern="1200">
          <a:solidFill>
            <a:schemeClr val="tx1"/>
          </a:solidFill>
          <a:latin typeface="+mn-lt"/>
          <a:ea typeface="+mn-ea"/>
          <a:cs typeface="+mn-cs"/>
        </a:defRPr>
      </a:lvl3pPr>
      <a:lvl4pPr marL="989044" indent="-141292" algn="l" defTabSz="565168" rtl="0" eaLnBrk="1" latinLnBrk="0" hangingPunct="1">
        <a:spcBef>
          <a:spcPct val="20000"/>
        </a:spcBef>
        <a:buFont typeface="Arial" pitchFamily="34" charset="0"/>
        <a:buChar char="–"/>
        <a:defRPr sz="1236" kern="1200">
          <a:solidFill>
            <a:schemeClr val="tx1"/>
          </a:solidFill>
          <a:latin typeface="+mn-lt"/>
          <a:ea typeface="+mn-ea"/>
          <a:cs typeface="+mn-cs"/>
        </a:defRPr>
      </a:lvl4pPr>
      <a:lvl5pPr marL="1271628" indent="-141292" algn="l" defTabSz="565168" rtl="0" eaLnBrk="1" latinLnBrk="0" hangingPunct="1">
        <a:spcBef>
          <a:spcPct val="20000"/>
        </a:spcBef>
        <a:buFont typeface="Arial" pitchFamily="34" charset="0"/>
        <a:buChar char="»"/>
        <a:defRPr sz="1236" kern="1200">
          <a:solidFill>
            <a:schemeClr val="tx1"/>
          </a:solidFill>
          <a:latin typeface="+mn-lt"/>
          <a:ea typeface="+mn-ea"/>
          <a:cs typeface="+mn-cs"/>
        </a:defRPr>
      </a:lvl5pPr>
      <a:lvl6pPr marL="1554211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6pPr>
      <a:lvl7pPr marL="1836795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7pPr>
      <a:lvl8pPr marL="2119379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8pPr>
      <a:lvl9pPr marL="2401963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1pPr>
      <a:lvl2pPr marL="282584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2pPr>
      <a:lvl3pPr marL="565168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3pPr>
      <a:lvl4pPr marL="847752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4pPr>
      <a:lvl5pPr marL="1130336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5pPr>
      <a:lvl6pPr marL="1412919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6pPr>
      <a:lvl7pPr marL="1695503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7pPr>
      <a:lvl8pPr marL="1978087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8pPr>
      <a:lvl9pPr marL="2260671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C6A154-E844-4FE5-9D21-F2B425B28B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7877AD-A3CD-400B-B4FE-7872A360AD63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6184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8" r:id="rId1"/>
    <p:sldLayoutId id="2147484769" r:id="rId2"/>
    <p:sldLayoutId id="2147484774" r:id="rId3"/>
    <p:sldLayoutId id="2147484791" r:id="rId4"/>
    <p:sldLayoutId id="2147484802" r:id="rId5"/>
    <p:sldLayoutId id="2147484823" r:id="rId6"/>
    <p:sldLayoutId id="2147484824" r:id="rId7"/>
    <p:sldLayoutId id="2147484831" r:id="rId8"/>
    <p:sldLayoutId id="2147484855" r:id="rId9"/>
    <p:sldLayoutId id="2147484975" r:id="rId10"/>
  </p:sldLayoutIdLst>
  <p:hf hd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71AEEB-8514-41E9-9CF9-D86157729B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AD7D54-CB70-4F53-A230-80A93A4B06B9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56.png"/><Relationship Id="rId5" Type="http://schemas.openxmlformats.org/officeDocument/2006/relationships/image" Target="../media/image65.png"/><Relationship Id="rId10" Type="http://schemas.openxmlformats.org/officeDocument/2006/relationships/image" Target="../media/image55.png"/><Relationship Id="rId4" Type="http://schemas.openxmlformats.org/officeDocument/2006/relationships/image" Target="../media/image64.png"/><Relationship Id="rId9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6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79.png"/><Relationship Id="rId21" Type="http://schemas.openxmlformats.org/officeDocument/2006/relationships/image" Target="../media/image96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image" Target="../media/image78.jpeg"/><Relationship Id="rId16" Type="http://schemas.openxmlformats.org/officeDocument/2006/relationships/image" Target="../media/image92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19" Type="http://schemas.openxmlformats.org/officeDocument/2006/relationships/image" Target="../media/image73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D3A4F446-3802-41C3-8038-14405590D11D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8" b="9688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Rectangle 5"/>
          <p:cNvSpPr/>
          <p:nvPr/>
        </p:nvSpPr>
        <p:spPr>
          <a:xfrm>
            <a:off x="4419600" y="4287595"/>
            <a:ext cx="7772400" cy="1464276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65354" y="5048537"/>
            <a:ext cx="4447051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 defTabSz="914217">
              <a:defRPr/>
            </a:pPr>
            <a:r>
              <a:rPr lang="en-US" sz="3000" b="1" dirty="0">
                <a:solidFill>
                  <a:prstClr val="white"/>
                </a:solidFill>
                <a:latin typeface="Rockwell" panose="02060603020205020403" pitchFamily="18" charset="0"/>
              </a:rPr>
              <a:t>Cryptography and PKI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53600" y="4461691"/>
            <a:ext cx="215880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Open Sans Light" pitchFamily="34" charset="0"/>
                <a:cs typeface="Open Sans Light" pitchFamily="34" charset="0"/>
              </a:rPr>
              <a:t>Module 10</a:t>
            </a:r>
          </a:p>
        </p:txBody>
      </p:sp>
      <p:sp>
        <p:nvSpPr>
          <p:cNvPr id="10" name="Round Same Side Corner Rectangle 9"/>
          <p:cNvSpPr/>
          <p:nvPr/>
        </p:nvSpPr>
        <p:spPr>
          <a:xfrm rot="10800000">
            <a:off x="9947311" y="-1"/>
            <a:ext cx="2049099" cy="1542193"/>
          </a:xfrm>
          <a:prstGeom prst="round2SameRect">
            <a:avLst>
              <a:gd name="adj1" fmla="val 6047"/>
              <a:gd name="adj2" fmla="val 0"/>
            </a:avLst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541" y="127488"/>
            <a:ext cx="1740638" cy="12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67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5FEE2AD6-6B1D-427D-965A-119330431E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8" r="24169"/>
          <a:stretch/>
        </p:blipFill>
        <p:spPr>
          <a:xfrm>
            <a:off x="5410200" y="0"/>
            <a:ext cx="6781800" cy="6554542"/>
          </a:xfrm>
        </p:spPr>
      </p:pic>
      <p:sp>
        <p:nvSpPr>
          <p:cNvPr id="3" name="TextBox 18">
            <a:extLst>
              <a:ext uri="{FF2B5EF4-FFF2-40B4-BE49-F238E27FC236}">
                <a16:creationId xmlns:a16="http://schemas.microsoft.com/office/drawing/2014/main" id="{1A859615-EB79-498E-9ECB-F2BD6D914E7F}"/>
              </a:ext>
            </a:extLst>
          </p:cNvPr>
          <p:cNvSpPr txBox="1"/>
          <p:nvPr/>
        </p:nvSpPr>
        <p:spPr>
          <a:xfrm>
            <a:off x="125424" y="268069"/>
            <a:ext cx="528477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Objectives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AAE3BB0-89CB-44FE-9398-7ABD54FC8C2E}"/>
              </a:ext>
            </a:extLst>
          </p:cNvPr>
          <p:cNvSpPr>
            <a:spLocks noChangeAspect="1"/>
          </p:cNvSpPr>
          <p:nvPr/>
        </p:nvSpPr>
        <p:spPr>
          <a:xfrm>
            <a:off x="208624" y="1251651"/>
            <a:ext cx="439595" cy="429514"/>
          </a:xfrm>
          <a:prstGeom prst="ellipse">
            <a:avLst/>
          </a:prstGeom>
          <a:solidFill>
            <a:srgbClr val="66CCFF"/>
          </a:solidFill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CCE039E-1361-488E-9583-DCAC058E49F9}"/>
              </a:ext>
            </a:extLst>
          </p:cNvPr>
          <p:cNvSpPr>
            <a:spLocks noChangeAspect="1"/>
          </p:cNvSpPr>
          <p:nvPr/>
        </p:nvSpPr>
        <p:spPr>
          <a:xfrm>
            <a:off x="208619" y="2163767"/>
            <a:ext cx="439595" cy="429514"/>
          </a:xfrm>
          <a:prstGeom prst="ellipse">
            <a:avLst/>
          </a:prstGeom>
          <a:solidFill>
            <a:srgbClr val="66CCFF"/>
          </a:solidFill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1E33324-FB0C-42EB-874F-19952B5E187A}"/>
              </a:ext>
            </a:extLst>
          </p:cNvPr>
          <p:cNvSpPr>
            <a:spLocks noChangeAspect="1"/>
          </p:cNvSpPr>
          <p:nvPr/>
        </p:nvSpPr>
        <p:spPr>
          <a:xfrm>
            <a:off x="208619" y="3075884"/>
            <a:ext cx="439595" cy="429514"/>
          </a:xfrm>
          <a:prstGeom prst="ellipse">
            <a:avLst/>
          </a:prstGeom>
          <a:solidFill>
            <a:srgbClr val="66CCFF"/>
          </a:solidFill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93613F7-DDFF-436D-A348-DE9BEC8C3EC6}"/>
              </a:ext>
            </a:extLst>
          </p:cNvPr>
          <p:cNvSpPr>
            <a:spLocks noChangeAspect="1"/>
          </p:cNvSpPr>
          <p:nvPr/>
        </p:nvSpPr>
        <p:spPr>
          <a:xfrm>
            <a:off x="208619" y="3987999"/>
            <a:ext cx="439595" cy="429514"/>
          </a:xfrm>
          <a:prstGeom prst="ellipse">
            <a:avLst/>
          </a:prstGeom>
          <a:solidFill>
            <a:srgbClr val="66CCFF"/>
          </a:solidFill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30907A2-8FC6-4738-970F-A3D3E4167DBC}"/>
              </a:ext>
            </a:extLst>
          </p:cNvPr>
          <p:cNvSpPr>
            <a:spLocks noChangeAspect="1"/>
          </p:cNvSpPr>
          <p:nvPr/>
        </p:nvSpPr>
        <p:spPr>
          <a:xfrm>
            <a:off x="208619" y="4900115"/>
            <a:ext cx="439595" cy="429514"/>
          </a:xfrm>
          <a:prstGeom prst="ellipse">
            <a:avLst/>
          </a:prstGeom>
          <a:solidFill>
            <a:srgbClr val="66CCFF"/>
          </a:solidFill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23AEBE-CC2A-431B-89A0-BD4CB29C46C7}"/>
              </a:ext>
            </a:extLst>
          </p:cNvPr>
          <p:cNvSpPr>
            <a:spLocks noChangeAspect="1"/>
          </p:cNvSpPr>
          <p:nvPr/>
        </p:nvSpPr>
        <p:spPr>
          <a:xfrm>
            <a:off x="208619" y="5812232"/>
            <a:ext cx="439595" cy="429514"/>
          </a:xfrm>
          <a:prstGeom prst="ellipse">
            <a:avLst/>
          </a:prstGeom>
          <a:solidFill>
            <a:srgbClr val="66CCFF"/>
          </a:solidFill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B67D1-CBE8-4659-B765-4CCE291FC58D}"/>
              </a:ext>
            </a:extLst>
          </p:cNvPr>
          <p:cNvSpPr/>
          <p:nvPr/>
        </p:nvSpPr>
        <p:spPr>
          <a:xfrm>
            <a:off x="766254" y="1266355"/>
            <a:ext cx="5437176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US" sz="2000" dirty="0"/>
              <a:t>Understanding Cryptographic Techniques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B9FF8C-BF2B-429F-B50F-6474259967F7}"/>
              </a:ext>
            </a:extLst>
          </p:cNvPr>
          <p:cNvSpPr/>
          <p:nvPr/>
        </p:nvSpPr>
        <p:spPr>
          <a:xfrm>
            <a:off x="766254" y="2024583"/>
            <a:ext cx="5437176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Understanding the Different Encryption Algorithms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42AF49-1684-42D6-B243-CEF0F80FA662}"/>
              </a:ext>
            </a:extLst>
          </p:cNvPr>
          <p:cNvSpPr/>
          <p:nvPr/>
        </p:nvSpPr>
        <p:spPr>
          <a:xfrm>
            <a:off x="766254" y="3090587"/>
            <a:ext cx="5437176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Understanding the Different Hashing Algorithms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534D2F-8B37-4D47-960C-C3C3F929D671}"/>
              </a:ext>
            </a:extLst>
          </p:cNvPr>
          <p:cNvSpPr/>
          <p:nvPr/>
        </p:nvSpPr>
        <p:spPr>
          <a:xfrm>
            <a:off x="766254" y="3848815"/>
            <a:ext cx="5437176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US" sz="2000" dirty="0"/>
              <a:t>Overview of Different Cryptography Tools and Hash Calculators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2F84C6-A285-48D8-86E8-F6E7E6EE3761}"/>
              </a:ext>
            </a:extLst>
          </p:cNvPr>
          <p:cNvSpPr/>
          <p:nvPr/>
        </p:nvSpPr>
        <p:spPr>
          <a:xfrm>
            <a:off x="766254" y="4914819"/>
            <a:ext cx="5284776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Understanding Public Key Infrastructure (PKI)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13EDB2-AF4C-4F26-8223-3F28864ECCC0}"/>
              </a:ext>
            </a:extLst>
          </p:cNvPr>
          <p:cNvSpPr/>
          <p:nvPr/>
        </p:nvSpPr>
        <p:spPr>
          <a:xfrm>
            <a:off x="766254" y="5673047"/>
            <a:ext cx="5067289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Understanding Digital Signatures and Digital Certificates</a:t>
            </a:r>
          </a:p>
        </p:txBody>
      </p:sp>
      <p:sp>
        <p:nvSpPr>
          <p:cNvPr id="28" name="TextBox 37">
            <a:extLst>
              <a:ext uri="{FF2B5EF4-FFF2-40B4-BE49-F238E27FC236}">
                <a16:creationId xmlns:a16="http://schemas.microsoft.com/office/drawing/2014/main" id="{8C0B1185-114D-4738-83A9-C6DD1B857A1A}"/>
              </a:ext>
            </a:extLst>
          </p:cNvPr>
          <p:cNvSpPr txBox="1"/>
          <p:nvPr/>
        </p:nvSpPr>
        <p:spPr>
          <a:xfrm>
            <a:off x="251124" y="1235577"/>
            <a:ext cx="35458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30" name="TextBox 39">
            <a:extLst>
              <a:ext uri="{FF2B5EF4-FFF2-40B4-BE49-F238E27FC236}">
                <a16:creationId xmlns:a16="http://schemas.microsoft.com/office/drawing/2014/main" id="{3776DDE0-13FE-4172-B4B2-DBECD66CC435}"/>
              </a:ext>
            </a:extLst>
          </p:cNvPr>
          <p:cNvSpPr txBox="1"/>
          <p:nvPr/>
        </p:nvSpPr>
        <p:spPr>
          <a:xfrm>
            <a:off x="251124" y="2147693"/>
            <a:ext cx="35458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31" name="TextBox 41">
            <a:extLst>
              <a:ext uri="{FF2B5EF4-FFF2-40B4-BE49-F238E27FC236}">
                <a16:creationId xmlns:a16="http://schemas.microsoft.com/office/drawing/2014/main" id="{5C69823A-D70F-4468-A81E-731DACFF9BD6}"/>
              </a:ext>
            </a:extLst>
          </p:cNvPr>
          <p:cNvSpPr txBox="1"/>
          <p:nvPr/>
        </p:nvSpPr>
        <p:spPr>
          <a:xfrm>
            <a:off x="251124" y="3059809"/>
            <a:ext cx="35458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32" name="TextBox 43">
            <a:extLst>
              <a:ext uri="{FF2B5EF4-FFF2-40B4-BE49-F238E27FC236}">
                <a16:creationId xmlns:a16="http://schemas.microsoft.com/office/drawing/2014/main" id="{CD4B7DEC-B796-4A10-A45E-D07429A07E71}"/>
              </a:ext>
            </a:extLst>
          </p:cNvPr>
          <p:cNvSpPr txBox="1"/>
          <p:nvPr/>
        </p:nvSpPr>
        <p:spPr>
          <a:xfrm>
            <a:off x="251124" y="3971925"/>
            <a:ext cx="35458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33" name="TextBox 45">
            <a:extLst>
              <a:ext uri="{FF2B5EF4-FFF2-40B4-BE49-F238E27FC236}">
                <a16:creationId xmlns:a16="http://schemas.microsoft.com/office/drawing/2014/main" id="{BD6BBEF4-829E-4509-AA78-E17BA2F3D24D}"/>
              </a:ext>
            </a:extLst>
          </p:cNvPr>
          <p:cNvSpPr txBox="1"/>
          <p:nvPr/>
        </p:nvSpPr>
        <p:spPr>
          <a:xfrm>
            <a:off x="251124" y="4884041"/>
            <a:ext cx="35458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34" name="TextBox 47">
            <a:extLst>
              <a:ext uri="{FF2B5EF4-FFF2-40B4-BE49-F238E27FC236}">
                <a16:creationId xmlns:a16="http://schemas.microsoft.com/office/drawing/2014/main" id="{3DD4FCC1-968F-412D-8A61-F47D69D3EB68}"/>
              </a:ext>
            </a:extLst>
          </p:cNvPr>
          <p:cNvSpPr txBox="1"/>
          <p:nvPr/>
        </p:nvSpPr>
        <p:spPr>
          <a:xfrm>
            <a:off x="251124" y="5796157"/>
            <a:ext cx="35458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417734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95">
            <a:extLst>
              <a:ext uri="{FF2B5EF4-FFF2-40B4-BE49-F238E27FC236}">
                <a16:creationId xmlns:a16="http://schemas.microsoft.com/office/drawing/2014/main" id="{A8FBEF52-859A-4AD5-A514-896785A66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279" y="1888745"/>
            <a:ext cx="2991838" cy="930655"/>
          </a:xfrm>
          <a:custGeom>
            <a:avLst/>
            <a:gdLst>
              <a:gd name="T0" fmla="*/ 6600 w 7287"/>
              <a:gd name="T1" fmla="*/ 1896 h 1897"/>
              <a:gd name="T2" fmla="*/ 7286 w 7287"/>
              <a:gd name="T3" fmla="*/ 950 h 1897"/>
              <a:gd name="T4" fmla="*/ 6600 w 7287"/>
              <a:gd name="T5" fmla="*/ 0 h 1897"/>
              <a:gd name="T6" fmla="*/ 0 w 7287"/>
              <a:gd name="T7" fmla="*/ 0 h 1897"/>
              <a:gd name="T8" fmla="*/ 0 w 7287"/>
              <a:gd name="T9" fmla="*/ 1896 h 1897"/>
              <a:gd name="T10" fmla="*/ 6600 w 7287"/>
              <a:gd name="T11" fmla="*/ 1896 h 1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87" h="1897">
                <a:moveTo>
                  <a:pt x="6600" y="1896"/>
                </a:moveTo>
                <a:lnTo>
                  <a:pt x="7286" y="950"/>
                </a:lnTo>
                <a:lnTo>
                  <a:pt x="6600" y="0"/>
                </a:lnTo>
                <a:lnTo>
                  <a:pt x="0" y="0"/>
                </a:lnTo>
                <a:lnTo>
                  <a:pt x="0" y="1896"/>
                </a:lnTo>
                <a:lnTo>
                  <a:pt x="6600" y="1896"/>
                </a:lnTo>
              </a:path>
            </a:pathLst>
          </a:custGeom>
          <a:solidFill>
            <a:srgbClr val="2580B7">
              <a:lumMod val="20000"/>
              <a:lumOff val="80000"/>
            </a:srgbClr>
          </a:solidFill>
          <a:ln>
            <a:solidFill>
              <a:schemeClr val="bg1">
                <a:lumMod val="75000"/>
              </a:schemeClr>
            </a:solidFill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B1FF0A-A47C-4E70-B99B-E4989B5F72C1}"/>
              </a:ext>
            </a:extLst>
          </p:cNvPr>
          <p:cNvSpPr/>
          <p:nvPr/>
        </p:nvSpPr>
        <p:spPr>
          <a:xfrm>
            <a:off x="535279" y="2030907"/>
            <a:ext cx="2801541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Cryptographic Techniques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1C6136-597E-462F-8658-D9FB3B051DA7}"/>
              </a:ext>
            </a:extLst>
          </p:cNvPr>
          <p:cNvSpPr/>
          <p:nvPr/>
        </p:nvSpPr>
        <p:spPr>
          <a:xfrm>
            <a:off x="8875444" y="4774107"/>
            <a:ext cx="2555139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Various Cryptography Tools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5D1D779-9FB9-490B-B36D-126FCC19920E}"/>
              </a:ext>
            </a:extLst>
          </p:cNvPr>
          <p:cNvSpPr/>
          <p:nvPr/>
        </p:nvSpPr>
        <p:spPr>
          <a:xfrm>
            <a:off x="8875444" y="2030907"/>
            <a:ext cx="3164156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Various Cryptographic Algorithms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54B0A3-C6B6-4BDE-A80F-02C88A97A835}"/>
              </a:ext>
            </a:extLst>
          </p:cNvPr>
          <p:cNvSpPr/>
          <p:nvPr/>
        </p:nvSpPr>
        <p:spPr>
          <a:xfrm>
            <a:off x="644797" y="4733118"/>
            <a:ext cx="2692024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Public Key Infrastructure (PKI)</a:t>
            </a:r>
          </a:p>
        </p:txBody>
      </p:sp>
      <p:sp>
        <p:nvSpPr>
          <p:cNvPr id="34" name="Freeform 16">
            <a:extLst>
              <a:ext uri="{FF2B5EF4-FFF2-40B4-BE49-F238E27FC236}">
                <a16:creationId xmlns:a16="http://schemas.microsoft.com/office/drawing/2014/main" id="{57CD9168-982D-46E3-9207-FBD31E33EEF3}"/>
              </a:ext>
            </a:extLst>
          </p:cNvPr>
          <p:cNvSpPr>
            <a:spLocks/>
          </p:cNvSpPr>
          <p:nvPr/>
        </p:nvSpPr>
        <p:spPr bwMode="auto">
          <a:xfrm>
            <a:off x="4238745" y="1982689"/>
            <a:ext cx="2329009" cy="1829256"/>
          </a:xfrm>
          <a:custGeom>
            <a:avLst/>
            <a:gdLst>
              <a:gd name="T0" fmla="*/ 962 w 1101"/>
              <a:gd name="T1" fmla="*/ 330 h 865"/>
              <a:gd name="T2" fmla="*/ 865 w 1101"/>
              <a:gd name="T3" fmla="*/ 369 h 865"/>
              <a:gd name="T4" fmla="*/ 865 w 1101"/>
              <a:gd name="T5" fmla="*/ 0 h 865"/>
              <a:gd name="T6" fmla="*/ 0 w 1101"/>
              <a:gd name="T7" fmla="*/ 865 h 865"/>
              <a:gd name="T8" fmla="*/ 342 w 1101"/>
              <a:gd name="T9" fmla="*/ 865 h 865"/>
              <a:gd name="T10" fmla="*/ 327 w 1101"/>
              <a:gd name="T11" fmla="*/ 799 h 865"/>
              <a:gd name="T12" fmla="*/ 484 w 1101"/>
              <a:gd name="T13" fmla="*/ 642 h 865"/>
              <a:gd name="T14" fmla="*/ 642 w 1101"/>
              <a:gd name="T15" fmla="*/ 799 h 865"/>
              <a:gd name="T16" fmla="*/ 627 w 1101"/>
              <a:gd name="T17" fmla="*/ 865 h 865"/>
              <a:gd name="T18" fmla="*/ 865 w 1101"/>
              <a:gd name="T19" fmla="*/ 865 h 865"/>
              <a:gd name="T20" fmla="*/ 865 w 1101"/>
              <a:gd name="T21" fmla="*/ 570 h 865"/>
              <a:gd name="T22" fmla="*/ 962 w 1101"/>
              <a:gd name="T23" fmla="*/ 609 h 865"/>
              <a:gd name="T24" fmla="*/ 1101 w 1101"/>
              <a:gd name="T25" fmla="*/ 469 h 865"/>
              <a:gd name="T26" fmla="*/ 962 w 1101"/>
              <a:gd name="T27" fmla="*/ 33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01" h="865">
                <a:moveTo>
                  <a:pt x="962" y="330"/>
                </a:moveTo>
                <a:cubicBezTo>
                  <a:pt x="924" y="330"/>
                  <a:pt x="890" y="345"/>
                  <a:pt x="865" y="369"/>
                </a:cubicBezTo>
                <a:cubicBezTo>
                  <a:pt x="865" y="0"/>
                  <a:pt x="865" y="0"/>
                  <a:pt x="865" y="0"/>
                </a:cubicBezTo>
                <a:cubicBezTo>
                  <a:pt x="390" y="6"/>
                  <a:pt x="6" y="390"/>
                  <a:pt x="0" y="865"/>
                </a:cubicBezTo>
                <a:cubicBezTo>
                  <a:pt x="342" y="865"/>
                  <a:pt x="342" y="865"/>
                  <a:pt x="342" y="865"/>
                </a:cubicBezTo>
                <a:cubicBezTo>
                  <a:pt x="332" y="845"/>
                  <a:pt x="327" y="823"/>
                  <a:pt x="327" y="799"/>
                </a:cubicBezTo>
                <a:cubicBezTo>
                  <a:pt x="327" y="712"/>
                  <a:pt x="398" y="642"/>
                  <a:pt x="484" y="642"/>
                </a:cubicBezTo>
                <a:cubicBezTo>
                  <a:pt x="571" y="642"/>
                  <a:pt x="642" y="712"/>
                  <a:pt x="642" y="799"/>
                </a:cubicBezTo>
                <a:cubicBezTo>
                  <a:pt x="642" y="823"/>
                  <a:pt x="636" y="845"/>
                  <a:pt x="627" y="865"/>
                </a:cubicBezTo>
                <a:cubicBezTo>
                  <a:pt x="865" y="865"/>
                  <a:pt x="865" y="865"/>
                  <a:pt x="865" y="865"/>
                </a:cubicBezTo>
                <a:cubicBezTo>
                  <a:pt x="865" y="570"/>
                  <a:pt x="865" y="570"/>
                  <a:pt x="865" y="570"/>
                </a:cubicBezTo>
                <a:cubicBezTo>
                  <a:pt x="890" y="594"/>
                  <a:pt x="924" y="609"/>
                  <a:pt x="962" y="609"/>
                </a:cubicBezTo>
                <a:cubicBezTo>
                  <a:pt x="1039" y="609"/>
                  <a:pt x="1101" y="547"/>
                  <a:pt x="1101" y="469"/>
                </a:cubicBezTo>
                <a:cubicBezTo>
                  <a:pt x="1101" y="392"/>
                  <a:pt x="1039" y="330"/>
                  <a:pt x="962" y="330"/>
                </a:cubicBezTo>
                <a:close/>
              </a:path>
            </a:pathLst>
          </a:custGeom>
          <a:solidFill>
            <a:srgbClr val="92D050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5" name="Freeform 17">
            <a:extLst>
              <a:ext uri="{FF2B5EF4-FFF2-40B4-BE49-F238E27FC236}">
                <a16:creationId xmlns:a16="http://schemas.microsoft.com/office/drawing/2014/main" id="{5995F30C-62B9-4322-BC60-8A9FFB1A3DBB}"/>
              </a:ext>
            </a:extLst>
          </p:cNvPr>
          <p:cNvSpPr>
            <a:spLocks/>
          </p:cNvSpPr>
          <p:nvPr/>
        </p:nvSpPr>
        <p:spPr bwMode="auto">
          <a:xfrm>
            <a:off x="6106078" y="1982689"/>
            <a:ext cx="1840361" cy="2327423"/>
          </a:xfrm>
          <a:custGeom>
            <a:avLst/>
            <a:gdLst>
              <a:gd name="T0" fmla="*/ 870 w 870"/>
              <a:gd name="T1" fmla="*/ 865 h 1101"/>
              <a:gd name="T2" fmla="*/ 0 w 870"/>
              <a:gd name="T3" fmla="*/ 0 h 1101"/>
              <a:gd name="T4" fmla="*/ 0 w 870"/>
              <a:gd name="T5" fmla="*/ 333 h 1101"/>
              <a:gd name="T6" fmla="*/ 79 w 870"/>
              <a:gd name="T7" fmla="*/ 312 h 1101"/>
              <a:gd name="T8" fmla="*/ 236 w 870"/>
              <a:gd name="T9" fmla="*/ 469 h 1101"/>
              <a:gd name="T10" fmla="*/ 79 w 870"/>
              <a:gd name="T11" fmla="*/ 627 h 1101"/>
              <a:gd name="T12" fmla="*/ 0 w 870"/>
              <a:gd name="T13" fmla="*/ 606 h 1101"/>
              <a:gd name="T14" fmla="*/ 0 w 870"/>
              <a:gd name="T15" fmla="*/ 865 h 1101"/>
              <a:gd name="T16" fmla="*/ 299 w 870"/>
              <a:gd name="T17" fmla="*/ 865 h 1101"/>
              <a:gd name="T18" fmla="*/ 260 w 870"/>
              <a:gd name="T19" fmla="*/ 962 h 1101"/>
              <a:gd name="T20" fmla="*/ 400 w 870"/>
              <a:gd name="T21" fmla="*/ 1101 h 1101"/>
              <a:gd name="T22" fmla="*/ 540 w 870"/>
              <a:gd name="T23" fmla="*/ 962 h 1101"/>
              <a:gd name="T24" fmla="*/ 501 w 870"/>
              <a:gd name="T25" fmla="*/ 865 h 1101"/>
              <a:gd name="T26" fmla="*/ 870 w 870"/>
              <a:gd name="T27" fmla="*/ 865 h 1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70" h="1101">
                <a:moveTo>
                  <a:pt x="870" y="865"/>
                </a:moveTo>
                <a:cubicBezTo>
                  <a:pt x="864" y="388"/>
                  <a:pt x="478" y="3"/>
                  <a:pt x="0" y="0"/>
                </a:cubicBezTo>
                <a:cubicBezTo>
                  <a:pt x="0" y="333"/>
                  <a:pt x="0" y="333"/>
                  <a:pt x="0" y="333"/>
                </a:cubicBezTo>
                <a:cubicBezTo>
                  <a:pt x="23" y="320"/>
                  <a:pt x="50" y="312"/>
                  <a:pt x="79" y="312"/>
                </a:cubicBezTo>
                <a:cubicBezTo>
                  <a:pt x="165" y="312"/>
                  <a:pt x="236" y="383"/>
                  <a:pt x="236" y="469"/>
                </a:cubicBezTo>
                <a:cubicBezTo>
                  <a:pt x="236" y="556"/>
                  <a:pt x="165" y="627"/>
                  <a:pt x="79" y="627"/>
                </a:cubicBezTo>
                <a:cubicBezTo>
                  <a:pt x="50" y="627"/>
                  <a:pt x="23" y="619"/>
                  <a:pt x="0" y="606"/>
                </a:cubicBezTo>
                <a:cubicBezTo>
                  <a:pt x="0" y="865"/>
                  <a:pt x="0" y="865"/>
                  <a:pt x="0" y="865"/>
                </a:cubicBezTo>
                <a:cubicBezTo>
                  <a:pt x="299" y="865"/>
                  <a:pt x="299" y="865"/>
                  <a:pt x="299" y="865"/>
                </a:cubicBezTo>
                <a:cubicBezTo>
                  <a:pt x="275" y="890"/>
                  <a:pt x="260" y="924"/>
                  <a:pt x="260" y="962"/>
                </a:cubicBezTo>
                <a:cubicBezTo>
                  <a:pt x="260" y="1039"/>
                  <a:pt x="323" y="1101"/>
                  <a:pt x="400" y="1101"/>
                </a:cubicBezTo>
                <a:cubicBezTo>
                  <a:pt x="477" y="1101"/>
                  <a:pt x="540" y="1039"/>
                  <a:pt x="540" y="962"/>
                </a:cubicBezTo>
                <a:cubicBezTo>
                  <a:pt x="540" y="924"/>
                  <a:pt x="525" y="890"/>
                  <a:pt x="501" y="865"/>
                </a:cubicBezTo>
                <a:lnTo>
                  <a:pt x="870" y="865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6" name="Freeform 18">
            <a:extLst>
              <a:ext uri="{FF2B5EF4-FFF2-40B4-BE49-F238E27FC236}">
                <a16:creationId xmlns:a16="http://schemas.microsoft.com/office/drawing/2014/main" id="{D5FA4F41-D2F3-4850-A281-E6553AF6BE20}"/>
              </a:ext>
            </a:extLst>
          </p:cNvPr>
          <p:cNvSpPr>
            <a:spLocks/>
          </p:cNvSpPr>
          <p:nvPr/>
        </p:nvSpPr>
        <p:spPr bwMode="auto">
          <a:xfrm>
            <a:off x="4238745" y="3375653"/>
            <a:ext cx="1829256" cy="2313144"/>
          </a:xfrm>
          <a:custGeom>
            <a:avLst/>
            <a:gdLst>
              <a:gd name="T0" fmla="*/ 788 w 865"/>
              <a:gd name="T1" fmla="*/ 479 h 1094"/>
              <a:gd name="T2" fmla="*/ 865 w 865"/>
              <a:gd name="T3" fmla="*/ 500 h 1094"/>
              <a:gd name="T4" fmla="*/ 865 w 865"/>
              <a:gd name="T5" fmla="*/ 224 h 1094"/>
              <a:gd name="T6" fmla="*/ 596 w 865"/>
              <a:gd name="T7" fmla="*/ 224 h 1094"/>
              <a:gd name="T8" fmla="*/ 624 w 865"/>
              <a:gd name="T9" fmla="*/ 140 h 1094"/>
              <a:gd name="T10" fmla="*/ 484 w 865"/>
              <a:gd name="T11" fmla="*/ 0 h 1094"/>
              <a:gd name="T12" fmla="*/ 345 w 865"/>
              <a:gd name="T13" fmla="*/ 140 h 1094"/>
              <a:gd name="T14" fmla="*/ 373 w 865"/>
              <a:gd name="T15" fmla="*/ 224 h 1094"/>
              <a:gd name="T16" fmla="*/ 0 w 865"/>
              <a:gd name="T17" fmla="*/ 224 h 1094"/>
              <a:gd name="T18" fmla="*/ 865 w 865"/>
              <a:gd name="T19" fmla="*/ 1094 h 1094"/>
              <a:gd name="T20" fmla="*/ 865 w 865"/>
              <a:gd name="T21" fmla="*/ 773 h 1094"/>
              <a:gd name="T22" fmla="*/ 788 w 865"/>
              <a:gd name="T23" fmla="*/ 794 h 1094"/>
              <a:gd name="T24" fmla="*/ 630 w 865"/>
              <a:gd name="T25" fmla="*/ 637 h 1094"/>
              <a:gd name="T26" fmla="*/ 788 w 865"/>
              <a:gd name="T27" fmla="*/ 479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65" h="1094">
                <a:moveTo>
                  <a:pt x="788" y="479"/>
                </a:moveTo>
                <a:cubicBezTo>
                  <a:pt x="816" y="479"/>
                  <a:pt x="842" y="487"/>
                  <a:pt x="865" y="500"/>
                </a:cubicBezTo>
                <a:cubicBezTo>
                  <a:pt x="865" y="224"/>
                  <a:pt x="865" y="224"/>
                  <a:pt x="865" y="224"/>
                </a:cubicBezTo>
                <a:cubicBezTo>
                  <a:pt x="596" y="224"/>
                  <a:pt x="596" y="224"/>
                  <a:pt x="596" y="224"/>
                </a:cubicBezTo>
                <a:cubicBezTo>
                  <a:pt x="613" y="201"/>
                  <a:pt x="624" y="172"/>
                  <a:pt x="624" y="140"/>
                </a:cubicBezTo>
                <a:cubicBezTo>
                  <a:pt x="624" y="63"/>
                  <a:pt x="561" y="0"/>
                  <a:pt x="484" y="0"/>
                </a:cubicBezTo>
                <a:cubicBezTo>
                  <a:pt x="407" y="0"/>
                  <a:pt x="345" y="63"/>
                  <a:pt x="345" y="140"/>
                </a:cubicBezTo>
                <a:cubicBezTo>
                  <a:pt x="345" y="172"/>
                  <a:pt x="355" y="201"/>
                  <a:pt x="373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3" y="702"/>
                  <a:pt x="388" y="1088"/>
                  <a:pt x="865" y="1094"/>
                </a:cubicBezTo>
                <a:cubicBezTo>
                  <a:pt x="865" y="773"/>
                  <a:pt x="865" y="773"/>
                  <a:pt x="865" y="773"/>
                </a:cubicBezTo>
                <a:cubicBezTo>
                  <a:pt x="842" y="786"/>
                  <a:pt x="816" y="794"/>
                  <a:pt x="788" y="794"/>
                </a:cubicBezTo>
                <a:cubicBezTo>
                  <a:pt x="701" y="794"/>
                  <a:pt x="630" y="723"/>
                  <a:pt x="630" y="637"/>
                </a:cubicBezTo>
                <a:cubicBezTo>
                  <a:pt x="630" y="550"/>
                  <a:pt x="701" y="479"/>
                  <a:pt x="788" y="47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7" name="Freeform 12">
            <a:extLst>
              <a:ext uri="{FF2B5EF4-FFF2-40B4-BE49-F238E27FC236}">
                <a16:creationId xmlns:a16="http://schemas.microsoft.com/office/drawing/2014/main" id="{D35AEEEC-34B0-4914-80BB-37D389C6C8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97228" y="4584922"/>
            <a:ext cx="528821" cy="528821"/>
          </a:xfrm>
          <a:custGeom>
            <a:avLst/>
            <a:gdLst>
              <a:gd name="T0" fmla="*/ 107500 w 480"/>
              <a:gd name="T1" fmla="*/ 0 h 480"/>
              <a:gd name="T2" fmla="*/ 107500 w 480"/>
              <a:gd name="T3" fmla="*/ 0 h 480"/>
              <a:gd name="T4" fmla="*/ 0 w 480"/>
              <a:gd name="T5" fmla="*/ 111548 h 480"/>
              <a:gd name="T6" fmla="*/ 107500 w 480"/>
              <a:gd name="T7" fmla="*/ 215450 h 480"/>
              <a:gd name="T8" fmla="*/ 215450 w 480"/>
              <a:gd name="T9" fmla="*/ 107950 h 480"/>
              <a:gd name="T10" fmla="*/ 107500 w 480"/>
              <a:gd name="T11" fmla="*/ 0 h 480"/>
              <a:gd name="T12" fmla="*/ 107500 w 480"/>
              <a:gd name="T13" fmla="*/ 191611 h 480"/>
              <a:gd name="T14" fmla="*/ 107500 w 480"/>
              <a:gd name="T15" fmla="*/ 191611 h 480"/>
              <a:gd name="T16" fmla="*/ 23839 w 480"/>
              <a:gd name="T17" fmla="*/ 111548 h 480"/>
              <a:gd name="T18" fmla="*/ 107500 w 480"/>
              <a:gd name="T19" fmla="*/ 23839 h 480"/>
              <a:gd name="T20" fmla="*/ 191611 w 480"/>
              <a:gd name="T21" fmla="*/ 107950 h 480"/>
              <a:gd name="T22" fmla="*/ 107500 w 480"/>
              <a:gd name="T23" fmla="*/ 191611 h 480"/>
              <a:gd name="T24" fmla="*/ 55324 w 480"/>
              <a:gd name="T25" fmla="*/ 159226 h 480"/>
              <a:gd name="T26" fmla="*/ 55324 w 480"/>
              <a:gd name="T27" fmla="*/ 159226 h 480"/>
              <a:gd name="T28" fmla="*/ 127291 w 480"/>
              <a:gd name="T29" fmla="*/ 131789 h 480"/>
              <a:gd name="T30" fmla="*/ 159226 w 480"/>
              <a:gd name="T31" fmla="*/ 55774 h 480"/>
              <a:gd name="T32" fmla="*/ 83661 w 480"/>
              <a:gd name="T33" fmla="*/ 87709 h 480"/>
              <a:gd name="T34" fmla="*/ 55324 w 480"/>
              <a:gd name="T35" fmla="*/ 159226 h 480"/>
              <a:gd name="T36" fmla="*/ 95806 w 480"/>
              <a:gd name="T37" fmla="*/ 95806 h 480"/>
              <a:gd name="T38" fmla="*/ 95806 w 480"/>
              <a:gd name="T39" fmla="*/ 95806 h 480"/>
              <a:gd name="T40" fmla="*/ 139435 w 480"/>
              <a:gd name="T41" fmla="*/ 76015 h 480"/>
              <a:gd name="T42" fmla="*/ 119645 w 480"/>
              <a:gd name="T43" fmla="*/ 119645 h 480"/>
              <a:gd name="T44" fmla="*/ 95806 w 480"/>
              <a:gd name="T45" fmla="*/ 119645 h 480"/>
              <a:gd name="T46" fmla="*/ 95806 w 480"/>
              <a:gd name="T47" fmla="*/ 95806 h 48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80" h="480">
                <a:moveTo>
                  <a:pt x="239" y="0"/>
                </a:moveTo>
                <a:lnTo>
                  <a:pt x="239" y="0"/>
                </a:lnTo>
                <a:cubicBezTo>
                  <a:pt x="107" y="9"/>
                  <a:pt x="0" y="115"/>
                  <a:pt x="0" y="248"/>
                </a:cubicBezTo>
                <a:cubicBezTo>
                  <a:pt x="0" y="372"/>
                  <a:pt x="107" y="479"/>
                  <a:pt x="239" y="479"/>
                </a:cubicBezTo>
                <a:cubicBezTo>
                  <a:pt x="372" y="479"/>
                  <a:pt x="479" y="372"/>
                  <a:pt x="479" y="240"/>
                </a:cubicBezTo>
                <a:cubicBezTo>
                  <a:pt x="479" y="107"/>
                  <a:pt x="363" y="0"/>
                  <a:pt x="239" y="0"/>
                </a:cubicBezTo>
                <a:close/>
                <a:moveTo>
                  <a:pt x="239" y="426"/>
                </a:moveTo>
                <a:lnTo>
                  <a:pt x="239" y="426"/>
                </a:lnTo>
                <a:cubicBezTo>
                  <a:pt x="142" y="434"/>
                  <a:pt x="53" y="346"/>
                  <a:pt x="53" y="248"/>
                </a:cubicBezTo>
                <a:cubicBezTo>
                  <a:pt x="53" y="142"/>
                  <a:pt x="133" y="53"/>
                  <a:pt x="239" y="53"/>
                </a:cubicBezTo>
                <a:cubicBezTo>
                  <a:pt x="336" y="53"/>
                  <a:pt x="426" y="133"/>
                  <a:pt x="426" y="240"/>
                </a:cubicBezTo>
                <a:cubicBezTo>
                  <a:pt x="426" y="346"/>
                  <a:pt x="345" y="426"/>
                  <a:pt x="239" y="426"/>
                </a:cubicBezTo>
                <a:close/>
                <a:moveTo>
                  <a:pt x="123" y="354"/>
                </a:moveTo>
                <a:lnTo>
                  <a:pt x="123" y="354"/>
                </a:lnTo>
                <a:cubicBezTo>
                  <a:pt x="123" y="354"/>
                  <a:pt x="239" y="337"/>
                  <a:pt x="283" y="293"/>
                </a:cubicBezTo>
                <a:cubicBezTo>
                  <a:pt x="336" y="240"/>
                  <a:pt x="354" y="124"/>
                  <a:pt x="354" y="124"/>
                </a:cubicBezTo>
                <a:cubicBezTo>
                  <a:pt x="354" y="124"/>
                  <a:pt x="239" y="142"/>
                  <a:pt x="186" y="195"/>
                </a:cubicBezTo>
                <a:cubicBezTo>
                  <a:pt x="142" y="240"/>
                  <a:pt x="123" y="354"/>
                  <a:pt x="123" y="354"/>
                </a:cubicBezTo>
                <a:close/>
                <a:moveTo>
                  <a:pt x="213" y="213"/>
                </a:moveTo>
                <a:lnTo>
                  <a:pt x="213" y="213"/>
                </a:lnTo>
                <a:cubicBezTo>
                  <a:pt x="239" y="195"/>
                  <a:pt x="274" y="178"/>
                  <a:pt x="310" y="169"/>
                </a:cubicBezTo>
                <a:cubicBezTo>
                  <a:pt x="301" y="204"/>
                  <a:pt x="283" y="248"/>
                  <a:pt x="266" y="266"/>
                </a:cubicBezTo>
                <a:cubicBezTo>
                  <a:pt x="248" y="275"/>
                  <a:pt x="230" y="275"/>
                  <a:pt x="213" y="266"/>
                </a:cubicBezTo>
                <a:cubicBezTo>
                  <a:pt x="204" y="248"/>
                  <a:pt x="204" y="231"/>
                  <a:pt x="213" y="21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8" name="Freeform 22">
            <a:extLst>
              <a:ext uri="{FF2B5EF4-FFF2-40B4-BE49-F238E27FC236}">
                <a16:creationId xmlns:a16="http://schemas.microsoft.com/office/drawing/2014/main" id="{2EF05F40-890B-4914-BC27-ACF21749F9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97228" y="2612793"/>
            <a:ext cx="528825" cy="528821"/>
          </a:xfrm>
          <a:custGeom>
            <a:avLst/>
            <a:gdLst>
              <a:gd name="T0" fmla="*/ 103756 w 461"/>
              <a:gd name="T1" fmla="*/ 3609 h 461"/>
              <a:gd name="T2" fmla="*/ 103756 w 461"/>
              <a:gd name="T3" fmla="*/ 3609 h 461"/>
              <a:gd name="T4" fmla="*/ 0 w 461"/>
              <a:gd name="T5" fmla="*/ 107815 h 461"/>
              <a:gd name="T6" fmla="*/ 103756 w 461"/>
              <a:gd name="T7" fmla="*/ 207511 h 461"/>
              <a:gd name="T8" fmla="*/ 207512 w 461"/>
              <a:gd name="T9" fmla="*/ 103755 h 461"/>
              <a:gd name="T10" fmla="*/ 103756 w 461"/>
              <a:gd name="T11" fmla="*/ 3609 h 461"/>
              <a:gd name="T12" fmla="*/ 103756 w 461"/>
              <a:gd name="T13" fmla="*/ 15789 h 461"/>
              <a:gd name="T14" fmla="*/ 103756 w 461"/>
              <a:gd name="T15" fmla="*/ 15789 h 461"/>
              <a:gd name="T16" fmla="*/ 143905 w 461"/>
              <a:gd name="T17" fmla="*/ 23909 h 461"/>
              <a:gd name="T18" fmla="*/ 131274 w 461"/>
              <a:gd name="T19" fmla="*/ 47818 h 461"/>
              <a:gd name="T20" fmla="*/ 103756 w 461"/>
              <a:gd name="T21" fmla="*/ 43758 h 461"/>
              <a:gd name="T22" fmla="*/ 75787 w 461"/>
              <a:gd name="T23" fmla="*/ 47818 h 461"/>
              <a:gd name="T24" fmla="*/ 63607 w 461"/>
              <a:gd name="T25" fmla="*/ 23909 h 461"/>
              <a:gd name="T26" fmla="*/ 103756 w 461"/>
              <a:gd name="T27" fmla="*/ 15789 h 461"/>
              <a:gd name="T28" fmla="*/ 47818 w 461"/>
              <a:gd name="T29" fmla="*/ 131724 h 461"/>
              <a:gd name="T30" fmla="*/ 47818 w 461"/>
              <a:gd name="T31" fmla="*/ 131724 h 461"/>
              <a:gd name="T32" fmla="*/ 23909 w 461"/>
              <a:gd name="T33" fmla="*/ 147513 h 461"/>
              <a:gd name="T34" fmla="*/ 15789 w 461"/>
              <a:gd name="T35" fmla="*/ 107815 h 461"/>
              <a:gd name="T36" fmla="*/ 23909 w 461"/>
              <a:gd name="T37" fmla="*/ 63607 h 461"/>
              <a:gd name="T38" fmla="*/ 47818 w 461"/>
              <a:gd name="T39" fmla="*/ 75335 h 461"/>
              <a:gd name="T40" fmla="*/ 39698 w 461"/>
              <a:gd name="T41" fmla="*/ 103755 h 461"/>
              <a:gd name="T42" fmla="*/ 47818 w 461"/>
              <a:gd name="T43" fmla="*/ 131724 h 461"/>
              <a:gd name="T44" fmla="*/ 103756 w 461"/>
              <a:gd name="T45" fmla="*/ 195331 h 461"/>
              <a:gd name="T46" fmla="*/ 103756 w 461"/>
              <a:gd name="T47" fmla="*/ 195331 h 461"/>
              <a:gd name="T48" fmla="*/ 63607 w 461"/>
              <a:gd name="T49" fmla="*/ 183602 h 461"/>
              <a:gd name="T50" fmla="*/ 75787 w 461"/>
              <a:gd name="T51" fmla="*/ 159693 h 461"/>
              <a:gd name="T52" fmla="*/ 103756 w 461"/>
              <a:gd name="T53" fmla="*/ 167813 h 461"/>
              <a:gd name="T54" fmla="*/ 131274 w 461"/>
              <a:gd name="T55" fmla="*/ 159693 h 461"/>
              <a:gd name="T56" fmla="*/ 143905 w 461"/>
              <a:gd name="T57" fmla="*/ 183602 h 461"/>
              <a:gd name="T58" fmla="*/ 103756 w 461"/>
              <a:gd name="T59" fmla="*/ 195331 h 461"/>
              <a:gd name="T60" fmla="*/ 103756 w 461"/>
              <a:gd name="T61" fmla="*/ 155633 h 461"/>
              <a:gd name="T62" fmla="*/ 103756 w 461"/>
              <a:gd name="T63" fmla="*/ 155633 h 461"/>
              <a:gd name="T64" fmla="*/ 55938 w 461"/>
              <a:gd name="T65" fmla="*/ 103755 h 461"/>
              <a:gd name="T66" fmla="*/ 103756 w 461"/>
              <a:gd name="T67" fmla="*/ 55487 h 461"/>
              <a:gd name="T68" fmla="*/ 151574 w 461"/>
              <a:gd name="T69" fmla="*/ 103755 h 461"/>
              <a:gd name="T70" fmla="*/ 103756 w 461"/>
              <a:gd name="T71" fmla="*/ 155633 h 461"/>
              <a:gd name="T72" fmla="*/ 159694 w 461"/>
              <a:gd name="T73" fmla="*/ 131724 h 461"/>
              <a:gd name="T74" fmla="*/ 159694 w 461"/>
              <a:gd name="T75" fmla="*/ 131724 h 461"/>
              <a:gd name="T76" fmla="*/ 167814 w 461"/>
              <a:gd name="T77" fmla="*/ 103755 h 461"/>
              <a:gd name="T78" fmla="*/ 159694 w 461"/>
              <a:gd name="T79" fmla="*/ 75335 h 461"/>
              <a:gd name="T80" fmla="*/ 183603 w 461"/>
              <a:gd name="T81" fmla="*/ 63607 h 461"/>
              <a:gd name="T82" fmla="*/ 191723 w 461"/>
              <a:gd name="T83" fmla="*/ 103755 h 461"/>
              <a:gd name="T84" fmla="*/ 183603 w 461"/>
              <a:gd name="T85" fmla="*/ 147513 h 461"/>
              <a:gd name="T86" fmla="*/ 159694 w 461"/>
              <a:gd name="T87" fmla="*/ 131724 h 4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30E8263-6D91-4B2E-93FA-5B570D7894B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69369" y="2612793"/>
            <a:ext cx="537019" cy="528821"/>
            <a:chOff x="7197121" y="8332916"/>
            <a:chExt cx="553830" cy="543285"/>
          </a:xfrm>
          <a:solidFill>
            <a:sysClr val="window" lastClr="FFFFFF"/>
          </a:solidFill>
        </p:grpSpPr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5F0B514-3C6D-46D7-BC72-16C48E67A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7121" y="8332916"/>
              <a:ext cx="553830" cy="543285"/>
            </a:xfrm>
            <a:custGeom>
              <a:avLst/>
              <a:gdLst>
                <a:gd name="T0" fmla="*/ 276915 w 462"/>
                <a:gd name="T1" fmla="*/ 0 h 453"/>
                <a:gd name="T2" fmla="*/ 276915 w 462"/>
                <a:gd name="T3" fmla="*/ 0 h 453"/>
                <a:gd name="T4" fmla="*/ 0 w 462"/>
                <a:gd name="T5" fmla="*/ 266246 h 453"/>
                <a:gd name="T6" fmla="*/ 276915 w 462"/>
                <a:gd name="T7" fmla="*/ 542086 h 453"/>
                <a:gd name="T8" fmla="*/ 552631 w 462"/>
                <a:gd name="T9" fmla="*/ 266246 h 453"/>
                <a:gd name="T10" fmla="*/ 276915 w 462"/>
                <a:gd name="T11" fmla="*/ 0 h 453"/>
                <a:gd name="T12" fmla="*/ 276915 w 462"/>
                <a:gd name="T13" fmla="*/ 478523 h 453"/>
                <a:gd name="T14" fmla="*/ 276915 w 462"/>
                <a:gd name="T15" fmla="*/ 478523 h 453"/>
                <a:gd name="T16" fmla="*/ 63535 w 462"/>
                <a:gd name="T17" fmla="*/ 266246 h 453"/>
                <a:gd name="T18" fmla="*/ 276915 w 462"/>
                <a:gd name="T19" fmla="*/ 53969 h 453"/>
                <a:gd name="T20" fmla="*/ 489097 w 462"/>
                <a:gd name="T21" fmla="*/ 266246 h 453"/>
                <a:gd name="T22" fmla="*/ 276915 w 462"/>
                <a:gd name="T23" fmla="*/ 478523 h 4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2" h="453">
                  <a:moveTo>
                    <a:pt x="231" y="0"/>
                  </a:moveTo>
                  <a:lnTo>
                    <a:pt x="231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1" y="452"/>
                  </a:cubicBezTo>
                  <a:cubicBezTo>
                    <a:pt x="355" y="452"/>
                    <a:pt x="461" y="346"/>
                    <a:pt x="461" y="222"/>
                  </a:cubicBezTo>
                  <a:cubicBezTo>
                    <a:pt x="461" y="98"/>
                    <a:pt x="355" y="0"/>
                    <a:pt x="231" y="0"/>
                  </a:cubicBezTo>
                  <a:close/>
                  <a:moveTo>
                    <a:pt x="231" y="399"/>
                  </a:moveTo>
                  <a:lnTo>
                    <a:pt x="231" y="399"/>
                  </a:lnTo>
                  <a:cubicBezTo>
                    <a:pt x="133" y="399"/>
                    <a:pt x="53" y="319"/>
                    <a:pt x="53" y="222"/>
                  </a:cubicBezTo>
                  <a:cubicBezTo>
                    <a:pt x="53" y="124"/>
                    <a:pt x="133" y="45"/>
                    <a:pt x="231" y="45"/>
                  </a:cubicBezTo>
                  <a:cubicBezTo>
                    <a:pt x="328" y="45"/>
                    <a:pt x="408" y="124"/>
                    <a:pt x="408" y="222"/>
                  </a:cubicBezTo>
                  <a:cubicBezTo>
                    <a:pt x="408" y="319"/>
                    <a:pt x="328" y="399"/>
                    <a:pt x="231" y="3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008DB8B5-2FE7-4D5E-B7AF-9DE31CCE6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0784" y="8450839"/>
              <a:ext cx="126832" cy="261114"/>
            </a:xfrm>
            <a:custGeom>
              <a:avLst/>
              <a:gdLst>
                <a:gd name="T0" fmla="*/ 42672 w 107"/>
                <a:gd name="T1" fmla="*/ 0 h 222"/>
                <a:gd name="T2" fmla="*/ 0 w 107"/>
                <a:gd name="T3" fmla="*/ 0 h 222"/>
                <a:gd name="T4" fmla="*/ 0 w 107"/>
                <a:gd name="T5" fmla="*/ 156433 h 222"/>
                <a:gd name="T6" fmla="*/ 105496 w 107"/>
                <a:gd name="T7" fmla="*/ 259938 h 222"/>
                <a:gd name="T8" fmla="*/ 125647 w 107"/>
                <a:gd name="T9" fmla="*/ 229357 h 222"/>
                <a:gd name="T10" fmla="*/ 42672 w 107"/>
                <a:gd name="T11" fmla="*/ 134086 h 222"/>
                <a:gd name="T12" fmla="*/ 42672 w 107"/>
                <a:gd name="T13" fmla="*/ 0 h 2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7" h="222">
                  <a:moveTo>
                    <a:pt x="36" y="0"/>
                  </a:moveTo>
                  <a:lnTo>
                    <a:pt x="0" y="0"/>
                  </a:lnTo>
                  <a:lnTo>
                    <a:pt x="0" y="133"/>
                  </a:lnTo>
                  <a:lnTo>
                    <a:pt x="89" y="221"/>
                  </a:lnTo>
                  <a:lnTo>
                    <a:pt x="106" y="195"/>
                  </a:lnTo>
                  <a:lnTo>
                    <a:pt x="36" y="114"/>
                  </a:lnTo>
                  <a:lnTo>
                    <a:pt x="36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40" name="Freeform 19">
            <a:extLst>
              <a:ext uri="{FF2B5EF4-FFF2-40B4-BE49-F238E27FC236}">
                <a16:creationId xmlns:a16="http://schemas.microsoft.com/office/drawing/2014/main" id="{179C98D6-3F9C-44FF-9111-CA9BEAF3AA2C}"/>
              </a:ext>
            </a:extLst>
          </p:cNvPr>
          <p:cNvSpPr>
            <a:spLocks/>
          </p:cNvSpPr>
          <p:nvPr/>
        </p:nvSpPr>
        <p:spPr bwMode="auto">
          <a:xfrm>
            <a:off x="5609498" y="3850022"/>
            <a:ext cx="2336941" cy="1838775"/>
          </a:xfrm>
          <a:custGeom>
            <a:avLst/>
            <a:gdLst>
              <a:gd name="T0" fmla="*/ 771 w 1105"/>
              <a:gd name="T1" fmla="*/ 0 h 870"/>
              <a:gd name="T2" fmla="*/ 792 w 1105"/>
              <a:gd name="T3" fmla="*/ 79 h 870"/>
              <a:gd name="T4" fmla="*/ 635 w 1105"/>
              <a:gd name="T5" fmla="*/ 236 h 870"/>
              <a:gd name="T6" fmla="*/ 478 w 1105"/>
              <a:gd name="T7" fmla="*/ 79 h 870"/>
              <a:gd name="T8" fmla="*/ 499 w 1105"/>
              <a:gd name="T9" fmla="*/ 0 h 870"/>
              <a:gd name="T10" fmla="*/ 235 w 1105"/>
              <a:gd name="T11" fmla="*/ 0 h 870"/>
              <a:gd name="T12" fmla="*/ 235 w 1105"/>
              <a:gd name="T13" fmla="*/ 311 h 870"/>
              <a:gd name="T14" fmla="*/ 140 w 1105"/>
              <a:gd name="T15" fmla="*/ 273 h 870"/>
              <a:gd name="T16" fmla="*/ 0 w 1105"/>
              <a:gd name="T17" fmla="*/ 413 h 870"/>
              <a:gd name="T18" fmla="*/ 140 w 1105"/>
              <a:gd name="T19" fmla="*/ 552 h 870"/>
              <a:gd name="T20" fmla="*/ 235 w 1105"/>
              <a:gd name="T21" fmla="*/ 514 h 870"/>
              <a:gd name="T22" fmla="*/ 235 w 1105"/>
              <a:gd name="T23" fmla="*/ 870 h 870"/>
              <a:gd name="T24" fmla="*/ 1105 w 1105"/>
              <a:gd name="T25" fmla="*/ 0 h 870"/>
              <a:gd name="T26" fmla="*/ 771 w 1105"/>
              <a:gd name="T27" fmla="*/ 0 h 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05" h="870">
                <a:moveTo>
                  <a:pt x="771" y="0"/>
                </a:moveTo>
                <a:cubicBezTo>
                  <a:pt x="785" y="23"/>
                  <a:pt x="792" y="50"/>
                  <a:pt x="792" y="79"/>
                </a:cubicBezTo>
                <a:cubicBezTo>
                  <a:pt x="792" y="165"/>
                  <a:pt x="722" y="236"/>
                  <a:pt x="635" y="236"/>
                </a:cubicBezTo>
                <a:cubicBezTo>
                  <a:pt x="548" y="236"/>
                  <a:pt x="478" y="165"/>
                  <a:pt x="478" y="79"/>
                </a:cubicBezTo>
                <a:cubicBezTo>
                  <a:pt x="478" y="50"/>
                  <a:pt x="485" y="23"/>
                  <a:pt x="499" y="0"/>
                </a:cubicBezTo>
                <a:cubicBezTo>
                  <a:pt x="235" y="0"/>
                  <a:pt x="235" y="0"/>
                  <a:pt x="235" y="0"/>
                </a:cubicBezTo>
                <a:cubicBezTo>
                  <a:pt x="235" y="311"/>
                  <a:pt x="235" y="311"/>
                  <a:pt x="235" y="311"/>
                </a:cubicBezTo>
                <a:cubicBezTo>
                  <a:pt x="210" y="287"/>
                  <a:pt x="177" y="273"/>
                  <a:pt x="140" y="273"/>
                </a:cubicBezTo>
                <a:cubicBezTo>
                  <a:pt x="63" y="273"/>
                  <a:pt x="0" y="335"/>
                  <a:pt x="0" y="413"/>
                </a:cubicBezTo>
                <a:cubicBezTo>
                  <a:pt x="0" y="490"/>
                  <a:pt x="63" y="552"/>
                  <a:pt x="140" y="552"/>
                </a:cubicBezTo>
                <a:cubicBezTo>
                  <a:pt x="177" y="552"/>
                  <a:pt x="210" y="538"/>
                  <a:pt x="235" y="514"/>
                </a:cubicBezTo>
                <a:cubicBezTo>
                  <a:pt x="235" y="870"/>
                  <a:pt x="235" y="870"/>
                  <a:pt x="235" y="870"/>
                </a:cubicBezTo>
                <a:cubicBezTo>
                  <a:pt x="714" y="867"/>
                  <a:pt x="1102" y="479"/>
                  <a:pt x="1105" y="0"/>
                </a:cubicBezTo>
                <a:lnTo>
                  <a:pt x="77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1" name="Freeform 79">
            <a:extLst>
              <a:ext uri="{FF2B5EF4-FFF2-40B4-BE49-F238E27FC236}">
                <a16:creationId xmlns:a16="http://schemas.microsoft.com/office/drawing/2014/main" id="{256367B7-6C41-4F52-8983-63A5CA11A3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76919" y="4580354"/>
            <a:ext cx="529469" cy="533389"/>
          </a:xfrm>
          <a:custGeom>
            <a:avLst/>
            <a:gdLst>
              <a:gd name="T0" fmla="*/ 106933 w 479"/>
              <a:gd name="T1" fmla="*/ 0 h 479"/>
              <a:gd name="T2" fmla="*/ 106933 w 479"/>
              <a:gd name="T3" fmla="*/ 0 h 479"/>
              <a:gd name="T4" fmla="*/ 0 w 479"/>
              <a:gd name="T5" fmla="*/ 107725 h 479"/>
              <a:gd name="T6" fmla="*/ 106933 w 479"/>
              <a:gd name="T7" fmla="*/ 215449 h 479"/>
              <a:gd name="T8" fmla="*/ 213866 w 479"/>
              <a:gd name="T9" fmla="*/ 107725 h 479"/>
              <a:gd name="T10" fmla="*/ 106933 w 479"/>
              <a:gd name="T11" fmla="*/ 0 h 479"/>
              <a:gd name="T12" fmla="*/ 198206 w 479"/>
              <a:gd name="T13" fmla="*/ 107725 h 479"/>
              <a:gd name="T14" fmla="*/ 198206 w 479"/>
              <a:gd name="T15" fmla="*/ 107725 h 479"/>
              <a:gd name="T16" fmla="*/ 178520 w 479"/>
              <a:gd name="T17" fmla="*/ 163615 h 479"/>
              <a:gd name="T18" fmla="*/ 174493 w 479"/>
              <a:gd name="T19" fmla="*/ 147840 h 479"/>
              <a:gd name="T20" fmla="*/ 178520 w 479"/>
              <a:gd name="T21" fmla="*/ 115838 h 479"/>
              <a:gd name="T22" fmla="*/ 166439 w 479"/>
              <a:gd name="T23" fmla="*/ 91949 h 479"/>
              <a:gd name="T24" fmla="*/ 142726 w 479"/>
              <a:gd name="T25" fmla="*/ 80230 h 479"/>
              <a:gd name="T26" fmla="*/ 154806 w 479"/>
              <a:gd name="T27" fmla="*/ 39664 h 479"/>
              <a:gd name="T28" fmla="*/ 131093 w 479"/>
              <a:gd name="T29" fmla="*/ 27945 h 479"/>
              <a:gd name="T30" fmla="*/ 134673 w 479"/>
              <a:gd name="T31" fmla="*/ 23889 h 479"/>
              <a:gd name="T32" fmla="*/ 198206 w 479"/>
              <a:gd name="T33" fmla="*/ 107725 h 479"/>
              <a:gd name="T34" fmla="*/ 94853 w 479"/>
              <a:gd name="T35" fmla="*/ 19832 h 479"/>
              <a:gd name="T36" fmla="*/ 94853 w 479"/>
              <a:gd name="T37" fmla="*/ 19832 h 479"/>
              <a:gd name="T38" fmla="*/ 83220 w 479"/>
              <a:gd name="T39" fmla="*/ 27945 h 479"/>
              <a:gd name="T40" fmla="*/ 67113 w 479"/>
              <a:gd name="T41" fmla="*/ 39664 h 479"/>
              <a:gd name="T42" fmla="*/ 51453 w 479"/>
              <a:gd name="T43" fmla="*/ 59947 h 479"/>
              <a:gd name="T44" fmla="*/ 59507 w 479"/>
              <a:gd name="T45" fmla="*/ 71666 h 479"/>
              <a:gd name="T46" fmla="*/ 79193 w 479"/>
              <a:gd name="T47" fmla="*/ 71666 h 479"/>
              <a:gd name="T48" fmla="*/ 110960 w 479"/>
              <a:gd name="T49" fmla="*/ 107725 h 479"/>
              <a:gd name="T50" fmla="*/ 83220 w 479"/>
              <a:gd name="T51" fmla="*/ 131613 h 479"/>
              <a:gd name="T52" fmla="*/ 79193 w 479"/>
              <a:gd name="T53" fmla="*/ 151896 h 479"/>
              <a:gd name="T54" fmla="*/ 79193 w 479"/>
              <a:gd name="T55" fmla="*/ 175785 h 479"/>
              <a:gd name="T56" fmla="*/ 59507 w 479"/>
              <a:gd name="T57" fmla="*/ 155502 h 479"/>
              <a:gd name="T58" fmla="*/ 55480 w 479"/>
              <a:gd name="T59" fmla="*/ 128008 h 479"/>
              <a:gd name="T60" fmla="*/ 39373 w 479"/>
              <a:gd name="T61" fmla="*/ 107725 h 479"/>
              <a:gd name="T62" fmla="*/ 47426 w 479"/>
              <a:gd name="T63" fmla="*/ 83836 h 479"/>
              <a:gd name="T64" fmla="*/ 23713 w 479"/>
              <a:gd name="T65" fmla="*/ 76173 h 479"/>
              <a:gd name="T66" fmla="*/ 94853 w 479"/>
              <a:gd name="T67" fmla="*/ 19832 h 479"/>
              <a:gd name="T68" fmla="*/ 79193 w 479"/>
              <a:gd name="T69" fmla="*/ 195617 h 479"/>
              <a:gd name="T70" fmla="*/ 79193 w 479"/>
              <a:gd name="T71" fmla="*/ 195617 h 479"/>
              <a:gd name="T72" fmla="*/ 91273 w 479"/>
              <a:gd name="T73" fmla="*/ 187504 h 479"/>
              <a:gd name="T74" fmla="*/ 106933 w 479"/>
              <a:gd name="T75" fmla="*/ 183447 h 479"/>
              <a:gd name="T76" fmla="*/ 131093 w 479"/>
              <a:gd name="T77" fmla="*/ 175785 h 479"/>
              <a:gd name="T78" fmla="*/ 158386 w 479"/>
              <a:gd name="T79" fmla="*/ 183447 h 479"/>
              <a:gd name="T80" fmla="*/ 106933 w 479"/>
              <a:gd name="T81" fmla="*/ 199674 h 479"/>
              <a:gd name="T82" fmla="*/ 79193 w 479"/>
              <a:gd name="T83" fmla="*/ 195617 h 47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9" h="479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6"/>
                  <a:pt x="0" y="239"/>
                </a:cubicBezTo>
                <a:cubicBezTo>
                  <a:pt x="0" y="372"/>
                  <a:pt x="106" y="478"/>
                  <a:pt x="239" y="478"/>
                </a:cubicBezTo>
                <a:cubicBezTo>
                  <a:pt x="372" y="478"/>
                  <a:pt x="478" y="372"/>
                  <a:pt x="478" y="239"/>
                </a:cubicBezTo>
                <a:cubicBezTo>
                  <a:pt x="478" y="106"/>
                  <a:pt x="372" y="0"/>
                  <a:pt x="239" y="0"/>
                </a:cubicBezTo>
                <a:close/>
                <a:moveTo>
                  <a:pt x="443" y="239"/>
                </a:moveTo>
                <a:lnTo>
                  <a:pt x="443" y="239"/>
                </a:lnTo>
                <a:cubicBezTo>
                  <a:pt x="443" y="292"/>
                  <a:pt x="425" y="328"/>
                  <a:pt x="399" y="363"/>
                </a:cubicBezTo>
                <a:cubicBezTo>
                  <a:pt x="390" y="363"/>
                  <a:pt x="381" y="345"/>
                  <a:pt x="390" y="328"/>
                </a:cubicBezTo>
                <a:cubicBezTo>
                  <a:pt x="399" y="310"/>
                  <a:pt x="399" y="275"/>
                  <a:pt x="399" y="257"/>
                </a:cubicBezTo>
                <a:cubicBezTo>
                  <a:pt x="399" y="239"/>
                  <a:pt x="390" y="204"/>
                  <a:pt x="372" y="204"/>
                </a:cubicBezTo>
                <a:cubicBezTo>
                  <a:pt x="346" y="204"/>
                  <a:pt x="337" y="204"/>
                  <a:pt x="319" y="178"/>
                </a:cubicBezTo>
                <a:cubicBezTo>
                  <a:pt x="301" y="124"/>
                  <a:pt x="372" y="115"/>
                  <a:pt x="346" y="88"/>
                </a:cubicBezTo>
                <a:cubicBezTo>
                  <a:pt x="337" y="80"/>
                  <a:pt x="301" y="115"/>
                  <a:pt x="293" y="62"/>
                </a:cubicBezTo>
                <a:lnTo>
                  <a:pt x="301" y="53"/>
                </a:lnTo>
                <a:cubicBezTo>
                  <a:pt x="381" y="80"/>
                  <a:pt x="443" y="150"/>
                  <a:pt x="443" y="239"/>
                </a:cubicBezTo>
                <a:close/>
                <a:moveTo>
                  <a:pt x="212" y="44"/>
                </a:moveTo>
                <a:lnTo>
                  <a:pt x="212" y="44"/>
                </a:lnTo>
                <a:cubicBezTo>
                  <a:pt x="204" y="53"/>
                  <a:pt x="194" y="53"/>
                  <a:pt x="186" y="62"/>
                </a:cubicBezTo>
                <a:cubicBezTo>
                  <a:pt x="168" y="80"/>
                  <a:pt x="159" y="71"/>
                  <a:pt x="150" y="88"/>
                </a:cubicBezTo>
                <a:cubicBezTo>
                  <a:pt x="141" y="106"/>
                  <a:pt x="115" y="124"/>
                  <a:pt x="115" y="133"/>
                </a:cubicBezTo>
                <a:cubicBezTo>
                  <a:pt x="115" y="142"/>
                  <a:pt x="133" y="159"/>
                  <a:pt x="133" y="159"/>
                </a:cubicBezTo>
                <a:cubicBezTo>
                  <a:pt x="141" y="150"/>
                  <a:pt x="159" y="150"/>
                  <a:pt x="177" y="159"/>
                </a:cubicBezTo>
                <a:cubicBezTo>
                  <a:pt x="186" y="159"/>
                  <a:pt x="275" y="169"/>
                  <a:pt x="248" y="239"/>
                </a:cubicBezTo>
                <a:cubicBezTo>
                  <a:pt x="239" y="266"/>
                  <a:pt x="194" y="257"/>
                  <a:pt x="186" y="292"/>
                </a:cubicBezTo>
                <a:cubicBezTo>
                  <a:pt x="186" y="301"/>
                  <a:pt x="186" y="328"/>
                  <a:pt x="177" y="337"/>
                </a:cubicBezTo>
                <a:cubicBezTo>
                  <a:pt x="177" y="345"/>
                  <a:pt x="186" y="390"/>
                  <a:pt x="177" y="390"/>
                </a:cubicBezTo>
                <a:cubicBezTo>
                  <a:pt x="168" y="390"/>
                  <a:pt x="133" y="345"/>
                  <a:pt x="133" y="345"/>
                </a:cubicBezTo>
                <a:cubicBezTo>
                  <a:pt x="133" y="337"/>
                  <a:pt x="124" y="310"/>
                  <a:pt x="124" y="284"/>
                </a:cubicBezTo>
                <a:cubicBezTo>
                  <a:pt x="124" y="266"/>
                  <a:pt x="88" y="266"/>
                  <a:pt x="88" y="239"/>
                </a:cubicBezTo>
                <a:cubicBezTo>
                  <a:pt x="88" y="213"/>
                  <a:pt x="106" y="195"/>
                  <a:pt x="106" y="186"/>
                </a:cubicBezTo>
                <a:cubicBezTo>
                  <a:pt x="97" y="169"/>
                  <a:pt x="62" y="169"/>
                  <a:pt x="53" y="169"/>
                </a:cubicBezTo>
                <a:cubicBezTo>
                  <a:pt x="80" y="97"/>
                  <a:pt x="141" y="53"/>
                  <a:pt x="212" y="44"/>
                </a:cubicBezTo>
                <a:close/>
                <a:moveTo>
                  <a:pt x="177" y="434"/>
                </a:moveTo>
                <a:lnTo>
                  <a:pt x="177" y="434"/>
                </a:lnTo>
                <a:cubicBezTo>
                  <a:pt x="186" y="425"/>
                  <a:pt x="186" y="416"/>
                  <a:pt x="204" y="416"/>
                </a:cubicBezTo>
                <a:cubicBezTo>
                  <a:pt x="212" y="416"/>
                  <a:pt x="221" y="416"/>
                  <a:pt x="239" y="407"/>
                </a:cubicBezTo>
                <a:cubicBezTo>
                  <a:pt x="248" y="407"/>
                  <a:pt x="275" y="398"/>
                  <a:pt x="293" y="390"/>
                </a:cubicBezTo>
                <a:cubicBezTo>
                  <a:pt x="310" y="390"/>
                  <a:pt x="346" y="398"/>
                  <a:pt x="354" y="407"/>
                </a:cubicBezTo>
                <a:cubicBezTo>
                  <a:pt x="319" y="434"/>
                  <a:pt x="284" y="443"/>
                  <a:pt x="239" y="443"/>
                </a:cubicBezTo>
                <a:cubicBezTo>
                  <a:pt x="221" y="443"/>
                  <a:pt x="194" y="443"/>
                  <a:pt x="177" y="43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4289971-FD5B-44C1-81E2-33157A1987D0}"/>
              </a:ext>
            </a:extLst>
          </p:cNvPr>
          <p:cNvGrpSpPr/>
          <p:nvPr/>
        </p:nvGrpSpPr>
        <p:grpSpPr>
          <a:xfrm>
            <a:off x="7934832" y="2013169"/>
            <a:ext cx="681807" cy="681807"/>
            <a:chOff x="8321420" y="2208423"/>
            <a:chExt cx="681807" cy="68180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621020F-325C-44BC-B7B0-D28E0089CEF2}"/>
                </a:ext>
              </a:extLst>
            </p:cNvPr>
            <p:cNvSpPr/>
            <p:nvPr/>
          </p:nvSpPr>
          <p:spPr>
            <a:xfrm>
              <a:off x="8321420" y="2208423"/>
              <a:ext cx="681807" cy="681807"/>
            </a:xfrm>
            <a:prstGeom prst="ellipse">
              <a:avLst/>
            </a:prstGeom>
            <a:solidFill>
              <a:srgbClr val="4F81BD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53" name="TextBox 64">
              <a:extLst>
                <a:ext uri="{FF2B5EF4-FFF2-40B4-BE49-F238E27FC236}">
                  <a16:creationId xmlns:a16="http://schemas.microsoft.com/office/drawing/2014/main" id="{4344F06F-3658-4FF3-80BC-C463DDD2A146}"/>
                </a:ext>
              </a:extLst>
            </p:cNvPr>
            <p:cNvSpPr txBox="1"/>
            <p:nvPr/>
          </p:nvSpPr>
          <p:spPr>
            <a:xfrm>
              <a:off x="8395262" y="2318494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7AAFF56-BF8B-49AE-83D4-C949BDA737EB}"/>
              </a:ext>
            </a:extLst>
          </p:cNvPr>
          <p:cNvGrpSpPr/>
          <p:nvPr/>
        </p:nvGrpSpPr>
        <p:grpSpPr>
          <a:xfrm>
            <a:off x="7934832" y="4756369"/>
            <a:ext cx="681807" cy="681807"/>
            <a:chOff x="8321420" y="4507512"/>
            <a:chExt cx="681807" cy="68180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17A81A9-3976-4AF7-8A94-49B519E70881}"/>
                </a:ext>
              </a:extLst>
            </p:cNvPr>
            <p:cNvSpPr/>
            <p:nvPr/>
          </p:nvSpPr>
          <p:spPr>
            <a:xfrm>
              <a:off x="8321420" y="4507512"/>
              <a:ext cx="681807" cy="68180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51" name="TextBox 67">
              <a:extLst>
                <a:ext uri="{FF2B5EF4-FFF2-40B4-BE49-F238E27FC236}">
                  <a16:creationId xmlns:a16="http://schemas.microsoft.com/office/drawing/2014/main" id="{331D49F4-4985-4754-AF2E-3844CDA730B8}"/>
                </a:ext>
              </a:extLst>
            </p:cNvPr>
            <p:cNvSpPr txBox="1"/>
            <p:nvPr/>
          </p:nvSpPr>
          <p:spPr>
            <a:xfrm>
              <a:off x="8395262" y="4617583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03</a:t>
              </a:r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36354678-AD58-4ACD-A347-F17CA0E003DD}"/>
              </a:ext>
            </a:extLst>
          </p:cNvPr>
          <p:cNvSpPr/>
          <p:nvPr/>
        </p:nvSpPr>
        <p:spPr>
          <a:xfrm flipH="1">
            <a:off x="3551132" y="2013169"/>
            <a:ext cx="681807" cy="681807"/>
          </a:xfrm>
          <a:prstGeom prst="ellipse">
            <a:avLst/>
          </a:prstGeom>
          <a:solidFill>
            <a:srgbClr val="92D050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6D50F45-FDDF-4D9D-B150-579ED70BEF1A}"/>
              </a:ext>
            </a:extLst>
          </p:cNvPr>
          <p:cNvGrpSpPr/>
          <p:nvPr/>
        </p:nvGrpSpPr>
        <p:grpSpPr>
          <a:xfrm>
            <a:off x="3551132" y="4715380"/>
            <a:ext cx="681807" cy="681807"/>
            <a:chOff x="3188773" y="4507512"/>
            <a:chExt cx="681807" cy="68180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01C0965-B6DC-4B50-9FEB-EA2514DBAE91}"/>
                </a:ext>
              </a:extLst>
            </p:cNvPr>
            <p:cNvSpPr/>
            <p:nvPr/>
          </p:nvSpPr>
          <p:spPr>
            <a:xfrm flipH="1">
              <a:off x="3188773" y="4507512"/>
              <a:ext cx="681807" cy="68180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49" name="TextBox 73">
              <a:extLst>
                <a:ext uri="{FF2B5EF4-FFF2-40B4-BE49-F238E27FC236}">
                  <a16:creationId xmlns:a16="http://schemas.microsoft.com/office/drawing/2014/main" id="{C38386CF-C44A-45DA-B53D-AE74F9F8C17D}"/>
                </a:ext>
              </a:extLst>
            </p:cNvPr>
            <p:cNvSpPr txBox="1"/>
            <p:nvPr/>
          </p:nvSpPr>
          <p:spPr>
            <a:xfrm flipH="1">
              <a:off x="3262616" y="4617583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04</a:t>
              </a:r>
            </a:p>
          </p:txBody>
        </p:sp>
      </p:grpSp>
      <p:sp>
        <p:nvSpPr>
          <p:cNvPr id="46" name="TextBox 30">
            <a:extLst>
              <a:ext uri="{FF2B5EF4-FFF2-40B4-BE49-F238E27FC236}">
                <a16:creationId xmlns:a16="http://schemas.microsoft.com/office/drawing/2014/main" id="{89411703-9C85-470A-AB08-8F11F6A35B62}"/>
              </a:ext>
            </a:extLst>
          </p:cNvPr>
          <p:cNvSpPr txBox="1"/>
          <p:nvPr/>
        </p:nvSpPr>
        <p:spPr>
          <a:xfrm flipH="1">
            <a:off x="3624975" y="2123240"/>
            <a:ext cx="5341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47" name="Title 7">
            <a:extLst>
              <a:ext uri="{FF2B5EF4-FFF2-40B4-BE49-F238E27FC236}">
                <a16:creationId xmlns:a16="http://schemas.microsoft.com/office/drawing/2014/main" id="{392C98D4-926E-4A91-BE00-F3F3EBE2C621}"/>
              </a:ext>
            </a:extLst>
          </p:cNvPr>
          <p:cNvSpPr txBox="1">
            <a:spLocks/>
          </p:cNvSpPr>
          <p:nvPr/>
        </p:nvSpPr>
        <p:spPr>
          <a:xfrm>
            <a:off x="1141445" y="329625"/>
            <a:ext cx="9909111" cy="58477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615315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7CA0B3-C4B8-48B0-A823-302A32452168}"/>
              </a:ext>
            </a:extLst>
          </p:cNvPr>
          <p:cNvSpPr/>
          <p:nvPr/>
        </p:nvSpPr>
        <p:spPr bwMode="auto">
          <a:xfrm rot="16200000">
            <a:off x="5757701" y="-3619493"/>
            <a:ext cx="1752599" cy="10972786"/>
          </a:xfrm>
          <a:prstGeom prst="rect">
            <a:avLst/>
          </a:prstGeom>
          <a:solidFill>
            <a:sysClr val="windowText" lastClr="000000">
              <a:lumMod val="65000"/>
              <a:lumOff val="35000"/>
              <a:alpha val="80000"/>
            </a:sys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7">
            <a:extLst>
              <a:ext uri="{FF2B5EF4-FFF2-40B4-BE49-F238E27FC236}">
                <a16:creationId xmlns:a16="http://schemas.microsoft.com/office/drawing/2014/main" id="{F0497329-E807-49C0-8010-05CE7D2A32D9}"/>
              </a:ext>
            </a:extLst>
          </p:cNvPr>
          <p:cNvSpPr txBox="1"/>
          <p:nvPr/>
        </p:nvSpPr>
        <p:spPr>
          <a:xfrm>
            <a:off x="2827388" y="127311"/>
            <a:ext cx="6394015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Cryptography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1EA5E5-E7B4-4DA5-A5A4-EDD05248060A}"/>
              </a:ext>
            </a:extLst>
          </p:cNvPr>
          <p:cNvSpPr/>
          <p:nvPr/>
        </p:nvSpPr>
        <p:spPr>
          <a:xfrm>
            <a:off x="1219879" y="1120542"/>
            <a:ext cx="10591121" cy="149271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sz="19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Cryptography is the </a:t>
            </a:r>
            <a:r>
              <a:rPr kumimoji="0" lang="en-US" alt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conversion of data </a:t>
            </a:r>
            <a:r>
              <a:rPr kumimoji="0" lang="en-US" altLang="en-US" sz="19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into a scrambled code that is encrypted and sent across a private or public network</a:t>
            </a:r>
          </a:p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sz="19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Cryptography is used to protect confidential data, such as </a:t>
            </a:r>
            <a:r>
              <a:rPr kumimoji="0" lang="en-US" alt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email messages</a:t>
            </a:r>
            <a:r>
              <a:rPr kumimoji="0" lang="en-US" altLang="en-US" sz="19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chat sessions, </a:t>
            </a:r>
            <a:r>
              <a:rPr kumimoji="0" lang="en-US" alt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 transactions</a:t>
            </a:r>
            <a:r>
              <a:rPr kumimoji="0" lang="en-US" altLang="en-US" sz="19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personal data, </a:t>
            </a:r>
            <a:r>
              <a:rPr kumimoji="0" lang="en-US" alt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corporate data</a:t>
            </a:r>
            <a:r>
              <a:rPr kumimoji="0" lang="en-US" altLang="en-US" sz="19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and e-commerce applications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E8A5723-6BF9-46CE-B1FB-AAB2F003E2B4}"/>
              </a:ext>
            </a:extLst>
          </p:cNvPr>
          <p:cNvGrpSpPr>
            <a:grpSpLocks noChangeAspect="1"/>
          </p:cNvGrpSpPr>
          <p:nvPr/>
        </p:nvGrpSpPr>
        <p:grpSpPr>
          <a:xfrm>
            <a:off x="71606" y="1443199"/>
            <a:ext cx="847403" cy="847403"/>
            <a:chOff x="5632609" y="3667046"/>
            <a:chExt cx="524512" cy="52451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BFF757B-4ADA-44EF-AA52-28B227916D0F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" name="Right Arrow 365">
              <a:extLst>
                <a:ext uri="{FF2B5EF4-FFF2-40B4-BE49-F238E27FC236}">
                  <a16:creationId xmlns:a16="http://schemas.microsoft.com/office/drawing/2014/main" id="{7121B6F0-47C9-4A8B-87A5-6765C214FD11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8" name="Rectangle 22">
            <a:extLst>
              <a:ext uri="{FF2B5EF4-FFF2-40B4-BE49-F238E27FC236}">
                <a16:creationId xmlns:a16="http://schemas.microsoft.com/office/drawing/2014/main" id="{6ACB19AA-36DB-4643-9F92-983C6A2D2605}"/>
              </a:ext>
            </a:extLst>
          </p:cNvPr>
          <p:cNvSpPr>
            <a:spLocks noChangeArrowheads="1"/>
          </p:cNvSpPr>
          <p:nvPr/>
        </p:nvSpPr>
        <p:spPr bwMode="gray">
          <a:xfrm>
            <a:off x="1732630" y="2895600"/>
            <a:ext cx="39396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ts val="600"/>
              </a:spcBef>
              <a:defRPr/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  <a:cs typeface="Arial" charset="0"/>
              </a:rPr>
              <a:t>Objectives of Cryptography</a:t>
            </a:r>
            <a:r>
              <a:rPr lang="en-US" sz="2000" dirty="0">
                <a:solidFill>
                  <a:srgbClr val="0070C0"/>
                </a:solidFill>
                <a:latin typeface="Rockwell" panose="02060603020205020403" pitchFamily="18" charset="0"/>
                <a:cs typeface="Arial" charset="0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A073F6-F875-4207-BDAC-6031743B774F}"/>
              </a:ext>
            </a:extLst>
          </p:cNvPr>
          <p:cNvSpPr/>
          <p:nvPr/>
        </p:nvSpPr>
        <p:spPr>
          <a:xfrm flipH="1">
            <a:off x="730643" y="4349545"/>
            <a:ext cx="2484532" cy="7069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perspectiveAbove"/>
              <a:lightRig rig="threePt" dir="t"/>
            </a:scene3d>
          </a:bodyPr>
          <a:lstStyle/>
          <a:p>
            <a:pPr marL="285750" indent="-285750" algn="ctr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45F9D2-CCC4-4624-8E72-63335025DB0D}"/>
              </a:ext>
            </a:extLst>
          </p:cNvPr>
          <p:cNvSpPr/>
          <p:nvPr/>
        </p:nvSpPr>
        <p:spPr>
          <a:xfrm flipH="1">
            <a:off x="4184659" y="3558118"/>
            <a:ext cx="2484532" cy="7069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perspectiveAbove"/>
              <a:lightRig rig="threePt" dir="t"/>
            </a:scene3d>
          </a:bodyPr>
          <a:lstStyle/>
          <a:p>
            <a:pPr marL="285750" indent="-285750" algn="ctr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F659B2-7F90-43D6-A333-A9F115352A93}"/>
              </a:ext>
            </a:extLst>
          </p:cNvPr>
          <p:cNvSpPr/>
          <p:nvPr/>
        </p:nvSpPr>
        <p:spPr>
          <a:xfrm flipH="1">
            <a:off x="4184659" y="4349545"/>
            <a:ext cx="2484532" cy="70695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perspectiveAbove"/>
              <a:lightRig rig="threePt" dir="t"/>
            </a:scene3d>
          </a:bodyPr>
          <a:lstStyle/>
          <a:p>
            <a:pPr marL="285750" indent="-285750" algn="ctr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4CFFA1-A45A-4E9D-8627-64301317C5FB}"/>
              </a:ext>
            </a:extLst>
          </p:cNvPr>
          <p:cNvSpPr/>
          <p:nvPr/>
        </p:nvSpPr>
        <p:spPr>
          <a:xfrm flipH="1">
            <a:off x="730643" y="3558118"/>
            <a:ext cx="2484532" cy="7069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perspectiveAbove"/>
              <a:lightRig rig="threePt" dir="t"/>
            </a:scene3d>
          </a:bodyPr>
          <a:lstStyle/>
          <a:p>
            <a:pPr marL="285750" indent="-285750" algn="ctr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EBEC0F-1F90-43D5-A61A-513F47BFC853}"/>
              </a:ext>
            </a:extLst>
          </p:cNvPr>
          <p:cNvSpPr/>
          <p:nvPr/>
        </p:nvSpPr>
        <p:spPr>
          <a:xfrm>
            <a:off x="970335" y="3726927"/>
            <a:ext cx="200514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7663" indent="-347663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b="1" dirty="0"/>
              <a:t>Confidentiality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D0244B-1C70-4943-8034-75CC2366B5FB}"/>
              </a:ext>
            </a:extLst>
          </p:cNvPr>
          <p:cNvSpPr/>
          <p:nvPr/>
        </p:nvSpPr>
        <p:spPr>
          <a:xfrm>
            <a:off x="4400131" y="3726927"/>
            <a:ext cx="205358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7663" indent="-347663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b="1" dirty="0"/>
              <a:t>Authentication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5566B2-4FC8-4AC7-BA35-3DA39E1E2A5C}"/>
              </a:ext>
            </a:extLst>
          </p:cNvPr>
          <p:cNvSpPr/>
          <p:nvPr/>
        </p:nvSpPr>
        <p:spPr>
          <a:xfrm>
            <a:off x="970335" y="4518354"/>
            <a:ext cx="200514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7663" indent="-347663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b="1" dirty="0"/>
              <a:t>Integrity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1D5AE3-1C9F-4EA4-A75D-8ED37F60A70D}"/>
              </a:ext>
            </a:extLst>
          </p:cNvPr>
          <p:cNvSpPr/>
          <p:nvPr/>
        </p:nvSpPr>
        <p:spPr>
          <a:xfrm>
            <a:off x="4400131" y="4518354"/>
            <a:ext cx="205358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7663" indent="-347663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b="1" dirty="0"/>
              <a:t>Nonrepudiation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6A4C671-CE64-4E87-A7C0-E33B77DDFCF5}"/>
              </a:ext>
            </a:extLst>
          </p:cNvPr>
          <p:cNvGrpSpPr>
            <a:grpSpLocks noChangeAspect="1"/>
          </p:cNvGrpSpPr>
          <p:nvPr/>
        </p:nvGrpSpPr>
        <p:grpSpPr>
          <a:xfrm>
            <a:off x="304800" y="5326041"/>
            <a:ext cx="6795287" cy="1201360"/>
            <a:chOff x="838200" y="5339564"/>
            <a:chExt cx="5105400" cy="902599"/>
          </a:xfrm>
        </p:grpSpPr>
        <p:pic>
          <p:nvPicPr>
            <p:cNvPr id="19" name="Picture 2" descr="E:\icon Shock1\Education\attendance_list_512.png">
              <a:extLst>
                <a:ext uri="{FF2B5EF4-FFF2-40B4-BE49-F238E27FC236}">
                  <a16:creationId xmlns:a16="http://schemas.microsoft.com/office/drawing/2014/main" id="{CA17470A-267F-4F4C-95DE-F43672EDEF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416" y="5382624"/>
              <a:ext cx="599095" cy="599095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3" descr="E:\icon Shock1\Education\combinations\attendance_list_unlock.png">
              <a:extLst>
                <a:ext uri="{FF2B5EF4-FFF2-40B4-BE49-F238E27FC236}">
                  <a16:creationId xmlns:a16="http://schemas.microsoft.com/office/drawing/2014/main" id="{2E245774-C16B-44E2-ADA4-FB75FBAC3A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3233" y="5383325"/>
              <a:ext cx="597692" cy="59769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E:\icon Shock1\Education\combinations\attendance_list_lock.png">
              <a:extLst>
                <a:ext uri="{FF2B5EF4-FFF2-40B4-BE49-F238E27FC236}">
                  <a16:creationId xmlns:a16="http://schemas.microsoft.com/office/drawing/2014/main" id="{59E5B8FF-F80E-4EF4-8CA2-B989988911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5868" y="5383325"/>
              <a:ext cx="597692" cy="59769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21FE4B3-C143-482A-8C0D-43BFF5178732}"/>
                </a:ext>
              </a:extLst>
            </p:cNvPr>
            <p:cNvSpPr txBox="1"/>
            <p:nvPr/>
          </p:nvSpPr>
          <p:spPr>
            <a:xfrm>
              <a:off x="4914900" y="6022488"/>
              <a:ext cx="1028700" cy="2196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300" b="1" dirty="0">
                  <a:latin typeface="Calibri"/>
                </a:rPr>
                <a:t>Plaintext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50F29A7-552F-49F3-8770-B08C041BCF22}"/>
                </a:ext>
              </a:extLst>
            </p:cNvPr>
            <p:cNvSpPr txBox="1"/>
            <p:nvPr/>
          </p:nvSpPr>
          <p:spPr>
            <a:xfrm>
              <a:off x="2057401" y="6022488"/>
              <a:ext cx="1371599" cy="2196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300" b="1" dirty="0">
                  <a:latin typeface="Calibri"/>
                </a:rPr>
                <a:t>Ciphertext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F4BFAE2-EE4E-4E89-94F2-5C8FCBCF678E}"/>
                </a:ext>
              </a:extLst>
            </p:cNvPr>
            <p:cNvSpPr txBox="1"/>
            <p:nvPr/>
          </p:nvSpPr>
          <p:spPr>
            <a:xfrm>
              <a:off x="838200" y="6022488"/>
              <a:ext cx="1028700" cy="2196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300" b="1" dirty="0">
                  <a:latin typeface="Calibri"/>
                </a:rPr>
                <a:t>Plaintext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FBE3F8D-9742-45AE-BF6D-961D02CBC7F5}"/>
                </a:ext>
              </a:extLst>
            </p:cNvPr>
            <p:cNvCxnSpPr/>
            <p:nvPr/>
          </p:nvCxnSpPr>
          <p:spPr>
            <a:xfrm>
              <a:off x="1610833" y="5680720"/>
              <a:ext cx="861752" cy="12356"/>
            </a:xfrm>
            <a:prstGeom prst="straightConnector1">
              <a:avLst/>
            </a:prstGeom>
            <a:ln w="28575">
              <a:solidFill>
                <a:srgbClr val="0070C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EF5E01A-A2BA-4AD2-ADE2-B9A6CB568F92}"/>
                </a:ext>
              </a:extLst>
            </p:cNvPr>
            <p:cNvCxnSpPr/>
            <p:nvPr/>
          </p:nvCxnSpPr>
          <p:spPr>
            <a:xfrm flipV="1">
              <a:off x="4267200" y="5682171"/>
              <a:ext cx="932137" cy="10905"/>
            </a:xfrm>
            <a:prstGeom prst="straightConnector1">
              <a:avLst/>
            </a:prstGeom>
            <a:ln w="28575">
              <a:solidFill>
                <a:srgbClr val="0070C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4560D5C-5128-4CB9-BC8C-40315783DF89}"/>
                </a:ext>
              </a:extLst>
            </p:cNvPr>
            <p:cNvSpPr txBox="1"/>
            <p:nvPr/>
          </p:nvSpPr>
          <p:spPr>
            <a:xfrm>
              <a:off x="1502939" y="5475464"/>
              <a:ext cx="966740" cy="2081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200" b="1" dirty="0">
                  <a:latin typeface="Calibri"/>
                </a:rPr>
                <a:t>Encryption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1CB2CF1-784F-435F-BA22-CCA5D4ED3B71}"/>
                </a:ext>
              </a:extLst>
            </p:cNvPr>
            <p:cNvSpPr txBox="1"/>
            <p:nvPr/>
          </p:nvSpPr>
          <p:spPr>
            <a:xfrm>
              <a:off x="4206278" y="5482620"/>
              <a:ext cx="919026" cy="2081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200" b="1" dirty="0">
                  <a:latin typeface="Calibri"/>
                </a:rPr>
                <a:t>Decryption</a:t>
              </a:r>
            </a:p>
          </p:txBody>
        </p:sp>
        <p:pic>
          <p:nvPicPr>
            <p:cNvPr id="29" name="Picture 4" descr="E:\icon Shock1\Education\combinations\attendance_list_lock.png">
              <a:extLst>
                <a:ext uri="{FF2B5EF4-FFF2-40B4-BE49-F238E27FC236}">
                  <a16:creationId xmlns:a16="http://schemas.microsoft.com/office/drawing/2014/main" id="{AF96C83F-0CEF-4ADC-B4B2-ACE7D60A08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8866" y="5378301"/>
              <a:ext cx="597692" cy="59769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9587E68-8577-4ACA-9E12-A6CD7BC900B6}"/>
                </a:ext>
              </a:extLst>
            </p:cNvPr>
            <p:cNvSpPr txBox="1"/>
            <p:nvPr/>
          </p:nvSpPr>
          <p:spPr>
            <a:xfrm>
              <a:off x="3276601" y="6017464"/>
              <a:ext cx="1371599" cy="2196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300" b="1" dirty="0">
                  <a:latin typeface="Calibri"/>
                </a:rPr>
                <a:t>Ciphertext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C761AE7-C563-4DF7-B157-DE4C16949587}"/>
                </a:ext>
              </a:extLst>
            </p:cNvPr>
            <p:cNvCxnSpPr/>
            <p:nvPr/>
          </p:nvCxnSpPr>
          <p:spPr>
            <a:xfrm>
              <a:off x="2914580" y="5674237"/>
              <a:ext cx="861752" cy="12356"/>
            </a:xfrm>
            <a:prstGeom prst="straightConnector1">
              <a:avLst/>
            </a:prstGeom>
            <a:ln w="28575">
              <a:solidFill>
                <a:srgbClr val="0070C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829B8D0-5126-4E1A-8F4B-3438CB1B39DD}"/>
                </a:ext>
              </a:extLst>
            </p:cNvPr>
            <p:cNvCxnSpPr/>
            <p:nvPr/>
          </p:nvCxnSpPr>
          <p:spPr>
            <a:xfrm>
              <a:off x="3320367" y="5339564"/>
              <a:ext cx="0" cy="776149"/>
            </a:xfrm>
            <a:prstGeom prst="line">
              <a:avLst/>
            </a:prstGeom>
            <a:ln w="3175"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Placeholder 38" descr="A picture containing container&#10;&#10;Description automatically generated">
            <a:extLst>
              <a:ext uri="{FF2B5EF4-FFF2-40B4-BE49-F238E27FC236}">
                <a16:creationId xmlns:a16="http://schemas.microsoft.com/office/drawing/2014/main" id="{3444CA98-33D1-427D-BED0-013E9AEE0F5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2" r="5622"/>
          <a:stretch>
            <a:fillRect/>
          </a:stretch>
        </p:blipFill>
        <p:spPr>
          <a:xfrm>
            <a:off x="7762139" y="3180878"/>
            <a:ext cx="4218915" cy="3211735"/>
          </a:xfr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EE76F9B-5FEB-4CF5-9FF8-7DE98722FC60}"/>
              </a:ext>
            </a:extLst>
          </p:cNvPr>
          <p:cNvCxnSpPr>
            <a:cxnSpLocks/>
          </p:cNvCxnSpPr>
          <p:nvPr/>
        </p:nvCxnSpPr>
        <p:spPr>
          <a:xfrm>
            <a:off x="7299702" y="3378677"/>
            <a:ext cx="0" cy="3098323"/>
          </a:xfrm>
          <a:prstGeom prst="line">
            <a:avLst/>
          </a:prstGeom>
          <a:ln w="12700">
            <a:solidFill>
              <a:schemeClr val="tx2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148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95">
            <a:extLst>
              <a:ext uri="{FF2B5EF4-FFF2-40B4-BE49-F238E27FC236}">
                <a16:creationId xmlns:a16="http://schemas.microsoft.com/office/drawing/2014/main" id="{79532AA4-1ED4-46FA-9148-1AA521E94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4567" y="3399631"/>
            <a:ext cx="3377182" cy="985289"/>
          </a:xfrm>
          <a:custGeom>
            <a:avLst/>
            <a:gdLst>
              <a:gd name="T0" fmla="*/ 6600 w 7287"/>
              <a:gd name="T1" fmla="*/ 1896 h 1897"/>
              <a:gd name="T2" fmla="*/ 7286 w 7287"/>
              <a:gd name="T3" fmla="*/ 950 h 1897"/>
              <a:gd name="T4" fmla="*/ 6600 w 7287"/>
              <a:gd name="T5" fmla="*/ 0 h 1897"/>
              <a:gd name="T6" fmla="*/ 0 w 7287"/>
              <a:gd name="T7" fmla="*/ 0 h 1897"/>
              <a:gd name="T8" fmla="*/ 0 w 7287"/>
              <a:gd name="T9" fmla="*/ 1896 h 1897"/>
              <a:gd name="T10" fmla="*/ 6600 w 7287"/>
              <a:gd name="T11" fmla="*/ 1896 h 1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87" h="1897">
                <a:moveTo>
                  <a:pt x="6600" y="1896"/>
                </a:moveTo>
                <a:lnTo>
                  <a:pt x="7286" y="950"/>
                </a:lnTo>
                <a:lnTo>
                  <a:pt x="6600" y="0"/>
                </a:lnTo>
                <a:lnTo>
                  <a:pt x="0" y="0"/>
                </a:lnTo>
                <a:lnTo>
                  <a:pt x="0" y="1896"/>
                </a:lnTo>
                <a:lnTo>
                  <a:pt x="6600" y="1896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32BF13-398E-4B1F-AAC7-E9AA38559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941"/>
            <a:ext cx="8407798" cy="1887903"/>
          </a:xfrm>
          <a:prstGeom prst="rect">
            <a:avLst/>
          </a:prstGeom>
          <a:solidFill>
            <a:srgbClr val="FFC000">
              <a:lumMod val="40000"/>
              <a:lumOff val="6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C7AF0E16-A5EB-4192-99FB-FDC592846440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1725730" cy="2770381"/>
          </a:xfrm>
          <a:custGeom>
            <a:avLst/>
            <a:gdLst>
              <a:gd name="T0" fmla="*/ 4404 w 5219"/>
              <a:gd name="T1" fmla="*/ 0 h 6320"/>
              <a:gd name="T2" fmla="*/ 0 w 5219"/>
              <a:gd name="T3" fmla="*/ 2092 h 6320"/>
              <a:gd name="T4" fmla="*/ 0 w 5219"/>
              <a:gd name="T5" fmla="*/ 6320 h 6320"/>
              <a:gd name="T6" fmla="*/ 4404 w 5219"/>
              <a:gd name="T7" fmla="*/ 4228 h 6320"/>
              <a:gd name="T8" fmla="*/ 5219 w 5219"/>
              <a:gd name="T9" fmla="*/ 1726 h 6320"/>
              <a:gd name="T10" fmla="*/ 4404 w 5219"/>
              <a:gd name="T11" fmla="*/ 0 h 6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19" h="6320">
                <a:moveTo>
                  <a:pt x="4404" y="0"/>
                </a:moveTo>
                <a:lnTo>
                  <a:pt x="0" y="2092"/>
                </a:lnTo>
                <a:lnTo>
                  <a:pt x="0" y="6320"/>
                </a:lnTo>
                <a:lnTo>
                  <a:pt x="4404" y="4228"/>
                </a:lnTo>
                <a:lnTo>
                  <a:pt x="5219" y="1726"/>
                </a:lnTo>
                <a:lnTo>
                  <a:pt x="4404" y="0"/>
                </a:lnTo>
                <a:close/>
              </a:path>
            </a:pathLst>
          </a:custGeom>
          <a:gradFill>
            <a:gsLst>
              <a:gs pos="100000">
                <a:srgbClr val="FFC000"/>
              </a:gs>
              <a:gs pos="0">
                <a:srgbClr val="FFC000">
                  <a:lumMod val="75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33">
            <a:extLst>
              <a:ext uri="{FF2B5EF4-FFF2-40B4-BE49-F238E27FC236}">
                <a16:creationId xmlns:a16="http://schemas.microsoft.com/office/drawing/2014/main" id="{ED84D4C1-3BF3-42A7-996C-31029DD567BE}"/>
              </a:ext>
            </a:extLst>
          </p:cNvPr>
          <p:cNvSpPr txBox="1"/>
          <p:nvPr/>
        </p:nvSpPr>
        <p:spPr>
          <a:xfrm>
            <a:off x="2347209" y="84892"/>
            <a:ext cx="496799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Encryption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F2D6D1-2424-476D-BC8C-721F8CF5A4BF}"/>
              </a:ext>
            </a:extLst>
          </p:cNvPr>
          <p:cNvSpPr txBox="1"/>
          <p:nvPr/>
        </p:nvSpPr>
        <p:spPr>
          <a:xfrm>
            <a:off x="1695736" y="1035784"/>
            <a:ext cx="6553200" cy="1631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Encryption is a way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protecting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by transforming it in such a way that the resulting transformed form is unreadable to an unauthorized party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encrypt data, an encryption algorithm uses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perform a transformation on the 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C903B6F-5817-466A-BE76-FE7DB25A34E7}"/>
              </a:ext>
            </a:extLst>
          </p:cNvPr>
          <p:cNvSpPr/>
          <p:nvPr/>
        </p:nvSpPr>
        <p:spPr>
          <a:xfrm>
            <a:off x="152400" y="3503727"/>
            <a:ext cx="2723182" cy="769441"/>
          </a:xfrm>
          <a:prstGeom prst="rect">
            <a:avLst/>
          </a:prstGeom>
        </p:spPr>
        <p:txBody>
          <a:bodyPr wrap="square" numCol="1" anchor="ctr">
            <a:spAutoFit/>
          </a:bodyPr>
          <a:lstStyle/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itchFamily="34" charset="0"/>
              </a:rPr>
              <a:t>Symmetric Encryption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Asymmetric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itchFamily="34" charset="0"/>
              </a:rPr>
              <a:t> Encryption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428A999-79B4-4B44-9034-C19209A9ABA3}"/>
              </a:ext>
            </a:extLst>
          </p:cNvPr>
          <p:cNvSpPr/>
          <p:nvPr/>
        </p:nvSpPr>
        <p:spPr>
          <a:xfrm>
            <a:off x="279005" y="2909667"/>
            <a:ext cx="246997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base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  <a:cs typeface="Arial" charset="0"/>
              </a:rPr>
              <a:t>Types of Encryption</a:t>
            </a:r>
          </a:p>
        </p:txBody>
      </p:sp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600807B3-69F6-48AE-9A14-E0448D636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86" y="4825163"/>
            <a:ext cx="1084211" cy="1270837"/>
          </a:xfrm>
          <a:prstGeom prst="rect">
            <a:avLst/>
          </a:prstGeom>
        </p:spPr>
      </p:pic>
      <p:pic>
        <p:nvPicPr>
          <p:cNvPr id="6" name="Picture Placeholder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A3369DE1-96C2-4509-B49C-2C32DD10C5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t="642" r="27916" b="9726"/>
          <a:stretch/>
        </p:blipFill>
        <p:spPr>
          <a:xfrm>
            <a:off x="8378825" y="0"/>
            <a:ext cx="3813175" cy="6554542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C5895E0-572C-4A2F-B2E3-2C3A60DD394F}"/>
              </a:ext>
            </a:extLst>
          </p:cNvPr>
          <p:cNvSpPr/>
          <p:nvPr/>
        </p:nvSpPr>
        <p:spPr>
          <a:xfrm>
            <a:off x="5403978" y="3378688"/>
            <a:ext cx="18473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itchFamily="18" charset="0"/>
              <a:cs typeface="Arial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DA253F-89D7-43B4-8547-BE0875EEBBBB}"/>
              </a:ext>
            </a:extLst>
          </p:cNvPr>
          <p:cNvSpPr/>
          <p:nvPr/>
        </p:nvSpPr>
        <p:spPr bwMode="auto">
          <a:xfrm>
            <a:off x="3384432" y="3341276"/>
            <a:ext cx="5378568" cy="3074514"/>
          </a:xfrm>
          <a:prstGeom prst="rect">
            <a:avLst/>
          </a:prstGeom>
          <a:solidFill>
            <a:schemeClr val="bg2"/>
          </a:solidFill>
          <a:ln w="57150" cap="sq">
            <a:solidFill>
              <a:sysClr val="window" lastClr="FFFFFF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  <p:pic>
        <p:nvPicPr>
          <p:cNvPr id="14" name="Picture 2" descr="E:\Icons\Icon Shock\CLEAN\general\clean_general_document_256.png">
            <a:extLst>
              <a:ext uri="{FF2B5EF4-FFF2-40B4-BE49-F238E27FC236}">
                <a16:creationId xmlns:a16="http://schemas.microsoft.com/office/drawing/2014/main" id="{6A06BCA8-14B9-4F6F-9701-3276C83CE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514" y="3884239"/>
            <a:ext cx="854645" cy="82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E:\Icons\Icon Shock\New Folder\Wordpad file.png">
            <a:extLst>
              <a:ext uri="{FF2B5EF4-FFF2-40B4-BE49-F238E27FC236}">
                <a16:creationId xmlns:a16="http://schemas.microsoft.com/office/drawing/2014/main" id="{B038320C-9989-40FF-834F-44780BFB0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667" y="3924668"/>
            <a:ext cx="776950" cy="74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E:\Icons\Icon Shock\X-Mac\General\arrow_256.png">
            <a:extLst>
              <a:ext uri="{FF2B5EF4-FFF2-40B4-BE49-F238E27FC236}">
                <a16:creationId xmlns:a16="http://schemas.microsoft.com/office/drawing/2014/main" id="{C1BE3C69-6C47-449C-8566-56ABC271A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790" y="4284495"/>
            <a:ext cx="687734" cy="51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474D181-B0A9-4D4D-851B-F0A80ACEACCC}"/>
              </a:ext>
            </a:extLst>
          </p:cNvPr>
          <p:cNvGrpSpPr/>
          <p:nvPr/>
        </p:nvGrpSpPr>
        <p:grpSpPr>
          <a:xfrm>
            <a:off x="7733631" y="4398424"/>
            <a:ext cx="776950" cy="981141"/>
            <a:chOff x="4392501" y="4046612"/>
            <a:chExt cx="776950" cy="1020979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6F4DE62-496F-48C8-910F-84427439E521}"/>
                </a:ext>
              </a:extLst>
            </p:cNvPr>
            <p:cNvSpPr/>
            <p:nvPr/>
          </p:nvSpPr>
          <p:spPr bwMode="auto">
            <a:xfrm>
              <a:off x="4488325" y="4119368"/>
              <a:ext cx="576072" cy="932688"/>
            </a:xfrm>
            <a:prstGeom prst="rect">
              <a:avLst/>
            </a:prstGeom>
            <a:solidFill>
              <a:srgbClr val="8064A2">
                <a:lumMod val="75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pic>
          <p:nvPicPr>
            <p:cNvPr id="37" name="Picture 3" descr="E:\Icons\Icon Shock\New Folder\Wordpad file.png">
              <a:extLst>
                <a:ext uri="{FF2B5EF4-FFF2-40B4-BE49-F238E27FC236}">
                  <a16:creationId xmlns:a16="http://schemas.microsoft.com/office/drawing/2014/main" id="{ACCF48B6-30BB-43FC-AD5F-613E733411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501" y="4290641"/>
              <a:ext cx="776950" cy="776950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7" descr="E:\Icons\Web2.0 PNG Icons\Key-256.png">
              <a:extLst>
                <a:ext uri="{FF2B5EF4-FFF2-40B4-BE49-F238E27FC236}">
                  <a16:creationId xmlns:a16="http://schemas.microsoft.com/office/drawing/2014/main" id="{B5BA49D8-7F05-425E-ABE2-F39FFA2897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4611610" y="4046612"/>
              <a:ext cx="329503" cy="3295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8" descr="E:\Icons\Icon Shock\CLEAN\Database\primary_key_512.png">
            <a:extLst>
              <a:ext uri="{FF2B5EF4-FFF2-40B4-BE49-F238E27FC236}">
                <a16:creationId xmlns:a16="http://schemas.microsoft.com/office/drawing/2014/main" id="{4DE4BD12-3190-4A7C-82AD-3FCE8A2163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897"/>
          <a:stretch/>
        </p:blipFill>
        <p:spPr bwMode="auto">
          <a:xfrm rot="5400000" flipV="1">
            <a:off x="3720528" y="5360838"/>
            <a:ext cx="927201" cy="88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7" descr="C:\Users\CONFER~1\AppData\Local\Temp\SNAGHTML2fc63c.PNG">
            <a:extLst>
              <a:ext uri="{FF2B5EF4-FFF2-40B4-BE49-F238E27FC236}">
                <a16:creationId xmlns:a16="http://schemas.microsoft.com/office/drawing/2014/main" id="{A297F897-2D0D-4109-BB83-4A68F58C0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4861893" y="4012458"/>
            <a:ext cx="477659" cy="49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E:\Icons\Icon Shock\X-Mac\General\arrow_256.png">
            <a:extLst>
              <a:ext uri="{FF2B5EF4-FFF2-40B4-BE49-F238E27FC236}">
                <a16:creationId xmlns:a16="http://schemas.microsoft.com/office/drawing/2014/main" id="{EDBFDE5E-D5F4-4ABA-A10D-CF3EE8D5D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790" y="5615178"/>
            <a:ext cx="687734" cy="51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E:\Icons\Icon Shock\X-Mac\General\arrow_256.png">
            <a:extLst>
              <a:ext uri="{FF2B5EF4-FFF2-40B4-BE49-F238E27FC236}">
                <a16:creationId xmlns:a16="http://schemas.microsoft.com/office/drawing/2014/main" id="{33AF4F12-F4F8-452E-8BF4-84EE0E7A8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0000">
            <a:off x="6994204" y="4310310"/>
            <a:ext cx="687734" cy="51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E:\Icons\Icon Shock\X-Mac\General\arrow_256.png">
            <a:extLst>
              <a:ext uri="{FF2B5EF4-FFF2-40B4-BE49-F238E27FC236}">
                <a16:creationId xmlns:a16="http://schemas.microsoft.com/office/drawing/2014/main" id="{D9E52D4D-6B10-4E69-A93C-5BC8C0910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60000" flipV="1">
            <a:off x="6994204" y="5422091"/>
            <a:ext cx="687734" cy="51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26D4CB7-A283-4917-8E4E-A797C7849A33}"/>
              </a:ext>
            </a:extLst>
          </p:cNvPr>
          <p:cNvSpPr txBox="1"/>
          <p:nvPr/>
        </p:nvSpPr>
        <p:spPr>
          <a:xfrm>
            <a:off x="4758463" y="6058695"/>
            <a:ext cx="97433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Encryption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9A7FFC-8B46-46A0-97CB-E9B8B3DFD83C}"/>
              </a:ext>
            </a:extLst>
          </p:cNvPr>
          <p:cNvSpPr txBox="1"/>
          <p:nvPr/>
        </p:nvSpPr>
        <p:spPr>
          <a:xfrm>
            <a:off x="5963375" y="6142990"/>
            <a:ext cx="97433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Encrypted FEK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F372C6-D2ED-49F7-AD23-75A03952B7E6}"/>
              </a:ext>
            </a:extLst>
          </p:cNvPr>
          <p:cNvSpPr txBox="1"/>
          <p:nvPr/>
        </p:nvSpPr>
        <p:spPr>
          <a:xfrm>
            <a:off x="4578914" y="5254817"/>
            <a:ext cx="1101573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User’s Public Key</a:t>
            </a:r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id="{E146FBC5-DA9A-4D40-8E7A-916998CC29C7}"/>
              </a:ext>
            </a:extLst>
          </p:cNvPr>
          <p:cNvSpPr>
            <a:spLocks noChangeArrowheads="1"/>
          </p:cNvSpPr>
          <p:nvPr/>
        </p:nvSpPr>
        <p:spPr bwMode="gray">
          <a:xfrm flipH="1">
            <a:off x="5887130" y="5578859"/>
            <a:ext cx="1010423" cy="568934"/>
          </a:xfrm>
          <a:prstGeom prst="rect">
            <a:avLst/>
          </a:prstGeom>
          <a:gradFill rotWithShape="1">
            <a:gsLst>
              <a:gs pos="0">
                <a:srgbClr val="013997">
                  <a:alpha val="44000"/>
                </a:srgbClr>
              </a:gs>
              <a:gs pos="100000">
                <a:srgbClr val="33AD8A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8" name="Picture 21" descr="C:\Users\CONFER~1\AppData\Local\Temp\SNAGHTML52082c.PNG">
            <a:extLst>
              <a:ext uri="{FF2B5EF4-FFF2-40B4-BE49-F238E27FC236}">
                <a16:creationId xmlns:a16="http://schemas.microsoft.com/office/drawing/2014/main" id="{27BC85E6-B259-4D84-98A1-82BFEABDD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129666" y="5426743"/>
            <a:ext cx="512651" cy="84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5BE68C3-6D87-43AF-B0FF-D4A1B324EE7A}"/>
              </a:ext>
            </a:extLst>
          </p:cNvPr>
          <p:cNvSpPr txBox="1"/>
          <p:nvPr/>
        </p:nvSpPr>
        <p:spPr>
          <a:xfrm>
            <a:off x="3821110" y="4666072"/>
            <a:ext cx="56186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File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765F48-79E3-4440-B75B-7D381EC8B135}"/>
              </a:ext>
            </a:extLst>
          </p:cNvPr>
          <p:cNvSpPr txBox="1"/>
          <p:nvPr/>
        </p:nvSpPr>
        <p:spPr>
          <a:xfrm>
            <a:off x="4851058" y="4666072"/>
            <a:ext cx="767811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Encryption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A692370-0E0E-462D-8A2D-A34A019E1996}"/>
              </a:ext>
            </a:extLst>
          </p:cNvPr>
          <p:cNvSpPr txBox="1"/>
          <p:nvPr/>
        </p:nvSpPr>
        <p:spPr>
          <a:xfrm>
            <a:off x="5961398" y="4666072"/>
            <a:ext cx="95601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Encrypted File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BAD5EF-A84C-474B-9787-51C28D175F4C}"/>
              </a:ext>
            </a:extLst>
          </p:cNvPr>
          <p:cNvSpPr txBox="1"/>
          <p:nvPr/>
        </p:nvSpPr>
        <p:spPr>
          <a:xfrm>
            <a:off x="7498211" y="5350560"/>
            <a:ext cx="1162849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Encrypted File 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with FEK in  Header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9862E8F-6B30-498D-A9D4-DD96D39A8B6F}"/>
              </a:ext>
            </a:extLst>
          </p:cNvPr>
          <p:cNvCxnSpPr/>
          <p:nvPr/>
        </p:nvCxnSpPr>
        <p:spPr>
          <a:xfrm>
            <a:off x="3806032" y="4878533"/>
            <a:ext cx="3076443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ysDot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A40B9EC-081B-454F-92C6-49368C06459E}"/>
              </a:ext>
            </a:extLst>
          </p:cNvPr>
          <p:cNvSpPr txBox="1"/>
          <p:nvPr/>
        </p:nvSpPr>
        <p:spPr>
          <a:xfrm>
            <a:off x="4622460" y="3926276"/>
            <a:ext cx="1379656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Symmetric Key (FEK)</a:t>
            </a:r>
          </a:p>
        </p:txBody>
      </p:sp>
      <p:pic>
        <p:nvPicPr>
          <p:cNvPr id="35" name="Picture 23" descr="E:\Icons\Web2.0 PNG Icons\Key-256.png">
            <a:extLst>
              <a:ext uri="{FF2B5EF4-FFF2-40B4-BE49-F238E27FC236}">
                <a16:creationId xmlns:a16="http://schemas.microsoft.com/office/drawing/2014/main" id="{330A632C-6518-46F9-A35E-BFA6E1CBD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4866631" y="5293355"/>
            <a:ext cx="560957" cy="58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5D3BAAFD-1804-420D-ACBC-D4EF5BC25FA6}"/>
              </a:ext>
            </a:extLst>
          </p:cNvPr>
          <p:cNvSpPr/>
          <p:nvPr/>
        </p:nvSpPr>
        <p:spPr>
          <a:xfrm>
            <a:off x="5347684" y="2909667"/>
            <a:ext cx="145206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base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  <a:cs typeface="Arial" charset="0"/>
              </a:rPr>
              <a:t>Encryption</a:t>
            </a:r>
          </a:p>
        </p:txBody>
      </p:sp>
    </p:spTree>
    <p:extLst>
      <p:ext uri="{BB962C8B-B14F-4D97-AF65-F5344CB8AC3E}">
        <p14:creationId xmlns:p14="http://schemas.microsoft.com/office/powerpoint/2010/main" val="366791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Прямоугольник 8">
            <a:extLst>
              <a:ext uri="{FF2B5EF4-FFF2-40B4-BE49-F238E27FC236}">
                <a16:creationId xmlns:a16="http://schemas.microsoft.com/office/drawing/2014/main" id="{5267EC4A-8B4A-449D-9183-389DE5E4B0A3}"/>
              </a:ext>
            </a:extLst>
          </p:cNvPr>
          <p:cNvSpPr/>
          <p:nvPr/>
        </p:nvSpPr>
        <p:spPr>
          <a:xfrm rot="10800000">
            <a:off x="-2" y="1091694"/>
            <a:ext cx="12192002" cy="1658720"/>
          </a:xfrm>
          <a:prstGeom prst="rect">
            <a:avLst/>
          </a:prstGeom>
          <a:solidFill>
            <a:srgbClr val="DEE6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799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Placeholder 11" descr="Diagram, engineering drawing&#10;&#10;Description automatically generated">
            <a:extLst>
              <a:ext uri="{FF2B5EF4-FFF2-40B4-BE49-F238E27FC236}">
                <a16:creationId xmlns:a16="http://schemas.microsoft.com/office/drawing/2014/main" id="{D9E129A3-F580-4EC0-90C2-F005E4F5563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8" r="11458"/>
          <a:stretch>
            <a:fillRect/>
          </a:stretch>
        </p:blipFill>
        <p:spPr>
          <a:xfrm>
            <a:off x="0" y="2750414"/>
            <a:ext cx="3622675" cy="3787795"/>
          </a:xfrm>
        </p:spPr>
      </p:pic>
      <p:sp>
        <p:nvSpPr>
          <p:cNvPr id="3" name="TextBox 29">
            <a:extLst>
              <a:ext uri="{FF2B5EF4-FFF2-40B4-BE49-F238E27FC236}">
                <a16:creationId xmlns:a16="http://schemas.microsoft.com/office/drawing/2014/main" id="{CA964337-359A-426E-BD8F-FB032D1FB9B5}"/>
              </a:ext>
            </a:extLst>
          </p:cNvPr>
          <p:cNvSpPr txBox="1"/>
          <p:nvPr/>
        </p:nvSpPr>
        <p:spPr>
          <a:xfrm>
            <a:off x="3060904" y="197823"/>
            <a:ext cx="607019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Symmetric Encryption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E3B745-700E-4206-B137-A4F5F5499808}"/>
              </a:ext>
            </a:extLst>
          </p:cNvPr>
          <p:cNvSpPr/>
          <p:nvPr/>
        </p:nvSpPr>
        <p:spPr>
          <a:xfrm>
            <a:off x="1143000" y="1126760"/>
            <a:ext cx="10439400" cy="156966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900" dirty="0">
                <a:solidFill>
                  <a:prstClr val="black"/>
                </a:solidFill>
              </a:rPr>
              <a:t>Symmetric encryption is the oldest </a:t>
            </a:r>
            <a:r>
              <a:rPr lang="en-US" sz="1900" dirty="0"/>
              <a:t>cryptographic technique used for </a:t>
            </a:r>
            <a:r>
              <a:rPr lang="en-US" sz="1900" b="1" dirty="0">
                <a:solidFill>
                  <a:srgbClr val="FF0000"/>
                </a:solidFill>
              </a:rPr>
              <a:t>encrypting digital data</a:t>
            </a:r>
            <a:r>
              <a:rPr lang="en-US" sz="1900" dirty="0">
                <a:solidFill>
                  <a:prstClr val="black"/>
                </a:solidFill>
              </a:rPr>
              <a:t> in order to </a:t>
            </a:r>
            <a:r>
              <a:rPr lang="en-US" sz="1900" b="1" dirty="0">
                <a:solidFill>
                  <a:srgbClr val="FF0000"/>
                </a:solidFill>
              </a:rPr>
              <a:t>ensure data confidentiality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It is called as symmetric encryption since </a:t>
            </a:r>
            <a:r>
              <a:rPr lang="en-US" sz="1900" dirty="0">
                <a:solidFill>
                  <a:prstClr val="black"/>
                </a:solidFill>
              </a:rPr>
              <a:t>a </a:t>
            </a:r>
            <a:r>
              <a:rPr lang="en-US" sz="1900" b="1" dirty="0">
                <a:solidFill>
                  <a:srgbClr val="FF0000"/>
                </a:solidFill>
              </a:rPr>
              <a:t>single key </a:t>
            </a:r>
            <a:r>
              <a:rPr lang="en-US" sz="1900" dirty="0">
                <a:solidFill>
                  <a:prstClr val="black"/>
                </a:solidFill>
              </a:rPr>
              <a:t>is used for encrypting and decrypting the data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900" dirty="0">
                <a:solidFill>
                  <a:prstClr val="black"/>
                </a:solidFill>
              </a:rPr>
              <a:t>It is used to encrypt </a:t>
            </a:r>
            <a:r>
              <a:rPr lang="en-US" sz="1900" b="1" dirty="0">
                <a:solidFill>
                  <a:srgbClr val="FF0000"/>
                </a:solidFill>
              </a:rPr>
              <a:t>large</a:t>
            </a:r>
            <a:r>
              <a:rPr lang="en-US" sz="1900" dirty="0">
                <a:solidFill>
                  <a:prstClr val="black"/>
                </a:solidFill>
              </a:rPr>
              <a:t> </a:t>
            </a:r>
            <a:r>
              <a:rPr lang="en-US" sz="1900" b="1" dirty="0">
                <a:solidFill>
                  <a:srgbClr val="FF0000"/>
                </a:solidFill>
              </a:rPr>
              <a:t>amounts of data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21C8BAE-FA90-4290-9B4F-5B3CBBC4856A}"/>
              </a:ext>
            </a:extLst>
          </p:cNvPr>
          <p:cNvGrpSpPr>
            <a:grpSpLocks noChangeAspect="1"/>
          </p:cNvGrpSpPr>
          <p:nvPr/>
        </p:nvGrpSpPr>
        <p:grpSpPr>
          <a:xfrm>
            <a:off x="166452" y="1553411"/>
            <a:ext cx="716172" cy="716359"/>
            <a:chOff x="-171784" y="1879658"/>
            <a:chExt cx="866567" cy="86679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B4DB4C6-C7AE-465C-A806-623D1B6FA37E}"/>
                </a:ext>
              </a:extLst>
            </p:cNvPr>
            <p:cNvSpPr/>
            <p:nvPr/>
          </p:nvSpPr>
          <p:spPr>
            <a:xfrm>
              <a:off x="-171784" y="1879658"/>
              <a:ext cx="866567" cy="866795"/>
            </a:xfrm>
            <a:prstGeom prst="ellipse">
              <a:avLst/>
            </a:prstGeom>
            <a:solidFill>
              <a:srgbClr val="C0504D"/>
            </a:solidFill>
            <a:ln w="9525" cap="flat" cmpd="sng" algn="ctr">
              <a:noFill/>
              <a:prstDash val="solid"/>
            </a:ln>
            <a:effectLst/>
          </p:spPr>
          <p:txBody>
            <a:bodyPr lIns="243797" tIns="121899" rIns="243797" bIns="121899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82843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" name="Freeform 88">
              <a:extLst>
                <a:ext uri="{FF2B5EF4-FFF2-40B4-BE49-F238E27FC236}">
                  <a16:creationId xmlns:a16="http://schemas.microsoft.com/office/drawing/2014/main" id="{F05F7DBA-B1B8-4FD6-A513-A2B257963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655" y="2096457"/>
              <a:ext cx="586308" cy="433197"/>
            </a:xfrm>
            <a:custGeom>
              <a:avLst/>
              <a:gdLst>
                <a:gd name="T0" fmla="*/ 186 w 498"/>
                <a:gd name="T1" fmla="*/ 9 h 303"/>
                <a:gd name="T2" fmla="*/ 186 w 498"/>
                <a:gd name="T3" fmla="*/ 9 h 303"/>
                <a:gd name="T4" fmla="*/ 160 w 498"/>
                <a:gd name="T5" fmla="*/ 9 h 303"/>
                <a:gd name="T6" fmla="*/ 0 w 498"/>
                <a:gd name="T7" fmla="*/ 151 h 303"/>
                <a:gd name="T8" fmla="*/ 160 w 498"/>
                <a:gd name="T9" fmla="*/ 293 h 303"/>
                <a:gd name="T10" fmla="*/ 186 w 498"/>
                <a:gd name="T11" fmla="*/ 293 h 303"/>
                <a:gd name="T12" fmla="*/ 186 w 498"/>
                <a:gd name="T13" fmla="*/ 266 h 303"/>
                <a:gd name="T14" fmla="*/ 62 w 498"/>
                <a:gd name="T15" fmla="*/ 151 h 303"/>
                <a:gd name="T16" fmla="*/ 186 w 498"/>
                <a:gd name="T17" fmla="*/ 45 h 303"/>
                <a:gd name="T18" fmla="*/ 186 w 498"/>
                <a:gd name="T19" fmla="*/ 9 h 303"/>
                <a:gd name="T20" fmla="*/ 337 w 498"/>
                <a:gd name="T21" fmla="*/ 9 h 303"/>
                <a:gd name="T22" fmla="*/ 337 w 498"/>
                <a:gd name="T23" fmla="*/ 9 h 303"/>
                <a:gd name="T24" fmla="*/ 311 w 498"/>
                <a:gd name="T25" fmla="*/ 9 h 303"/>
                <a:gd name="T26" fmla="*/ 311 w 498"/>
                <a:gd name="T27" fmla="*/ 45 h 303"/>
                <a:gd name="T28" fmla="*/ 434 w 498"/>
                <a:gd name="T29" fmla="*/ 151 h 303"/>
                <a:gd name="T30" fmla="*/ 311 w 498"/>
                <a:gd name="T31" fmla="*/ 266 h 303"/>
                <a:gd name="T32" fmla="*/ 311 w 498"/>
                <a:gd name="T33" fmla="*/ 293 h 303"/>
                <a:gd name="T34" fmla="*/ 337 w 498"/>
                <a:gd name="T35" fmla="*/ 293 h 303"/>
                <a:gd name="T36" fmla="*/ 497 w 498"/>
                <a:gd name="T37" fmla="*/ 151 h 303"/>
                <a:gd name="T38" fmla="*/ 337 w 498"/>
                <a:gd name="T39" fmla="*/ 9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8" h="303">
                  <a:moveTo>
                    <a:pt x="186" y="9"/>
                  </a:moveTo>
                  <a:lnTo>
                    <a:pt x="186" y="9"/>
                  </a:lnTo>
                  <a:cubicBezTo>
                    <a:pt x="178" y="0"/>
                    <a:pt x="168" y="0"/>
                    <a:pt x="160" y="9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160" y="293"/>
                    <a:pt x="160" y="293"/>
                    <a:pt x="160" y="293"/>
                  </a:cubicBezTo>
                  <a:cubicBezTo>
                    <a:pt x="168" y="302"/>
                    <a:pt x="178" y="302"/>
                    <a:pt x="186" y="293"/>
                  </a:cubicBezTo>
                  <a:cubicBezTo>
                    <a:pt x="195" y="283"/>
                    <a:pt x="195" y="274"/>
                    <a:pt x="186" y="266"/>
                  </a:cubicBezTo>
                  <a:cubicBezTo>
                    <a:pt x="62" y="151"/>
                    <a:pt x="62" y="151"/>
                    <a:pt x="62" y="151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95" y="35"/>
                    <a:pt x="195" y="18"/>
                    <a:pt x="186" y="9"/>
                  </a:cubicBezTo>
                  <a:close/>
                  <a:moveTo>
                    <a:pt x="337" y="9"/>
                  </a:moveTo>
                  <a:lnTo>
                    <a:pt x="337" y="9"/>
                  </a:lnTo>
                  <a:cubicBezTo>
                    <a:pt x="328" y="0"/>
                    <a:pt x="319" y="0"/>
                    <a:pt x="311" y="9"/>
                  </a:cubicBezTo>
                  <a:cubicBezTo>
                    <a:pt x="302" y="18"/>
                    <a:pt x="302" y="35"/>
                    <a:pt x="311" y="45"/>
                  </a:cubicBezTo>
                  <a:cubicBezTo>
                    <a:pt x="434" y="151"/>
                    <a:pt x="434" y="151"/>
                    <a:pt x="434" y="151"/>
                  </a:cubicBezTo>
                  <a:cubicBezTo>
                    <a:pt x="311" y="266"/>
                    <a:pt x="311" y="266"/>
                    <a:pt x="311" y="266"/>
                  </a:cubicBezTo>
                  <a:cubicBezTo>
                    <a:pt x="302" y="274"/>
                    <a:pt x="302" y="283"/>
                    <a:pt x="311" y="293"/>
                  </a:cubicBezTo>
                  <a:cubicBezTo>
                    <a:pt x="319" y="302"/>
                    <a:pt x="328" y="302"/>
                    <a:pt x="337" y="293"/>
                  </a:cubicBezTo>
                  <a:cubicBezTo>
                    <a:pt x="497" y="151"/>
                    <a:pt x="497" y="151"/>
                    <a:pt x="497" y="151"/>
                  </a:cubicBezTo>
                  <a:lnTo>
                    <a:pt x="337" y="9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82843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</p:grpSp>
      <p:sp>
        <p:nvSpPr>
          <p:cNvPr id="33" name="Прямоугольник 8">
            <a:extLst>
              <a:ext uri="{FF2B5EF4-FFF2-40B4-BE49-F238E27FC236}">
                <a16:creationId xmlns:a16="http://schemas.microsoft.com/office/drawing/2014/main" id="{CAE38C53-C8FF-4CDB-884E-4D0281720068}"/>
              </a:ext>
            </a:extLst>
          </p:cNvPr>
          <p:cNvSpPr/>
          <p:nvPr/>
        </p:nvSpPr>
        <p:spPr>
          <a:xfrm rot="10800000">
            <a:off x="3593097" y="2785482"/>
            <a:ext cx="8598897" cy="37591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799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61CC4DF-7E53-4E08-AE74-F2AAB97D9576}"/>
              </a:ext>
            </a:extLst>
          </p:cNvPr>
          <p:cNvGrpSpPr/>
          <p:nvPr/>
        </p:nvGrpSpPr>
        <p:grpSpPr>
          <a:xfrm>
            <a:off x="3759350" y="3226283"/>
            <a:ext cx="8375501" cy="2835480"/>
            <a:chOff x="3759350" y="3351262"/>
            <a:chExt cx="8375501" cy="2835480"/>
          </a:xfrm>
        </p:grpSpPr>
        <p:sp>
          <p:nvSpPr>
            <p:cNvPr id="55" name="Right Arrow 8">
              <a:extLst>
                <a:ext uri="{FF2B5EF4-FFF2-40B4-BE49-F238E27FC236}">
                  <a16:creationId xmlns:a16="http://schemas.microsoft.com/office/drawing/2014/main" id="{D35531EF-2FCF-403B-9096-11E3EB54FAED}"/>
                </a:ext>
              </a:extLst>
            </p:cNvPr>
            <p:cNvSpPr/>
            <p:nvPr/>
          </p:nvSpPr>
          <p:spPr>
            <a:xfrm>
              <a:off x="5989654" y="4597448"/>
              <a:ext cx="4067493" cy="439286"/>
            </a:xfrm>
            <a:prstGeom prst="rightArrow">
              <a:avLst/>
            </a:prstGeom>
            <a:gradFill>
              <a:gsLst>
                <a:gs pos="50000">
                  <a:srgbClr val="FFC91D"/>
                </a:gs>
                <a:gs pos="0">
                  <a:srgbClr val="FFDE75"/>
                </a:gs>
                <a:gs pos="100000">
                  <a:srgbClr val="FFC000"/>
                </a:gs>
              </a:gsLst>
              <a:lin ang="3600000" scaled="0"/>
            </a:gradFill>
            <a:ln w="19050">
              <a:noFill/>
              <a:tailEnd type="arrow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98B53A8-8FB2-4C13-B6DD-FC28902B7163}"/>
                </a:ext>
              </a:extLst>
            </p:cNvPr>
            <p:cNvSpPr/>
            <p:nvPr/>
          </p:nvSpPr>
          <p:spPr>
            <a:xfrm>
              <a:off x="4568911" y="5245028"/>
              <a:ext cx="782587" cy="33855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b="1" dirty="0">
                  <a:solidFill>
                    <a:prstClr val="black"/>
                  </a:solidFill>
                </a:rPr>
                <a:t>Sender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9CB637E-EB0B-4435-A723-C075A8768C43}"/>
                </a:ext>
              </a:extLst>
            </p:cNvPr>
            <p:cNvSpPr/>
            <p:nvPr/>
          </p:nvSpPr>
          <p:spPr>
            <a:xfrm>
              <a:off x="10506757" y="5250147"/>
              <a:ext cx="910699" cy="33855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600" b="1" dirty="0">
                  <a:solidFill>
                    <a:prstClr val="black"/>
                  </a:solidFill>
                </a:rPr>
                <a:t>Receiver</a:t>
              </a:r>
            </a:p>
          </p:txBody>
        </p:sp>
        <p:pic>
          <p:nvPicPr>
            <p:cNvPr id="58" name="Picture 9" descr="D:\Icons\Web2.0 PNG Icons\key_04.png">
              <a:extLst>
                <a:ext uri="{FF2B5EF4-FFF2-40B4-BE49-F238E27FC236}">
                  <a16:creationId xmlns:a16="http://schemas.microsoft.com/office/drawing/2014/main" id="{804F7A80-1D4A-4AE2-BF7B-3ACF4ECEC8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4141" y="3351262"/>
              <a:ext cx="609034" cy="6165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9" name="Elbow Connector 12">
              <a:extLst>
                <a:ext uri="{FF2B5EF4-FFF2-40B4-BE49-F238E27FC236}">
                  <a16:creationId xmlns:a16="http://schemas.microsoft.com/office/drawing/2014/main" id="{AE775929-2B5B-48BB-8950-27CE3672FB98}"/>
                </a:ext>
              </a:extLst>
            </p:cNvPr>
            <p:cNvCxnSpPr>
              <a:endCxn id="58" idx="1"/>
            </p:cNvCxnSpPr>
            <p:nvPr/>
          </p:nvCxnSpPr>
          <p:spPr>
            <a:xfrm flipV="1">
              <a:off x="5504844" y="3659538"/>
              <a:ext cx="2118705" cy="86025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2"/>
              </a:solidFill>
              <a:prstDash val="sysDot"/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Elbow Connector 13">
              <a:extLst>
                <a:ext uri="{FF2B5EF4-FFF2-40B4-BE49-F238E27FC236}">
                  <a16:creationId xmlns:a16="http://schemas.microsoft.com/office/drawing/2014/main" id="{7ADEB0A3-AC18-4014-8A4B-783B79327594}"/>
                </a:ext>
              </a:extLst>
            </p:cNvPr>
            <p:cNvCxnSpPr>
              <a:endCxn id="58" idx="3"/>
            </p:cNvCxnSpPr>
            <p:nvPr/>
          </p:nvCxnSpPr>
          <p:spPr>
            <a:xfrm rot="10800000">
              <a:off x="8254108" y="3659540"/>
              <a:ext cx="2186650" cy="860455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2"/>
              </a:solidFill>
              <a:prstDash val="sysDot"/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F3BC9C7-AF40-4EC4-AC28-5F151BD386C7}"/>
                </a:ext>
              </a:extLst>
            </p:cNvPr>
            <p:cNvSpPr/>
            <p:nvPr/>
          </p:nvSpPr>
          <p:spPr>
            <a:xfrm>
              <a:off x="3759350" y="5521361"/>
              <a:ext cx="2423648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200" b="1" dirty="0"/>
                <a:t>(Sender uses a secret key to encrypt a confidential message and sends it to the receiver)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D4EA213-EAB2-4F1C-B7D8-456E626226B9}"/>
                </a:ext>
              </a:extLst>
            </p:cNvPr>
            <p:cNvSpPr/>
            <p:nvPr/>
          </p:nvSpPr>
          <p:spPr>
            <a:xfrm>
              <a:off x="9812615" y="5540411"/>
              <a:ext cx="2322236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200" b="1" dirty="0">
                  <a:solidFill>
                    <a:prstClr val="black"/>
                  </a:solidFill>
                </a:rPr>
                <a:t>(Receiver decrypts the data using the secret key and reads the confidential message)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81876F4-226E-4CD0-B0FC-8BE635E13230}"/>
                </a:ext>
              </a:extLst>
            </p:cNvPr>
            <p:cNvSpPr/>
            <p:nvPr/>
          </p:nvSpPr>
          <p:spPr>
            <a:xfrm>
              <a:off x="6805743" y="3951836"/>
              <a:ext cx="2282389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100" b="1" dirty="0"/>
                <a:t>Both the sender and the receiver share the same key to encrypt and decrypt the data</a:t>
              </a:r>
            </a:p>
          </p:txBody>
        </p:sp>
        <p:pic>
          <p:nvPicPr>
            <p:cNvPr id="64" name="Picture 5" descr="D:\Icons\Haja Premium Icons\Sheet.png">
              <a:extLst>
                <a:ext uri="{FF2B5EF4-FFF2-40B4-BE49-F238E27FC236}">
                  <a16:creationId xmlns:a16="http://schemas.microsoft.com/office/drawing/2014/main" id="{DB8978D3-E3A6-4DAD-AE10-BD171DC95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0786" y="3923138"/>
              <a:ext cx="470071" cy="470071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6BF3F2F-6513-409C-9B8D-B0C8A16C6F50}"/>
                </a:ext>
              </a:extLst>
            </p:cNvPr>
            <p:cNvSpPr/>
            <p:nvPr/>
          </p:nvSpPr>
          <p:spPr>
            <a:xfrm>
              <a:off x="5289721" y="4012990"/>
              <a:ext cx="485052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600" dirty="0">
                  <a:solidFill>
                    <a:prstClr val="black"/>
                  </a:solidFill>
                </a:rPr>
                <a:t>@##^%%$$##%$</a:t>
              </a:r>
            </a:p>
          </p:txBody>
        </p:sp>
        <p:pic>
          <p:nvPicPr>
            <p:cNvPr id="66" name="Picture 5" descr="D:\Icons\Haja Premium Icons\Sheet.png">
              <a:extLst>
                <a:ext uri="{FF2B5EF4-FFF2-40B4-BE49-F238E27FC236}">
                  <a16:creationId xmlns:a16="http://schemas.microsoft.com/office/drawing/2014/main" id="{4000A1DA-FCB5-48A5-A691-DA97078EDC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27628" y="3879391"/>
              <a:ext cx="470071" cy="470071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131A5A1-8B10-47D7-B394-8D9ADE960637}"/>
                </a:ext>
              </a:extLst>
            </p:cNvPr>
            <p:cNvSpPr/>
            <p:nvPr/>
          </p:nvSpPr>
          <p:spPr>
            <a:xfrm>
              <a:off x="10248761" y="3956455"/>
              <a:ext cx="444868" cy="3693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600" dirty="0">
                  <a:solidFill>
                    <a:prstClr val="black"/>
                  </a:solidFill>
                </a:rPr>
                <a:t>Hello How are you?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41CF520-8620-4F63-A022-1277379C999E}"/>
                </a:ext>
              </a:extLst>
            </p:cNvPr>
            <p:cNvSpPr/>
            <p:nvPr/>
          </p:nvSpPr>
          <p:spPr>
            <a:xfrm>
              <a:off x="5688820" y="3953317"/>
              <a:ext cx="760877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000" b="1" dirty="0">
                  <a:solidFill>
                    <a:srgbClr val="FF0000"/>
                  </a:solidFill>
                </a:rPr>
                <a:t>Encrypted Message 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2E788C6-24C6-4796-810C-7EEEE2C1ED50}"/>
                </a:ext>
              </a:extLst>
            </p:cNvPr>
            <p:cNvSpPr/>
            <p:nvPr/>
          </p:nvSpPr>
          <p:spPr>
            <a:xfrm>
              <a:off x="9510651" y="3922923"/>
              <a:ext cx="760877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000" b="1" dirty="0">
                  <a:solidFill>
                    <a:srgbClr val="FF0000"/>
                  </a:solidFill>
                </a:rPr>
                <a:t>Decrypted Message 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2759289-FB9F-4A97-8D53-1C6967986F5D}"/>
                </a:ext>
              </a:extLst>
            </p:cNvPr>
            <p:cNvGrpSpPr/>
            <p:nvPr/>
          </p:nvGrpSpPr>
          <p:grpSpPr>
            <a:xfrm>
              <a:off x="4345832" y="4223489"/>
              <a:ext cx="1228744" cy="1027336"/>
              <a:chOff x="4348264" y="4223489"/>
              <a:chExt cx="1228744" cy="1027336"/>
            </a:xfrm>
          </p:grpSpPr>
          <p:pic>
            <p:nvPicPr>
              <p:cNvPr id="42" name="Picture 41" descr="Icon&#10;&#10;Description automatically generated">
                <a:extLst>
                  <a:ext uri="{FF2B5EF4-FFF2-40B4-BE49-F238E27FC236}">
                    <a16:creationId xmlns:a16="http://schemas.microsoft.com/office/drawing/2014/main" id="{E5D4A343-E51D-4AF1-A2B1-33652B5836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7908" y="4407919"/>
                <a:ext cx="899100" cy="842906"/>
              </a:xfrm>
              <a:prstGeom prst="rect">
                <a:avLst/>
              </a:prstGeom>
            </p:spPr>
          </p:pic>
          <p:pic>
            <p:nvPicPr>
              <p:cNvPr id="38" name="Picture 37" descr="A person with red hair and glasses&#10;&#10;Description automatically generated with low confidence">
                <a:extLst>
                  <a:ext uri="{FF2B5EF4-FFF2-40B4-BE49-F238E27FC236}">
                    <a16:creationId xmlns:a16="http://schemas.microsoft.com/office/drawing/2014/main" id="{9D7E2188-B0CE-4D04-B208-216A572113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48264" y="4223489"/>
                <a:ext cx="697492" cy="982729"/>
              </a:xfrm>
              <a:prstGeom prst="rect">
                <a:avLst/>
              </a:prstGeom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FEAC8DB-09C1-4630-B661-F95EE7E58EA4}"/>
                </a:ext>
              </a:extLst>
            </p:cNvPr>
            <p:cNvGrpSpPr/>
            <p:nvPr/>
          </p:nvGrpSpPr>
          <p:grpSpPr>
            <a:xfrm>
              <a:off x="10327486" y="4223489"/>
              <a:ext cx="1269240" cy="1095030"/>
              <a:chOff x="10341812" y="4223489"/>
              <a:chExt cx="1269240" cy="1095030"/>
            </a:xfrm>
          </p:grpSpPr>
          <p:pic>
            <p:nvPicPr>
              <p:cNvPr id="43" name="Picture 42" descr="Icon&#10;&#10;Description automatically generated">
                <a:extLst>
                  <a:ext uri="{FF2B5EF4-FFF2-40B4-BE49-F238E27FC236}">
                    <a16:creationId xmlns:a16="http://schemas.microsoft.com/office/drawing/2014/main" id="{A5AEFE13-8674-40E0-A4A5-01D2AD0E81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1812" y="4475613"/>
                <a:ext cx="899100" cy="842906"/>
              </a:xfrm>
              <a:prstGeom prst="rect">
                <a:avLst/>
              </a:prstGeom>
            </p:spPr>
          </p:pic>
          <p:pic>
            <p:nvPicPr>
              <p:cNvPr id="39" name="Picture 38" descr="A picture containing doll, toy, vector graphics&#10;&#10;Description automatically generated">
                <a:extLst>
                  <a:ext uri="{FF2B5EF4-FFF2-40B4-BE49-F238E27FC236}">
                    <a16:creationId xmlns:a16="http://schemas.microsoft.com/office/drawing/2014/main" id="{03EA4979-D680-4665-A572-412537AFBA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81565" y="4223489"/>
                <a:ext cx="729487" cy="103664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74547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8">
            <a:extLst>
              <a:ext uri="{FF2B5EF4-FFF2-40B4-BE49-F238E27FC236}">
                <a16:creationId xmlns:a16="http://schemas.microsoft.com/office/drawing/2014/main" id="{7B77269A-57C9-4F2E-92A1-1D4270377229}"/>
              </a:ext>
            </a:extLst>
          </p:cNvPr>
          <p:cNvSpPr/>
          <p:nvPr/>
        </p:nvSpPr>
        <p:spPr>
          <a:xfrm rot="10800000">
            <a:off x="0" y="990599"/>
            <a:ext cx="12192000" cy="1828799"/>
          </a:xfrm>
          <a:prstGeom prst="rect">
            <a:avLst/>
          </a:prstGeom>
          <a:solidFill>
            <a:srgbClr val="FFF2C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ru-RU" sz="4799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C9602AC-DEFE-4881-A0A7-613470F17986}"/>
              </a:ext>
            </a:extLst>
          </p:cNvPr>
          <p:cNvSpPr txBox="1">
            <a:spLocks/>
          </p:cNvSpPr>
          <p:nvPr/>
        </p:nvSpPr>
        <p:spPr>
          <a:xfrm>
            <a:off x="2688678" y="152400"/>
            <a:ext cx="6844624" cy="68943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Asymmetric Encryption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E525F-E5FE-44CB-A267-0094F7A9C2CB}"/>
              </a:ext>
            </a:extLst>
          </p:cNvPr>
          <p:cNvSpPr/>
          <p:nvPr/>
        </p:nvSpPr>
        <p:spPr>
          <a:xfrm>
            <a:off x="697817" y="1207626"/>
            <a:ext cx="10122583" cy="141577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Unlike symmetric encryption, asymmetric encryption </a:t>
            </a:r>
            <a:r>
              <a:rPr lang="en-US" sz="1900" b="1" dirty="0">
                <a:solidFill>
                  <a:srgbClr val="FF0000"/>
                </a:solidFill>
              </a:rPr>
              <a:t>uses</a:t>
            </a:r>
            <a:r>
              <a:rPr lang="en-US" sz="1900" dirty="0">
                <a:solidFill>
                  <a:prstClr val="black"/>
                </a:solidFill>
              </a:rPr>
              <a:t> </a:t>
            </a:r>
            <a:r>
              <a:rPr lang="en-US" sz="1900" b="1" dirty="0">
                <a:solidFill>
                  <a:srgbClr val="FF0000"/>
                </a:solidFill>
              </a:rPr>
              <a:t>two separate keys</a:t>
            </a:r>
            <a:r>
              <a:rPr lang="en-US" sz="1900" dirty="0">
                <a:solidFill>
                  <a:prstClr val="black"/>
                </a:solidFill>
              </a:rPr>
              <a:t> to carry out encryption and decryption; one key, called the </a:t>
            </a:r>
            <a:r>
              <a:rPr lang="en-US" sz="1900" b="1" dirty="0">
                <a:solidFill>
                  <a:srgbClr val="FF0000"/>
                </a:solidFill>
              </a:rPr>
              <a:t>public key</a:t>
            </a:r>
            <a:r>
              <a:rPr lang="en-US" sz="1900" dirty="0"/>
              <a:t>,  is used for encrypting messages</a:t>
            </a:r>
            <a:r>
              <a:rPr lang="en-US" sz="1900" dirty="0">
                <a:solidFill>
                  <a:prstClr val="black"/>
                </a:solidFill>
              </a:rPr>
              <a:t>, whereas the second key, called the </a:t>
            </a:r>
            <a:r>
              <a:rPr lang="en-US" sz="1900" b="1" dirty="0">
                <a:solidFill>
                  <a:srgbClr val="FF0000"/>
                </a:solidFill>
              </a:rPr>
              <a:t>private key</a:t>
            </a:r>
            <a:r>
              <a:rPr lang="en-US" sz="1900" dirty="0"/>
              <a:t>, is used for decrypting messages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900" dirty="0">
                <a:solidFill>
                  <a:prstClr val="black"/>
                </a:solidFill>
              </a:rPr>
              <a:t>It is also called </a:t>
            </a:r>
            <a:r>
              <a:rPr lang="en-US" sz="1900" b="1" dirty="0">
                <a:solidFill>
                  <a:srgbClr val="FF0000"/>
                </a:solidFill>
              </a:rPr>
              <a:t>public key encryption</a:t>
            </a:r>
            <a:r>
              <a:rPr lang="en-US" sz="1900" dirty="0">
                <a:solidFill>
                  <a:prstClr val="black"/>
                </a:solidFill>
              </a:rPr>
              <a:t> and is used to </a:t>
            </a:r>
            <a:r>
              <a:rPr lang="en-US" sz="1900" b="1" dirty="0">
                <a:solidFill>
                  <a:srgbClr val="FF0000"/>
                </a:solidFill>
              </a:rPr>
              <a:t>encrypt small amounts of data</a:t>
            </a:r>
          </a:p>
        </p:txBody>
      </p:sp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B888F1B9-8B9A-4EB7-8B28-FEEEC731F8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040" y="1273618"/>
            <a:ext cx="1274682" cy="1283788"/>
          </a:xfrm>
          <a:prstGeom prst="rect">
            <a:avLst/>
          </a:prstGeom>
        </p:spPr>
      </p:pic>
      <p:sp>
        <p:nvSpPr>
          <p:cNvPr id="29" name="Прямоугольник 8">
            <a:extLst>
              <a:ext uri="{FF2B5EF4-FFF2-40B4-BE49-F238E27FC236}">
                <a16:creationId xmlns:a16="http://schemas.microsoft.com/office/drawing/2014/main" id="{DE5E41FB-8D7E-44D3-85D5-6A57361C645D}"/>
              </a:ext>
            </a:extLst>
          </p:cNvPr>
          <p:cNvSpPr/>
          <p:nvPr/>
        </p:nvSpPr>
        <p:spPr>
          <a:xfrm rot="10800000">
            <a:off x="14990" y="3120199"/>
            <a:ext cx="12177010" cy="3280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ru-RU" sz="4799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5" descr="D:\Icons\Haja Premium Icons\Sheet.png">
            <a:extLst>
              <a:ext uri="{FF2B5EF4-FFF2-40B4-BE49-F238E27FC236}">
                <a16:creationId xmlns:a16="http://schemas.microsoft.com/office/drawing/2014/main" id="{586B2558-DDA8-4B0B-913C-0F13E9F5F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165" y="3804724"/>
            <a:ext cx="702065" cy="70206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D:\Icons\Haja Premium Icons\Sheet.png">
            <a:extLst>
              <a:ext uri="{FF2B5EF4-FFF2-40B4-BE49-F238E27FC236}">
                <a16:creationId xmlns:a16="http://schemas.microsoft.com/office/drawing/2014/main" id="{93C95C1A-ED26-488B-942F-85E862210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169" y="3804724"/>
            <a:ext cx="702065" cy="70206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4E646FF-FA4D-4BDB-A1DC-4089857CD779}"/>
              </a:ext>
            </a:extLst>
          </p:cNvPr>
          <p:cNvSpPr/>
          <p:nvPr/>
        </p:nvSpPr>
        <p:spPr>
          <a:xfrm>
            <a:off x="3081232" y="4039108"/>
            <a:ext cx="649536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Confidential </a:t>
            </a:r>
            <a:b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Message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399490-7374-4CBD-9D1D-A5EF5BF51DCC}"/>
              </a:ext>
            </a:extLst>
          </p:cNvPr>
          <p:cNvSpPr/>
          <p:nvPr/>
        </p:nvSpPr>
        <p:spPr>
          <a:xfrm>
            <a:off x="9755174" y="4054329"/>
            <a:ext cx="649536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Confidential </a:t>
            </a:r>
            <a:b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Message</a:t>
            </a:r>
          </a:p>
        </p:txBody>
      </p:sp>
      <p:pic>
        <p:nvPicPr>
          <p:cNvPr id="13" name="Picture 3" descr="D:\Icons\Web2.0 PNG Icons\key_04.png">
            <a:extLst>
              <a:ext uri="{FF2B5EF4-FFF2-40B4-BE49-F238E27FC236}">
                <a16:creationId xmlns:a16="http://schemas.microsoft.com/office/drawing/2014/main" id="{84C2FB99-8898-420B-B6CC-4BEF0E77D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684" y="3264100"/>
            <a:ext cx="466773" cy="47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Elbow Connector 28">
            <a:extLst>
              <a:ext uri="{FF2B5EF4-FFF2-40B4-BE49-F238E27FC236}">
                <a16:creationId xmlns:a16="http://schemas.microsoft.com/office/drawing/2014/main" id="{8DF7FACE-E750-4811-BBC4-72381CFA5A26}"/>
              </a:ext>
            </a:extLst>
          </p:cNvPr>
          <p:cNvCxnSpPr>
            <a:stCxn id="10" idx="0"/>
          </p:cNvCxnSpPr>
          <p:nvPr/>
        </p:nvCxnSpPr>
        <p:spPr>
          <a:xfrm rot="16200000" flipV="1">
            <a:off x="8351702" y="2084224"/>
            <a:ext cx="335252" cy="3105746"/>
          </a:xfrm>
          <a:prstGeom prst="bentConnector2">
            <a:avLst/>
          </a:prstGeom>
          <a:noFill/>
          <a:ln w="28575" cap="flat" cmpd="sng" algn="ctr">
            <a:solidFill>
              <a:srgbClr val="1F497D"/>
            </a:solidFill>
            <a:prstDash val="sysDot"/>
            <a:headEnd type="none" w="med" len="med"/>
            <a:tailEnd type="arrow"/>
          </a:ln>
          <a:effectLst/>
        </p:spPr>
      </p:cxnSp>
      <p:cxnSp>
        <p:nvCxnSpPr>
          <p:cNvPr id="15" name="Elbow Connector 29">
            <a:extLst>
              <a:ext uri="{FF2B5EF4-FFF2-40B4-BE49-F238E27FC236}">
                <a16:creationId xmlns:a16="http://schemas.microsoft.com/office/drawing/2014/main" id="{8298092C-DA12-45F5-B7F3-16C14672F3C3}"/>
              </a:ext>
            </a:extLst>
          </p:cNvPr>
          <p:cNvCxnSpPr>
            <a:endCxn id="9" idx="0"/>
          </p:cNvCxnSpPr>
          <p:nvPr/>
        </p:nvCxnSpPr>
        <p:spPr>
          <a:xfrm rot="10800000" flipV="1">
            <a:off x="3405197" y="3469471"/>
            <a:ext cx="3094485" cy="335252"/>
          </a:xfrm>
          <a:prstGeom prst="bentConnector2">
            <a:avLst/>
          </a:prstGeom>
          <a:noFill/>
          <a:ln w="28575" cap="flat" cmpd="sng" algn="ctr">
            <a:solidFill>
              <a:srgbClr val="1F497D"/>
            </a:solidFill>
            <a:prstDash val="sysDot"/>
            <a:headEnd type="none" w="med" len="med"/>
            <a:tailEnd type="arrow"/>
          </a:ln>
          <a:effectLst/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452C2AF-56DE-4A03-8625-91A72B12EC67}"/>
              </a:ext>
            </a:extLst>
          </p:cNvPr>
          <p:cNvSpPr/>
          <p:nvPr/>
        </p:nvSpPr>
        <p:spPr>
          <a:xfrm>
            <a:off x="2811757" y="5431692"/>
            <a:ext cx="705642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Sender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7B5E13-EE44-475E-AC9A-F244D619218A}"/>
              </a:ext>
            </a:extLst>
          </p:cNvPr>
          <p:cNvSpPr/>
          <p:nvPr/>
        </p:nvSpPr>
        <p:spPr>
          <a:xfrm>
            <a:off x="9831394" y="5431692"/>
            <a:ext cx="824264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Receiver</a:t>
            </a:r>
          </a:p>
        </p:txBody>
      </p:sp>
      <p:sp>
        <p:nvSpPr>
          <p:cNvPr id="18" name="Right Arrow 32">
            <a:extLst>
              <a:ext uri="{FF2B5EF4-FFF2-40B4-BE49-F238E27FC236}">
                <a16:creationId xmlns:a16="http://schemas.microsoft.com/office/drawing/2014/main" id="{E1740459-FC1E-48F6-A7AA-48608BAE7D51}"/>
              </a:ext>
            </a:extLst>
          </p:cNvPr>
          <p:cNvSpPr/>
          <p:nvPr/>
        </p:nvSpPr>
        <p:spPr>
          <a:xfrm>
            <a:off x="3798871" y="4688906"/>
            <a:ext cx="5753404" cy="531536"/>
          </a:xfrm>
          <a:prstGeom prst="rightArrow">
            <a:avLst/>
          </a:prstGeom>
          <a:gradFill>
            <a:gsLst>
              <a:gs pos="50000">
                <a:srgbClr val="FFC91D"/>
              </a:gs>
              <a:gs pos="0">
                <a:sysClr val="window" lastClr="FFFFFF"/>
              </a:gs>
              <a:gs pos="100000">
                <a:srgbClr val="FFC000"/>
              </a:gs>
            </a:gsLst>
            <a:lin ang="3600000" scaled="0"/>
          </a:gradFill>
          <a:ln w="19050" cap="flat" cmpd="sng" algn="ctr">
            <a:noFill/>
            <a:prstDash val="solid"/>
            <a:tailEnd type="arrow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2" descr="D:\Icons\Web2.0 PNG Icons\key_05.png">
            <a:extLst>
              <a:ext uri="{FF2B5EF4-FFF2-40B4-BE49-F238E27FC236}">
                <a16:creationId xmlns:a16="http://schemas.microsoft.com/office/drawing/2014/main" id="{64D47430-3361-4379-B94E-217128DA1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610" y="3987771"/>
            <a:ext cx="429578" cy="42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D:\Icons\Web2.0 PNG Icons\key_04.png">
            <a:extLst>
              <a:ext uri="{FF2B5EF4-FFF2-40B4-BE49-F238E27FC236}">
                <a16:creationId xmlns:a16="http://schemas.microsoft.com/office/drawing/2014/main" id="{21B86304-4FCF-4C23-B662-897947121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086" y="3931251"/>
            <a:ext cx="466773" cy="47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0056136-2F3F-4D89-8672-16DA2A2FDF8D}"/>
              </a:ext>
            </a:extLst>
          </p:cNvPr>
          <p:cNvSpPr/>
          <p:nvPr/>
        </p:nvSpPr>
        <p:spPr>
          <a:xfrm>
            <a:off x="8865942" y="3741427"/>
            <a:ext cx="848309" cy="2616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Private Key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7BCD8D-FC9A-464B-BCED-96239C3886C3}"/>
              </a:ext>
            </a:extLst>
          </p:cNvPr>
          <p:cNvSpPr/>
          <p:nvPr/>
        </p:nvSpPr>
        <p:spPr>
          <a:xfrm>
            <a:off x="3726532" y="3724403"/>
            <a:ext cx="787395" cy="2616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Public Key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797B5B-1800-4AF3-A702-27C6B84120C7}"/>
              </a:ext>
            </a:extLst>
          </p:cNvPr>
          <p:cNvSpPr/>
          <p:nvPr/>
        </p:nvSpPr>
        <p:spPr>
          <a:xfrm>
            <a:off x="1886430" y="5695636"/>
            <a:ext cx="245110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Sender uses the public key to encrypt the message and sends it to the receiver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739F58-E911-4B13-A47E-3333185C22A2}"/>
              </a:ext>
            </a:extLst>
          </p:cNvPr>
          <p:cNvSpPr/>
          <p:nvPr/>
        </p:nvSpPr>
        <p:spPr>
          <a:xfrm>
            <a:off x="9066577" y="5695636"/>
            <a:ext cx="235389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Receiver decrypts the data using the private key and reads the message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7D33F62-F31B-4266-BC13-3EEC1FC9ADBB}"/>
              </a:ext>
            </a:extLst>
          </p:cNvPr>
          <p:cNvSpPr/>
          <p:nvPr/>
        </p:nvSpPr>
        <p:spPr>
          <a:xfrm>
            <a:off x="5345033" y="3827892"/>
            <a:ext cx="267385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Receiver selects a public and a private key and sends the public key to the sender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13B0A68-6CBF-4AA6-9A4A-15F62FACC37E}"/>
              </a:ext>
            </a:extLst>
          </p:cNvPr>
          <p:cNvGrpSpPr/>
          <p:nvPr/>
        </p:nvGrpSpPr>
        <p:grpSpPr>
          <a:xfrm>
            <a:off x="2552566" y="4373803"/>
            <a:ext cx="1228744" cy="1027336"/>
            <a:chOff x="2485891" y="4373803"/>
            <a:chExt cx="1228744" cy="1027336"/>
          </a:xfrm>
        </p:grpSpPr>
        <p:pic>
          <p:nvPicPr>
            <p:cNvPr id="36" name="Picture 35" descr="Icon&#10;&#10;Description automatically generated">
              <a:extLst>
                <a:ext uri="{FF2B5EF4-FFF2-40B4-BE49-F238E27FC236}">
                  <a16:creationId xmlns:a16="http://schemas.microsoft.com/office/drawing/2014/main" id="{EF7FD18A-6899-444F-80FA-265E1AA4F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535" y="4558233"/>
              <a:ext cx="899100" cy="842906"/>
            </a:xfrm>
            <a:prstGeom prst="rect">
              <a:avLst/>
            </a:prstGeom>
          </p:spPr>
        </p:pic>
        <p:pic>
          <p:nvPicPr>
            <p:cNvPr id="37" name="Picture 36" descr="A person with red hair and glasses&#10;&#10;Description automatically generated with low confidence">
              <a:extLst>
                <a:ext uri="{FF2B5EF4-FFF2-40B4-BE49-F238E27FC236}">
                  <a16:creationId xmlns:a16="http://schemas.microsoft.com/office/drawing/2014/main" id="{FD2B3A27-66E0-44A3-9A29-DABF53B0D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5891" y="4373803"/>
              <a:ext cx="697492" cy="982729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8BB997F-30FE-4428-9CCB-319F91D9C623}"/>
              </a:ext>
            </a:extLst>
          </p:cNvPr>
          <p:cNvGrpSpPr/>
          <p:nvPr/>
        </p:nvGrpSpPr>
        <p:grpSpPr>
          <a:xfrm>
            <a:off x="9608906" y="4339956"/>
            <a:ext cx="1269240" cy="1095030"/>
            <a:chOff x="9759599" y="4339956"/>
            <a:chExt cx="1269240" cy="1095030"/>
          </a:xfrm>
        </p:grpSpPr>
        <p:pic>
          <p:nvPicPr>
            <p:cNvPr id="38" name="Picture 37" descr="Icon&#10;&#10;Description automatically generated">
              <a:extLst>
                <a:ext uri="{FF2B5EF4-FFF2-40B4-BE49-F238E27FC236}">
                  <a16:creationId xmlns:a16="http://schemas.microsoft.com/office/drawing/2014/main" id="{5C1DEC59-5468-48F1-8F04-4E35FB2FC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9599" y="4592080"/>
              <a:ext cx="899100" cy="842906"/>
            </a:xfrm>
            <a:prstGeom prst="rect">
              <a:avLst/>
            </a:prstGeom>
          </p:spPr>
        </p:pic>
        <p:pic>
          <p:nvPicPr>
            <p:cNvPr id="39" name="Picture 38" descr="A picture containing doll, toy, vector graphics&#10;&#10;Description automatically generated">
              <a:extLst>
                <a:ext uri="{FF2B5EF4-FFF2-40B4-BE49-F238E27FC236}">
                  <a16:creationId xmlns:a16="http://schemas.microsoft.com/office/drawing/2014/main" id="{2A84471F-E850-4C02-9DAC-4C560C223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9352" y="4339956"/>
              <a:ext cx="729487" cy="1036641"/>
            </a:xfrm>
            <a:prstGeom prst="rect">
              <a:avLst/>
            </a:prstGeom>
          </p:spPr>
        </p:pic>
      </p:grpSp>
      <p:sp>
        <p:nvSpPr>
          <p:cNvPr id="30" name="Прямоугольник 8">
            <a:extLst>
              <a:ext uri="{FF2B5EF4-FFF2-40B4-BE49-F238E27FC236}">
                <a16:creationId xmlns:a16="http://schemas.microsoft.com/office/drawing/2014/main" id="{346D98A6-86B7-4C37-8D65-CA74DEC66B66}"/>
              </a:ext>
            </a:extLst>
          </p:cNvPr>
          <p:cNvSpPr/>
          <p:nvPr/>
        </p:nvSpPr>
        <p:spPr>
          <a:xfrm rot="10800000">
            <a:off x="0" y="-2"/>
            <a:ext cx="452236" cy="6599419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ru-RU" sz="4799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Полилиния 34">
            <a:extLst>
              <a:ext uri="{FF2B5EF4-FFF2-40B4-BE49-F238E27FC236}">
                <a16:creationId xmlns:a16="http://schemas.microsoft.com/office/drawing/2014/main" id="{E3DB0337-3C6B-449A-AF54-FCBF793650F1}"/>
              </a:ext>
            </a:extLst>
          </p:cNvPr>
          <p:cNvSpPr/>
          <p:nvPr/>
        </p:nvSpPr>
        <p:spPr>
          <a:xfrm flipH="1">
            <a:off x="-7776" y="2818893"/>
            <a:ext cx="2589861" cy="3779358"/>
          </a:xfrm>
          <a:custGeom>
            <a:avLst/>
            <a:gdLst>
              <a:gd name="connsiteX0" fmla="*/ 1673135 w 4694803"/>
              <a:gd name="connsiteY0" fmla="*/ 0 h 8318366"/>
              <a:gd name="connsiteX1" fmla="*/ 3794181 w 4694803"/>
              <a:gd name="connsiteY1" fmla="*/ 0 h 8318366"/>
              <a:gd name="connsiteX2" fmla="*/ 2071482 w 4694803"/>
              <a:gd name="connsiteY2" fmla="*/ 2281074 h 8318366"/>
              <a:gd name="connsiteX3" fmla="*/ 4694803 w 4694803"/>
              <a:gd name="connsiteY3" fmla="*/ 6090548 h 8318366"/>
              <a:gd name="connsiteX4" fmla="*/ 4694803 w 4694803"/>
              <a:gd name="connsiteY4" fmla="*/ 8318366 h 8318366"/>
              <a:gd name="connsiteX5" fmla="*/ 0 w 4694803"/>
              <a:gd name="connsiteY5" fmla="*/ 2712434 h 831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4803" h="8318366">
                <a:moveTo>
                  <a:pt x="1673135" y="0"/>
                </a:moveTo>
                <a:lnTo>
                  <a:pt x="3794181" y="0"/>
                </a:lnTo>
                <a:lnTo>
                  <a:pt x="2071482" y="2281074"/>
                </a:lnTo>
                <a:lnTo>
                  <a:pt x="4694803" y="6090548"/>
                </a:lnTo>
                <a:lnTo>
                  <a:pt x="4694803" y="8318366"/>
                </a:lnTo>
                <a:lnTo>
                  <a:pt x="0" y="2712434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482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Placeholder 47" descr="A picture containing text&#10;&#10;Description automatically generated">
            <a:extLst>
              <a:ext uri="{FF2B5EF4-FFF2-40B4-BE49-F238E27FC236}">
                <a16:creationId xmlns:a16="http://schemas.microsoft.com/office/drawing/2014/main" id="{F6D61DA3-3886-4083-AFDD-A3DEF033F7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9" r="11291"/>
          <a:stretch/>
        </p:blipFill>
        <p:spPr>
          <a:xfrm>
            <a:off x="0" y="1342"/>
            <a:ext cx="3930650" cy="6553200"/>
          </a:xfr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0D72D3A5-CA01-43B4-86BE-DEB3178FF531}"/>
              </a:ext>
            </a:extLst>
          </p:cNvPr>
          <p:cNvGrpSpPr/>
          <p:nvPr/>
        </p:nvGrpSpPr>
        <p:grpSpPr>
          <a:xfrm>
            <a:off x="4114800" y="3145808"/>
            <a:ext cx="662985" cy="662985"/>
            <a:chOff x="3657600" y="3200400"/>
            <a:chExt cx="662985" cy="662985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4F5C2F-944F-4487-A145-7C662CC77DEE}"/>
                </a:ext>
              </a:extLst>
            </p:cNvPr>
            <p:cNvSpPr/>
            <p:nvPr/>
          </p:nvSpPr>
          <p:spPr>
            <a:xfrm>
              <a:off x="3657600" y="3200400"/>
              <a:ext cx="662985" cy="662985"/>
            </a:xfrm>
            <a:prstGeom prst="ellipse">
              <a:avLst/>
            </a:prstGeom>
            <a:solidFill>
              <a:srgbClr val="EB752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utoShape 82">
              <a:extLst>
                <a:ext uri="{FF2B5EF4-FFF2-40B4-BE49-F238E27FC236}">
                  <a16:creationId xmlns:a16="http://schemas.microsoft.com/office/drawing/2014/main" id="{B2305912-6630-4CF5-8380-BDECEBAD4F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16007" y="3358762"/>
              <a:ext cx="346171" cy="3462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25395" tIns="25395" rIns="25395" bIns="2539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28549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F5D38803-FAE2-48EA-9EBF-F145BD84ABCE}"/>
              </a:ext>
            </a:extLst>
          </p:cNvPr>
          <p:cNvSpPr/>
          <p:nvPr/>
        </p:nvSpPr>
        <p:spPr>
          <a:xfrm>
            <a:off x="2344989" y="171636"/>
            <a:ext cx="8551611" cy="908911"/>
          </a:xfrm>
          <a:prstGeom prst="rect">
            <a:avLst/>
          </a:prstGeom>
          <a:solidFill>
            <a:srgbClr val="6C4A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ts val="600"/>
              </a:spcBef>
            </a:pPr>
            <a:endParaRPr lang="en-US" sz="900" kern="0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7" name="TextBox 85">
            <a:extLst>
              <a:ext uri="{FF2B5EF4-FFF2-40B4-BE49-F238E27FC236}">
                <a16:creationId xmlns:a16="http://schemas.microsoft.com/office/drawing/2014/main" id="{50B9144D-D141-43FD-9B29-AAAFFFD963C0}"/>
              </a:ext>
            </a:extLst>
          </p:cNvPr>
          <p:cNvSpPr txBox="1"/>
          <p:nvPr/>
        </p:nvSpPr>
        <p:spPr>
          <a:xfrm>
            <a:off x="2616108" y="302926"/>
            <a:ext cx="800937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3600" b="1" dirty="0">
                <a:solidFill>
                  <a:prstClr val="white"/>
                </a:solidFill>
                <a:latin typeface="Rockwell" panose="02060603020205020403" pitchFamily="18" charset="0"/>
              </a:rPr>
              <a:t>Government Access to Keys (GAK)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FF624D-4E11-4045-9743-49FDD423E4B2}"/>
              </a:ext>
            </a:extLst>
          </p:cNvPr>
          <p:cNvSpPr/>
          <p:nvPr/>
        </p:nvSpPr>
        <p:spPr>
          <a:xfrm>
            <a:off x="4897481" y="1322099"/>
            <a:ext cx="6885017" cy="8771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GAK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means that software companies will give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copies of all keys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(or at least a sufficient proportion of each key that the remainder could be cracked) to the government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1B9ACF-D862-4E9A-B96F-537CD3864B05}"/>
              </a:ext>
            </a:extLst>
          </p:cNvPr>
          <p:cNvSpPr/>
          <p:nvPr/>
        </p:nvSpPr>
        <p:spPr>
          <a:xfrm>
            <a:off x="4897481" y="2311163"/>
            <a:ext cx="6885017" cy="61555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government promises that they will hold on to the keys in a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secure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manner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and will only use them when a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court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issues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 warrant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to do so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A35D43-C0C0-4193-9D85-AE0012B64645}"/>
              </a:ext>
            </a:extLst>
          </p:cNvPr>
          <p:cNvSpPr/>
          <p:nvPr/>
        </p:nvSpPr>
        <p:spPr>
          <a:xfrm>
            <a:off x="4897481" y="3300328"/>
            <a:ext cx="6885017" cy="3539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To the government, this is similar to the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ability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to wiretapping phones</a:t>
            </a:r>
            <a:endParaRPr kumimoji="0" lang="en-US" sz="1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6" name="Прямоугольник 8">
            <a:extLst>
              <a:ext uri="{FF2B5EF4-FFF2-40B4-BE49-F238E27FC236}">
                <a16:creationId xmlns:a16="http://schemas.microsoft.com/office/drawing/2014/main" id="{40757693-9338-4045-85BE-835965C358FC}"/>
              </a:ext>
            </a:extLst>
          </p:cNvPr>
          <p:cNvSpPr/>
          <p:nvPr/>
        </p:nvSpPr>
        <p:spPr>
          <a:xfrm rot="10800000">
            <a:off x="3361196" y="3996657"/>
            <a:ext cx="8839200" cy="2434802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ru-RU" sz="4799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C480878-788B-4EDC-A852-D11D2E1EABD4}"/>
              </a:ext>
            </a:extLst>
          </p:cNvPr>
          <p:cNvGrpSpPr/>
          <p:nvPr/>
        </p:nvGrpSpPr>
        <p:grpSpPr>
          <a:xfrm>
            <a:off x="3467100" y="4144358"/>
            <a:ext cx="8627393" cy="2139401"/>
            <a:chOff x="1782304" y="4261399"/>
            <a:chExt cx="8627393" cy="2139401"/>
          </a:xfrm>
        </p:grpSpPr>
        <p:sp>
          <p:nvSpPr>
            <p:cNvPr id="18" name="AutoShape 78">
              <a:extLst>
                <a:ext uri="{FF2B5EF4-FFF2-40B4-BE49-F238E27FC236}">
                  <a16:creationId xmlns:a16="http://schemas.microsoft.com/office/drawing/2014/main" id="{7438FDF0-0B70-4D3A-B865-BF31E259C40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007801" y="4261399"/>
              <a:ext cx="2289175" cy="438912"/>
            </a:xfrm>
            <a:prstGeom prst="roundRect">
              <a:avLst>
                <a:gd name="adj" fmla="val 6199"/>
              </a:avLst>
            </a:prstGeom>
            <a:solidFill>
              <a:sysClr val="window" lastClr="FFFFFF"/>
            </a:solidFill>
            <a:ln w="28575" algn="ctr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AutoShape 77">
              <a:extLst>
                <a:ext uri="{FF2B5EF4-FFF2-40B4-BE49-F238E27FC236}">
                  <a16:creationId xmlns:a16="http://schemas.microsoft.com/office/drawing/2014/main" id="{441C3A50-1C47-4D14-A91A-7E6AC8EAC0D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896632" y="5608611"/>
              <a:ext cx="1025181" cy="441102"/>
            </a:xfrm>
            <a:prstGeom prst="roundRect">
              <a:avLst>
                <a:gd name="adj" fmla="val 5787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4F81BD"/>
              </a:solidFill>
              <a:prstDash val="solid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" name="AutoShape 78">
              <a:extLst>
                <a:ext uri="{FF2B5EF4-FFF2-40B4-BE49-F238E27FC236}">
                  <a16:creationId xmlns:a16="http://schemas.microsoft.com/office/drawing/2014/main" id="{BD56A332-08F9-44D9-876A-EFBEDD7CBBD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322113" y="5610801"/>
              <a:ext cx="1024129" cy="438912"/>
            </a:xfrm>
            <a:prstGeom prst="roundRect">
              <a:avLst>
                <a:gd name="adj" fmla="val 6199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00B050"/>
              </a:solidFill>
              <a:prstDash val="solid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" name="AutoShape 77">
              <a:extLst>
                <a:ext uri="{FF2B5EF4-FFF2-40B4-BE49-F238E27FC236}">
                  <a16:creationId xmlns:a16="http://schemas.microsoft.com/office/drawing/2014/main" id="{3E931431-4D2F-428C-A051-511D6C9DBFA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609373" y="5608611"/>
              <a:ext cx="1025181" cy="441102"/>
            </a:xfrm>
            <a:prstGeom prst="roundRect">
              <a:avLst>
                <a:gd name="adj" fmla="val 5787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4F81BD"/>
              </a:solidFill>
              <a:prstDash val="solid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" name="AutoShape 78">
              <a:extLst>
                <a:ext uri="{FF2B5EF4-FFF2-40B4-BE49-F238E27FC236}">
                  <a16:creationId xmlns:a16="http://schemas.microsoft.com/office/drawing/2014/main" id="{125A8B19-7E39-4750-BEAA-F67A3B72AFF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033800" y="5610801"/>
              <a:ext cx="1024129" cy="438912"/>
            </a:xfrm>
            <a:prstGeom prst="roundRect">
              <a:avLst>
                <a:gd name="adj" fmla="val 6199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00B050"/>
              </a:solidFill>
              <a:prstDash val="solid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" name="AutoShape 78">
              <a:extLst>
                <a:ext uri="{FF2B5EF4-FFF2-40B4-BE49-F238E27FC236}">
                  <a16:creationId xmlns:a16="http://schemas.microsoft.com/office/drawing/2014/main" id="{ADA4635E-22AC-4CA7-A0D0-A81895DB90C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745489" y="5610801"/>
              <a:ext cx="1024129" cy="438912"/>
            </a:xfrm>
            <a:prstGeom prst="roundRect">
              <a:avLst>
                <a:gd name="adj" fmla="val 6199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00B050"/>
              </a:solidFill>
              <a:prstDash val="solid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248CB53-4AE0-4DE5-97FA-60A63CDA4395}"/>
                </a:ext>
              </a:extLst>
            </p:cNvPr>
            <p:cNvSpPr txBox="1"/>
            <p:nvPr/>
          </p:nvSpPr>
          <p:spPr bwMode="auto">
            <a:xfrm>
              <a:off x="9854800" y="5175134"/>
              <a:ext cx="554897" cy="92333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</a:rPr>
                <a:t>…</a:t>
              </a:r>
            </a:p>
          </p:txBody>
        </p:sp>
        <p:cxnSp>
          <p:nvCxnSpPr>
            <p:cNvPr id="25" name="Elbow Connector 78">
              <a:extLst>
                <a:ext uri="{FF2B5EF4-FFF2-40B4-BE49-F238E27FC236}">
                  <a16:creationId xmlns:a16="http://schemas.microsoft.com/office/drawing/2014/main" id="{066149E7-E408-4A96-BE60-4963F6F93479}"/>
                </a:ext>
              </a:extLst>
            </p:cNvPr>
            <p:cNvCxnSpPr/>
            <p:nvPr/>
          </p:nvCxnSpPr>
          <p:spPr>
            <a:xfrm rot="16200000" flipH="1">
              <a:off x="5841307" y="2080931"/>
              <a:ext cx="1084" cy="6951648"/>
            </a:xfrm>
            <a:prstGeom prst="bentConnector3">
              <a:avLst>
                <a:gd name="adj1" fmla="val -38299023"/>
              </a:avLst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arrow" w="med" len="med"/>
              <a:tailEnd type="arrow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42B092A-E09A-4CE1-B68F-CAF7E46750F2}"/>
                </a:ext>
              </a:extLst>
            </p:cNvPr>
            <p:cNvCxnSpPr/>
            <p:nvPr/>
          </p:nvCxnSpPr>
          <p:spPr>
            <a:xfrm flipH="1">
              <a:off x="6166880" y="4754408"/>
              <a:ext cx="1" cy="380607"/>
            </a:xfrm>
            <a:prstGeom prst="line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C4AA0A6-85AB-4097-B78F-874D20624BA6}"/>
                </a:ext>
              </a:extLst>
            </p:cNvPr>
            <p:cNvCxnSpPr/>
            <p:nvPr/>
          </p:nvCxnSpPr>
          <p:spPr>
            <a:xfrm flipH="1">
              <a:off x="4121963" y="5182375"/>
              <a:ext cx="1" cy="384413"/>
            </a:xfrm>
            <a:prstGeom prst="line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8D974ED-9C26-48BF-8FBE-F42644945FF3}"/>
                </a:ext>
              </a:extLst>
            </p:cNvPr>
            <p:cNvCxnSpPr/>
            <p:nvPr/>
          </p:nvCxnSpPr>
          <p:spPr>
            <a:xfrm flipH="1">
              <a:off x="5834177" y="5182375"/>
              <a:ext cx="1" cy="384413"/>
            </a:xfrm>
            <a:prstGeom prst="line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C41191D-6EB7-4DA5-B07A-2CF897D1462D}"/>
                </a:ext>
              </a:extLst>
            </p:cNvPr>
            <p:cNvCxnSpPr/>
            <p:nvPr/>
          </p:nvCxnSpPr>
          <p:spPr>
            <a:xfrm flipH="1">
              <a:off x="7545864" y="5182375"/>
              <a:ext cx="1" cy="384413"/>
            </a:xfrm>
            <a:prstGeom prst="line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 w="med" len="med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7F885F-F65D-44C0-A8D5-A44DF97C3212}"/>
                </a:ext>
              </a:extLst>
            </p:cNvPr>
            <p:cNvSpPr txBox="1"/>
            <p:nvPr/>
          </p:nvSpPr>
          <p:spPr bwMode="auto">
            <a:xfrm>
              <a:off x="1782304" y="6118416"/>
              <a:ext cx="2924585" cy="27699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Items to which the GAK has right of access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9C71F56-3064-4617-B1AD-1A52772AEE56}"/>
                </a:ext>
              </a:extLst>
            </p:cNvPr>
            <p:cNvSpPr txBox="1"/>
            <p:nvPr/>
          </p:nvSpPr>
          <p:spPr bwMode="auto">
            <a:xfrm>
              <a:off x="5750577" y="6113029"/>
              <a:ext cx="3578960" cy="28777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Items to which the GAK has NO right of access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9938F96-B8E5-4239-9E8F-0D88C7102DDC}"/>
                </a:ext>
              </a:extLst>
            </p:cNvPr>
            <p:cNvSpPr/>
            <p:nvPr/>
          </p:nvSpPr>
          <p:spPr bwMode="auto">
            <a:xfrm>
              <a:off x="1811289" y="4974886"/>
              <a:ext cx="2895600" cy="141580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06260F3-CC53-474D-8FE2-A3BBF63D74F0}"/>
                </a:ext>
              </a:extLst>
            </p:cNvPr>
            <p:cNvSpPr/>
            <p:nvPr/>
          </p:nvSpPr>
          <p:spPr bwMode="auto">
            <a:xfrm>
              <a:off x="5231144" y="4974886"/>
              <a:ext cx="4614511" cy="141580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BA7ACBA-71E4-47E8-9AD9-B07A4C40B90E}"/>
                </a:ext>
              </a:extLst>
            </p:cNvPr>
            <p:cNvCxnSpPr/>
            <p:nvPr/>
          </p:nvCxnSpPr>
          <p:spPr>
            <a:xfrm>
              <a:off x="9345106" y="5145296"/>
              <a:ext cx="723215" cy="0"/>
            </a:xfrm>
            <a:prstGeom prst="line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484A0AF-0AE8-4E90-9D6F-5E26C342A6A5}"/>
                </a:ext>
              </a:extLst>
            </p:cNvPr>
            <p:cNvSpPr txBox="1"/>
            <p:nvPr/>
          </p:nvSpPr>
          <p:spPr bwMode="auto">
            <a:xfrm>
              <a:off x="5190922" y="4311578"/>
              <a:ext cx="1922933" cy="33855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Cryptographic Key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B12EAB8-ADFA-4FAF-9BC5-EBC3F81D7A2B}"/>
                </a:ext>
              </a:extLst>
            </p:cNvPr>
            <p:cNvSpPr txBox="1"/>
            <p:nvPr/>
          </p:nvSpPr>
          <p:spPr bwMode="auto">
            <a:xfrm>
              <a:off x="1940291" y="5659885"/>
              <a:ext cx="937863" cy="338554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Item A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4F8E559-F7A4-4A62-823E-5D5CC8C92BD5}"/>
                </a:ext>
              </a:extLst>
            </p:cNvPr>
            <p:cNvSpPr txBox="1"/>
            <p:nvPr/>
          </p:nvSpPr>
          <p:spPr bwMode="auto">
            <a:xfrm>
              <a:off x="3655755" y="5663338"/>
              <a:ext cx="937863" cy="338554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Item B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B76F119-58A7-40AD-BA39-27619C66FD42}"/>
                </a:ext>
              </a:extLst>
            </p:cNvPr>
            <p:cNvSpPr txBox="1"/>
            <p:nvPr/>
          </p:nvSpPr>
          <p:spPr bwMode="auto">
            <a:xfrm>
              <a:off x="5365246" y="5663338"/>
              <a:ext cx="937863" cy="338554"/>
            </a:xfrm>
            <a:prstGeom prst="rect">
              <a:avLst/>
            </a:prstGeom>
            <a:solidFill>
              <a:sysClr val="window" lastClr="FFFFFF"/>
            </a:solidFill>
            <a:ln w="19050" algn="ctr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Item C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4EFC20-4230-46B3-BAFC-71FD651E77DA}"/>
                </a:ext>
              </a:extLst>
            </p:cNvPr>
            <p:cNvSpPr txBox="1"/>
            <p:nvPr/>
          </p:nvSpPr>
          <p:spPr bwMode="auto">
            <a:xfrm>
              <a:off x="7076933" y="5663338"/>
              <a:ext cx="937863" cy="338554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Item D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2CB4459-81BC-40DA-869C-5E1AF89108EE}"/>
                </a:ext>
              </a:extLst>
            </p:cNvPr>
            <p:cNvSpPr txBox="1"/>
            <p:nvPr/>
          </p:nvSpPr>
          <p:spPr bwMode="auto">
            <a:xfrm>
              <a:off x="8788623" y="5663338"/>
              <a:ext cx="937863" cy="338554"/>
            </a:xfrm>
            <a:prstGeom prst="rect">
              <a:avLst/>
            </a:prstGeom>
            <a:solidFill>
              <a:sysClr val="window" lastClr="FFFFFF"/>
            </a:solidFill>
            <a:ln w="19050" algn="ctr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Item E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4C8D720-AC81-4B65-999A-831126DBC411}"/>
              </a:ext>
            </a:extLst>
          </p:cNvPr>
          <p:cNvGrpSpPr/>
          <p:nvPr/>
        </p:nvGrpSpPr>
        <p:grpSpPr>
          <a:xfrm>
            <a:off x="4114800" y="1429189"/>
            <a:ext cx="662985" cy="662985"/>
            <a:chOff x="3657600" y="1483781"/>
            <a:chExt cx="662985" cy="662985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81A049-523A-42B6-AA21-06FF25DB7D06}"/>
                </a:ext>
              </a:extLst>
            </p:cNvPr>
            <p:cNvSpPr/>
            <p:nvPr/>
          </p:nvSpPr>
          <p:spPr>
            <a:xfrm>
              <a:off x="3657600" y="1483781"/>
              <a:ext cx="662985" cy="662985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1" name="Freeform 98">
              <a:extLst>
                <a:ext uri="{FF2B5EF4-FFF2-40B4-BE49-F238E27FC236}">
                  <a16:creationId xmlns:a16="http://schemas.microsoft.com/office/drawing/2014/main" id="{F45F61F4-AB03-4737-972F-6611B484722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816683" y="1600200"/>
              <a:ext cx="344818" cy="422476"/>
            </a:xfrm>
            <a:custGeom>
              <a:avLst/>
              <a:gdLst>
                <a:gd name="T0" fmla="*/ 165736 w 488"/>
                <a:gd name="T1" fmla="*/ 215541 h 601"/>
                <a:gd name="T2" fmla="*/ 165736 w 488"/>
                <a:gd name="T3" fmla="*/ 215541 h 601"/>
                <a:gd name="T4" fmla="*/ 10110 w 488"/>
                <a:gd name="T5" fmla="*/ 215541 h 601"/>
                <a:gd name="T6" fmla="*/ 0 w 488"/>
                <a:gd name="T7" fmla="*/ 205482 h 601"/>
                <a:gd name="T8" fmla="*/ 0 w 488"/>
                <a:gd name="T9" fmla="*/ 116751 h 601"/>
                <a:gd name="T10" fmla="*/ 10110 w 488"/>
                <a:gd name="T11" fmla="*/ 106333 h 601"/>
                <a:gd name="T12" fmla="*/ 25276 w 488"/>
                <a:gd name="T13" fmla="*/ 106333 h 601"/>
                <a:gd name="T14" fmla="*/ 25276 w 488"/>
                <a:gd name="T15" fmla="*/ 60711 h 601"/>
                <a:gd name="T16" fmla="*/ 86659 w 488"/>
                <a:gd name="T17" fmla="*/ 0 h 601"/>
                <a:gd name="T18" fmla="*/ 147682 w 488"/>
                <a:gd name="T19" fmla="*/ 60711 h 601"/>
                <a:gd name="T20" fmla="*/ 147682 w 488"/>
                <a:gd name="T21" fmla="*/ 106333 h 601"/>
                <a:gd name="T22" fmla="*/ 165736 w 488"/>
                <a:gd name="T23" fmla="*/ 106333 h 601"/>
                <a:gd name="T24" fmla="*/ 175846 w 488"/>
                <a:gd name="T25" fmla="*/ 116751 h 601"/>
                <a:gd name="T26" fmla="*/ 175846 w 488"/>
                <a:gd name="T27" fmla="*/ 205482 h 601"/>
                <a:gd name="T28" fmla="*/ 165736 w 488"/>
                <a:gd name="T29" fmla="*/ 215541 h 601"/>
                <a:gd name="T30" fmla="*/ 76549 w 488"/>
                <a:gd name="T31" fmla="*/ 164889 h 601"/>
                <a:gd name="T32" fmla="*/ 76549 w 488"/>
                <a:gd name="T33" fmla="*/ 164889 h 601"/>
                <a:gd name="T34" fmla="*/ 76549 w 488"/>
                <a:gd name="T35" fmla="*/ 185365 h 601"/>
                <a:gd name="T36" fmla="*/ 86659 w 488"/>
                <a:gd name="T37" fmla="*/ 195424 h 601"/>
                <a:gd name="T38" fmla="*/ 96769 w 488"/>
                <a:gd name="T39" fmla="*/ 185365 h 601"/>
                <a:gd name="T40" fmla="*/ 96769 w 488"/>
                <a:gd name="T41" fmla="*/ 164889 h 601"/>
                <a:gd name="T42" fmla="*/ 106880 w 488"/>
                <a:gd name="T43" fmla="*/ 147286 h 601"/>
                <a:gd name="T44" fmla="*/ 86659 w 488"/>
                <a:gd name="T45" fmla="*/ 126810 h 601"/>
                <a:gd name="T46" fmla="*/ 66078 w 488"/>
                <a:gd name="T47" fmla="*/ 147286 h 601"/>
                <a:gd name="T48" fmla="*/ 76549 w 488"/>
                <a:gd name="T49" fmla="*/ 164889 h 601"/>
                <a:gd name="T50" fmla="*/ 127461 w 488"/>
                <a:gd name="T51" fmla="*/ 60711 h 601"/>
                <a:gd name="T52" fmla="*/ 127461 w 488"/>
                <a:gd name="T53" fmla="*/ 60711 h 601"/>
                <a:gd name="T54" fmla="*/ 86659 w 488"/>
                <a:gd name="T55" fmla="*/ 20117 h 601"/>
                <a:gd name="T56" fmla="*/ 45857 w 488"/>
                <a:gd name="T57" fmla="*/ 60711 h 601"/>
                <a:gd name="T58" fmla="*/ 45857 w 488"/>
                <a:gd name="T59" fmla="*/ 106333 h 601"/>
                <a:gd name="T60" fmla="*/ 127461 w 488"/>
                <a:gd name="T61" fmla="*/ 106333 h 601"/>
                <a:gd name="T62" fmla="*/ 127461 w 488"/>
                <a:gd name="T63" fmla="*/ 60711 h 60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88" h="601">
                  <a:moveTo>
                    <a:pt x="459" y="600"/>
                  </a:moveTo>
                  <a:lnTo>
                    <a:pt x="459" y="600"/>
                  </a:lnTo>
                  <a:cubicBezTo>
                    <a:pt x="28" y="600"/>
                    <a:pt x="28" y="600"/>
                    <a:pt x="28" y="600"/>
                  </a:cubicBezTo>
                  <a:cubicBezTo>
                    <a:pt x="7" y="600"/>
                    <a:pt x="0" y="586"/>
                    <a:pt x="0" y="572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0" y="311"/>
                    <a:pt x="7" y="296"/>
                    <a:pt x="28" y="296"/>
                  </a:cubicBezTo>
                  <a:cubicBezTo>
                    <a:pt x="70" y="296"/>
                    <a:pt x="70" y="296"/>
                    <a:pt x="70" y="296"/>
                  </a:cubicBezTo>
                  <a:cubicBezTo>
                    <a:pt x="70" y="169"/>
                    <a:pt x="70" y="169"/>
                    <a:pt x="70" y="169"/>
                  </a:cubicBezTo>
                  <a:cubicBezTo>
                    <a:pt x="70" y="70"/>
                    <a:pt x="148" y="0"/>
                    <a:pt x="240" y="0"/>
                  </a:cubicBezTo>
                  <a:cubicBezTo>
                    <a:pt x="339" y="0"/>
                    <a:pt x="409" y="70"/>
                    <a:pt x="409" y="169"/>
                  </a:cubicBezTo>
                  <a:cubicBezTo>
                    <a:pt x="409" y="296"/>
                    <a:pt x="409" y="296"/>
                    <a:pt x="409" y="296"/>
                  </a:cubicBezTo>
                  <a:cubicBezTo>
                    <a:pt x="459" y="296"/>
                    <a:pt x="459" y="296"/>
                    <a:pt x="459" y="296"/>
                  </a:cubicBezTo>
                  <a:cubicBezTo>
                    <a:pt x="473" y="296"/>
                    <a:pt x="487" y="311"/>
                    <a:pt x="487" y="325"/>
                  </a:cubicBezTo>
                  <a:cubicBezTo>
                    <a:pt x="487" y="572"/>
                    <a:pt x="487" y="572"/>
                    <a:pt x="487" y="572"/>
                  </a:cubicBezTo>
                  <a:cubicBezTo>
                    <a:pt x="487" y="586"/>
                    <a:pt x="473" y="600"/>
                    <a:pt x="459" y="600"/>
                  </a:cubicBezTo>
                  <a:close/>
                  <a:moveTo>
                    <a:pt x="212" y="459"/>
                  </a:moveTo>
                  <a:lnTo>
                    <a:pt x="212" y="459"/>
                  </a:lnTo>
                  <a:cubicBezTo>
                    <a:pt x="212" y="516"/>
                    <a:pt x="212" y="516"/>
                    <a:pt x="212" y="516"/>
                  </a:cubicBezTo>
                  <a:cubicBezTo>
                    <a:pt x="212" y="530"/>
                    <a:pt x="226" y="544"/>
                    <a:pt x="240" y="544"/>
                  </a:cubicBezTo>
                  <a:cubicBezTo>
                    <a:pt x="261" y="544"/>
                    <a:pt x="268" y="530"/>
                    <a:pt x="268" y="516"/>
                  </a:cubicBezTo>
                  <a:cubicBezTo>
                    <a:pt x="268" y="459"/>
                    <a:pt x="268" y="459"/>
                    <a:pt x="268" y="459"/>
                  </a:cubicBezTo>
                  <a:cubicBezTo>
                    <a:pt x="289" y="452"/>
                    <a:pt x="296" y="431"/>
                    <a:pt x="296" y="410"/>
                  </a:cubicBezTo>
                  <a:cubicBezTo>
                    <a:pt x="296" y="381"/>
                    <a:pt x="275" y="353"/>
                    <a:pt x="240" y="353"/>
                  </a:cubicBezTo>
                  <a:cubicBezTo>
                    <a:pt x="212" y="353"/>
                    <a:pt x="183" y="381"/>
                    <a:pt x="183" y="410"/>
                  </a:cubicBezTo>
                  <a:cubicBezTo>
                    <a:pt x="183" y="431"/>
                    <a:pt x="198" y="452"/>
                    <a:pt x="212" y="459"/>
                  </a:cubicBezTo>
                  <a:close/>
                  <a:moveTo>
                    <a:pt x="353" y="169"/>
                  </a:moveTo>
                  <a:lnTo>
                    <a:pt x="353" y="169"/>
                  </a:lnTo>
                  <a:cubicBezTo>
                    <a:pt x="353" y="106"/>
                    <a:pt x="304" y="56"/>
                    <a:pt x="240" y="56"/>
                  </a:cubicBezTo>
                  <a:cubicBezTo>
                    <a:pt x="176" y="56"/>
                    <a:pt x="127" y="106"/>
                    <a:pt x="127" y="169"/>
                  </a:cubicBezTo>
                  <a:cubicBezTo>
                    <a:pt x="127" y="296"/>
                    <a:pt x="127" y="296"/>
                    <a:pt x="127" y="296"/>
                  </a:cubicBezTo>
                  <a:cubicBezTo>
                    <a:pt x="353" y="296"/>
                    <a:pt x="353" y="296"/>
                    <a:pt x="353" y="296"/>
                  </a:cubicBezTo>
                  <a:lnTo>
                    <a:pt x="353" y="16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DBB9B1C-324F-4949-B18D-D3619503DEAF}"/>
              </a:ext>
            </a:extLst>
          </p:cNvPr>
          <p:cNvGrpSpPr/>
          <p:nvPr/>
        </p:nvGrpSpPr>
        <p:grpSpPr>
          <a:xfrm>
            <a:off x="4114800" y="2287498"/>
            <a:ext cx="662985" cy="662985"/>
            <a:chOff x="3657600" y="2385015"/>
            <a:chExt cx="662985" cy="662985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8DD5760-86B9-4E12-B94A-D401AD9543CB}"/>
                </a:ext>
              </a:extLst>
            </p:cNvPr>
            <p:cNvSpPr/>
            <p:nvPr/>
          </p:nvSpPr>
          <p:spPr>
            <a:xfrm>
              <a:off x="3657600" y="2385015"/>
              <a:ext cx="662985" cy="662985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2" name="Freeform 100">
              <a:extLst>
                <a:ext uri="{FF2B5EF4-FFF2-40B4-BE49-F238E27FC236}">
                  <a16:creationId xmlns:a16="http://schemas.microsoft.com/office/drawing/2014/main" id="{407A235D-51B8-402A-A769-11751CF48F6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77854" y="2536882"/>
              <a:ext cx="422476" cy="363457"/>
            </a:xfrm>
            <a:custGeom>
              <a:avLst/>
              <a:gdLst>
                <a:gd name="T0" fmla="*/ 205475 w 601"/>
                <a:gd name="T1" fmla="*/ 185379 h 517"/>
                <a:gd name="T2" fmla="*/ 0 w 601"/>
                <a:gd name="T3" fmla="*/ 174960 h 517"/>
                <a:gd name="T4" fmla="*/ 0 w 601"/>
                <a:gd name="T5" fmla="*/ 111730 h 517"/>
                <a:gd name="T6" fmla="*/ 28019 w 601"/>
                <a:gd name="T7" fmla="*/ 35567 h 517"/>
                <a:gd name="T8" fmla="*/ 35563 w 601"/>
                <a:gd name="T9" fmla="*/ 30537 h 517"/>
                <a:gd name="T10" fmla="*/ 53165 w 601"/>
                <a:gd name="T11" fmla="*/ 30537 h 517"/>
                <a:gd name="T12" fmla="*/ 86213 w 601"/>
                <a:gd name="T13" fmla="*/ 35567 h 517"/>
                <a:gd name="T14" fmla="*/ 53165 w 601"/>
                <a:gd name="T15" fmla="*/ 50656 h 517"/>
                <a:gd name="T16" fmla="*/ 43107 w 601"/>
                <a:gd name="T17" fmla="*/ 50656 h 517"/>
                <a:gd name="T18" fmla="*/ 45621 w 601"/>
                <a:gd name="T19" fmla="*/ 101312 h 517"/>
                <a:gd name="T20" fmla="*/ 55679 w 601"/>
                <a:gd name="T21" fmla="*/ 101312 h 517"/>
                <a:gd name="T22" fmla="*/ 65737 w 601"/>
                <a:gd name="T23" fmla="*/ 121790 h 517"/>
                <a:gd name="T24" fmla="*/ 147281 w 601"/>
                <a:gd name="T25" fmla="*/ 111730 h 517"/>
                <a:gd name="T26" fmla="*/ 167397 w 601"/>
                <a:gd name="T27" fmla="*/ 101312 h 517"/>
                <a:gd name="T28" fmla="*/ 190387 w 601"/>
                <a:gd name="T29" fmla="*/ 101312 h 517"/>
                <a:gd name="T30" fmla="*/ 162368 w 601"/>
                <a:gd name="T31" fmla="*/ 50656 h 517"/>
                <a:gd name="T32" fmla="*/ 126805 w 601"/>
                <a:gd name="T33" fmla="*/ 50656 h 517"/>
                <a:gd name="T34" fmla="*/ 126805 w 601"/>
                <a:gd name="T35" fmla="*/ 30537 h 517"/>
                <a:gd name="T36" fmla="*/ 162368 w 601"/>
                <a:gd name="T37" fmla="*/ 30537 h 517"/>
                <a:gd name="T38" fmla="*/ 177455 w 601"/>
                <a:gd name="T39" fmla="*/ 30537 h 517"/>
                <a:gd name="T40" fmla="*/ 215533 w 601"/>
                <a:gd name="T41" fmla="*/ 106341 h 517"/>
                <a:gd name="T42" fmla="*/ 215533 w 601"/>
                <a:gd name="T43" fmla="*/ 111730 h 517"/>
                <a:gd name="T44" fmla="*/ 215533 w 601"/>
                <a:gd name="T45" fmla="*/ 174960 h 517"/>
                <a:gd name="T46" fmla="*/ 142252 w 601"/>
                <a:gd name="T47" fmla="*/ 73649 h 517"/>
                <a:gd name="T48" fmla="*/ 136863 w 601"/>
                <a:gd name="T49" fmla="*/ 81193 h 517"/>
                <a:gd name="T50" fmla="*/ 106689 w 601"/>
                <a:gd name="T51" fmla="*/ 106341 h 517"/>
                <a:gd name="T52" fmla="*/ 76155 w 601"/>
                <a:gd name="T53" fmla="*/ 81193 h 517"/>
                <a:gd name="T54" fmla="*/ 83699 w 601"/>
                <a:gd name="T55" fmla="*/ 63230 h 517"/>
                <a:gd name="T56" fmla="*/ 96271 w 601"/>
                <a:gd name="T57" fmla="*/ 73649 h 517"/>
                <a:gd name="T58" fmla="*/ 96271 w 601"/>
                <a:gd name="T59" fmla="*/ 25148 h 517"/>
                <a:gd name="T60" fmla="*/ 106689 w 601"/>
                <a:gd name="T61" fmla="*/ 0 h 517"/>
                <a:gd name="T62" fmla="*/ 116747 w 601"/>
                <a:gd name="T63" fmla="*/ 30537 h 517"/>
                <a:gd name="T64" fmla="*/ 116747 w 601"/>
                <a:gd name="T65" fmla="*/ 73649 h 517"/>
                <a:gd name="T66" fmla="*/ 131834 w 601"/>
                <a:gd name="T67" fmla="*/ 63230 h 5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01" h="517">
                  <a:moveTo>
                    <a:pt x="572" y="516"/>
                  </a:moveTo>
                  <a:lnTo>
                    <a:pt x="572" y="516"/>
                  </a:lnTo>
                  <a:cubicBezTo>
                    <a:pt x="28" y="516"/>
                    <a:pt x="28" y="516"/>
                    <a:pt x="28" y="516"/>
                  </a:cubicBezTo>
                  <a:cubicBezTo>
                    <a:pt x="7" y="516"/>
                    <a:pt x="0" y="502"/>
                    <a:pt x="0" y="487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04"/>
                    <a:pt x="0" y="304"/>
                    <a:pt x="0" y="296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2"/>
                    <a:pt x="92" y="85"/>
                    <a:pt x="99" y="85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240" y="85"/>
                    <a:pt x="240" y="85"/>
                    <a:pt x="240" y="85"/>
                  </a:cubicBezTo>
                  <a:cubicBezTo>
                    <a:pt x="240" y="99"/>
                    <a:pt x="240" y="99"/>
                    <a:pt x="240" y="9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63" y="282"/>
                    <a:pt x="63" y="282"/>
                    <a:pt x="63" y="282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55" y="282"/>
                    <a:pt x="155" y="282"/>
                    <a:pt x="155" y="282"/>
                  </a:cubicBezTo>
                  <a:cubicBezTo>
                    <a:pt x="176" y="282"/>
                    <a:pt x="183" y="289"/>
                    <a:pt x="183" y="311"/>
                  </a:cubicBezTo>
                  <a:cubicBezTo>
                    <a:pt x="183" y="339"/>
                    <a:pt x="183" y="339"/>
                    <a:pt x="183" y="339"/>
                  </a:cubicBezTo>
                  <a:cubicBezTo>
                    <a:pt x="410" y="339"/>
                    <a:pt x="410" y="339"/>
                    <a:pt x="410" y="339"/>
                  </a:cubicBezTo>
                  <a:cubicBezTo>
                    <a:pt x="410" y="311"/>
                    <a:pt x="410" y="311"/>
                    <a:pt x="410" y="311"/>
                  </a:cubicBezTo>
                  <a:cubicBezTo>
                    <a:pt x="410" y="289"/>
                    <a:pt x="424" y="282"/>
                    <a:pt x="438" y="282"/>
                  </a:cubicBezTo>
                  <a:cubicBezTo>
                    <a:pt x="466" y="282"/>
                    <a:pt x="466" y="282"/>
                    <a:pt x="466" y="282"/>
                  </a:cubicBezTo>
                  <a:cubicBezTo>
                    <a:pt x="530" y="282"/>
                    <a:pt x="530" y="282"/>
                    <a:pt x="530" y="282"/>
                  </a:cubicBezTo>
                  <a:cubicBezTo>
                    <a:pt x="480" y="141"/>
                    <a:pt x="480" y="141"/>
                    <a:pt x="480" y="141"/>
                  </a:cubicBezTo>
                  <a:cubicBezTo>
                    <a:pt x="452" y="141"/>
                    <a:pt x="452" y="141"/>
                    <a:pt x="452" y="141"/>
                  </a:cubicBezTo>
                  <a:cubicBezTo>
                    <a:pt x="353" y="141"/>
                    <a:pt x="353" y="141"/>
                    <a:pt x="353" y="141"/>
                  </a:cubicBezTo>
                  <a:cubicBezTo>
                    <a:pt x="353" y="99"/>
                    <a:pt x="353" y="99"/>
                    <a:pt x="353" y="99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452" y="85"/>
                    <a:pt x="452" y="85"/>
                    <a:pt x="452" y="85"/>
                  </a:cubicBezTo>
                  <a:cubicBezTo>
                    <a:pt x="494" y="85"/>
                    <a:pt x="494" y="85"/>
                    <a:pt x="494" y="85"/>
                  </a:cubicBezTo>
                  <a:cubicBezTo>
                    <a:pt x="509" y="85"/>
                    <a:pt x="523" y="92"/>
                    <a:pt x="523" y="99"/>
                  </a:cubicBezTo>
                  <a:cubicBezTo>
                    <a:pt x="600" y="296"/>
                    <a:pt x="600" y="296"/>
                    <a:pt x="600" y="296"/>
                  </a:cubicBezTo>
                  <a:cubicBezTo>
                    <a:pt x="600" y="304"/>
                    <a:pt x="600" y="304"/>
                    <a:pt x="600" y="311"/>
                  </a:cubicBezTo>
                  <a:cubicBezTo>
                    <a:pt x="600" y="487"/>
                    <a:pt x="600" y="487"/>
                    <a:pt x="600" y="487"/>
                  </a:cubicBezTo>
                  <a:cubicBezTo>
                    <a:pt x="600" y="502"/>
                    <a:pt x="586" y="516"/>
                    <a:pt x="572" y="516"/>
                  </a:cubicBezTo>
                  <a:close/>
                  <a:moveTo>
                    <a:pt x="396" y="205"/>
                  </a:moveTo>
                  <a:lnTo>
                    <a:pt x="396" y="205"/>
                  </a:lnTo>
                  <a:cubicBezTo>
                    <a:pt x="396" y="212"/>
                    <a:pt x="389" y="219"/>
                    <a:pt x="381" y="226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1" y="296"/>
                    <a:pt x="304" y="296"/>
                    <a:pt x="297" y="296"/>
                  </a:cubicBezTo>
                  <a:cubicBezTo>
                    <a:pt x="290" y="296"/>
                    <a:pt x="283" y="296"/>
                    <a:pt x="283" y="289"/>
                  </a:cubicBezTo>
                  <a:cubicBezTo>
                    <a:pt x="212" y="226"/>
                    <a:pt x="212" y="226"/>
                    <a:pt x="212" y="226"/>
                  </a:cubicBezTo>
                  <a:cubicBezTo>
                    <a:pt x="205" y="219"/>
                    <a:pt x="205" y="212"/>
                    <a:pt x="205" y="205"/>
                  </a:cubicBezTo>
                  <a:cubicBezTo>
                    <a:pt x="205" y="191"/>
                    <a:pt x="219" y="176"/>
                    <a:pt x="233" y="176"/>
                  </a:cubicBezTo>
                  <a:cubicBezTo>
                    <a:pt x="240" y="176"/>
                    <a:pt x="247" y="176"/>
                    <a:pt x="254" y="183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8" y="99"/>
                    <a:pt x="268" y="99"/>
                    <a:pt x="268" y="99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8" y="28"/>
                    <a:pt x="268" y="28"/>
                    <a:pt x="268" y="28"/>
                  </a:cubicBezTo>
                  <a:cubicBezTo>
                    <a:pt x="268" y="7"/>
                    <a:pt x="283" y="0"/>
                    <a:pt x="297" y="0"/>
                  </a:cubicBezTo>
                  <a:cubicBezTo>
                    <a:pt x="318" y="0"/>
                    <a:pt x="325" y="7"/>
                    <a:pt x="325" y="28"/>
                  </a:cubicBezTo>
                  <a:cubicBezTo>
                    <a:pt x="325" y="85"/>
                    <a:pt x="325" y="85"/>
                    <a:pt x="325" y="85"/>
                  </a:cubicBezTo>
                  <a:cubicBezTo>
                    <a:pt x="325" y="92"/>
                    <a:pt x="325" y="92"/>
                    <a:pt x="325" y="92"/>
                  </a:cubicBezTo>
                  <a:cubicBezTo>
                    <a:pt x="325" y="205"/>
                    <a:pt x="325" y="205"/>
                    <a:pt x="325" y="205"/>
                  </a:cubicBezTo>
                  <a:cubicBezTo>
                    <a:pt x="346" y="183"/>
                    <a:pt x="346" y="183"/>
                    <a:pt x="346" y="183"/>
                  </a:cubicBezTo>
                  <a:cubicBezTo>
                    <a:pt x="353" y="176"/>
                    <a:pt x="360" y="176"/>
                    <a:pt x="367" y="176"/>
                  </a:cubicBezTo>
                  <a:cubicBezTo>
                    <a:pt x="381" y="176"/>
                    <a:pt x="396" y="191"/>
                    <a:pt x="396" y="20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52294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95">
            <a:extLst>
              <a:ext uri="{FF2B5EF4-FFF2-40B4-BE49-F238E27FC236}">
                <a16:creationId xmlns:a16="http://schemas.microsoft.com/office/drawing/2014/main" id="{A8FBEF52-859A-4AD5-A514-896785A665D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610600" y="1888744"/>
            <a:ext cx="3444562" cy="930655"/>
          </a:xfrm>
          <a:custGeom>
            <a:avLst/>
            <a:gdLst>
              <a:gd name="T0" fmla="*/ 6600 w 7287"/>
              <a:gd name="T1" fmla="*/ 1896 h 1897"/>
              <a:gd name="T2" fmla="*/ 7286 w 7287"/>
              <a:gd name="T3" fmla="*/ 950 h 1897"/>
              <a:gd name="T4" fmla="*/ 6600 w 7287"/>
              <a:gd name="T5" fmla="*/ 0 h 1897"/>
              <a:gd name="T6" fmla="*/ 0 w 7287"/>
              <a:gd name="T7" fmla="*/ 0 h 1897"/>
              <a:gd name="T8" fmla="*/ 0 w 7287"/>
              <a:gd name="T9" fmla="*/ 1896 h 1897"/>
              <a:gd name="T10" fmla="*/ 6600 w 7287"/>
              <a:gd name="T11" fmla="*/ 1896 h 1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87" h="1897">
                <a:moveTo>
                  <a:pt x="6600" y="1896"/>
                </a:moveTo>
                <a:lnTo>
                  <a:pt x="7286" y="950"/>
                </a:lnTo>
                <a:lnTo>
                  <a:pt x="6600" y="0"/>
                </a:lnTo>
                <a:lnTo>
                  <a:pt x="0" y="0"/>
                </a:lnTo>
                <a:lnTo>
                  <a:pt x="0" y="1896"/>
                </a:lnTo>
                <a:lnTo>
                  <a:pt x="6600" y="1896"/>
                </a:lnTo>
              </a:path>
            </a:pathLst>
          </a:custGeom>
          <a:solidFill>
            <a:srgbClr val="2580B7">
              <a:lumMod val="20000"/>
              <a:lumOff val="80000"/>
            </a:srgbClr>
          </a:solidFill>
          <a:ln>
            <a:solidFill>
              <a:schemeClr val="bg1">
                <a:lumMod val="75000"/>
              </a:schemeClr>
            </a:solidFill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B1FF0A-A47C-4E70-B99B-E4989B5F72C1}"/>
              </a:ext>
            </a:extLst>
          </p:cNvPr>
          <p:cNvSpPr/>
          <p:nvPr/>
        </p:nvSpPr>
        <p:spPr>
          <a:xfrm>
            <a:off x="535279" y="2030907"/>
            <a:ext cx="2801541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Cryptographic Techniques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1C6136-597E-462F-8658-D9FB3B051DA7}"/>
              </a:ext>
            </a:extLst>
          </p:cNvPr>
          <p:cNvSpPr/>
          <p:nvPr/>
        </p:nvSpPr>
        <p:spPr>
          <a:xfrm>
            <a:off x="8875444" y="4774107"/>
            <a:ext cx="2555139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Various Cryptography Tools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5D1D779-9FB9-490B-B36D-126FCC19920E}"/>
              </a:ext>
            </a:extLst>
          </p:cNvPr>
          <p:cNvSpPr/>
          <p:nvPr/>
        </p:nvSpPr>
        <p:spPr>
          <a:xfrm>
            <a:off x="8875444" y="2030906"/>
            <a:ext cx="3164156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Various Cryptographic Algorithms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54B0A3-C6B6-4BDE-A80F-02C88A97A835}"/>
              </a:ext>
            </a:extLst>
          </p:cNvPr>
          <p:cNvSpPr/>
          <p:nvPr/>
        </p:nvSpPr>
        <p:spPr>
          <a:xfrm>
            <a:off x="644797" y="4733118"/>
            <a:ext cx="2692024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Public Key Infrastructure (PKI)</a:t>
            </a:r>
          </a:p>
        </p:txBody>
      </p:sp>
      <p:sp>
        <p:nvSpPr>
          <p:cNvPr id="34" name="Freeform 16">
            <a:extLst>
              <a:ext uri="{FF2B5EF4-FFF2-40B4-BE49-F238E27FC236}">
                <a16:creationId xmlns:a16="http://schemas.microsoft.com/office/drawing/2014/main" id="{57CD9168-982D-46E3-9207-FBD31E33EEF3}"/>
              </a:ext>
            </a:extLst>
          </p:cNvPr>
          <p:cNvSpPr>
            <a:spLocks/>
          </p:cNvSpPr>
          <p:nvPr/>
        </p:nvSpPr>
        <p:spPr bwMode="auto">
          <a:xfrm>
            <a:off x="4238745" y="1982689"/>
            <a:ext cx="2329009" cy="1829256"/>
          </a:xfrm>
          <a:custGeom>
            <a:avLst/>
            <a:gdLst>
              <a:gd name="T0" fmla="*/ 962 w 1101"/>
              <a:gd name="T1" fmla="*/ 330 h 865"/>
              <a:gd name="T2" fmla="*/ 865 w 1101"/>
              <a:gd name="T3" fmla="*/ 369 h 865"/>
              <a:gd name="T4" fmla="*/ 865 w 1101"/>
              <a:gd name="T5" fmla="*/ 0 h 865"/>
              <a:gd name="T6" fmla="*/ 0 w 1101"/>
              <a:gd name="T7" fmla="*/ 865 h 865"/>
              <a:gd name="T8" fmla="*/ 342 w 1101"/>
              <a:gd name="T9" fmla="*/ 865 h 865"/>
              <a:gd name="T10" fmla="*/ 327 w 1101"/>
              <a:gd name="T11" fmla="*/ 799 h 865"/>
              <a:gd name="T12" fmla="*/ 484 w 1101"/>
              <a:gd name="T13" fmla="*/ 642 h 865"/>
              <a:gd name="T14" fmla="*/ 642 w 1101"/>
              <a:gd name="T15" fmla="*/ 799 h 865"/>
              <a:gd name="T16" fmla="*/ 627 w 1101"/>
              <a:gd name="T17" fmla="*/ 865 h 865"/>
              <a:gd name="T18" fmla="*/ 865 w 1101"/>
              <a:gd name="T19" fmla="*/ 865 h 865"/>
              <a:gd name="T20" fmla="*/ 865 w 1101"/>
              <a:gd name="T21" fmla="*/ 570 h 865"/>
              <a:gd name="T22" fmla="*/ 962 w 1101"/>
              <a:gd name="T23" fmla="*/ 609 h 865"/>
              <a:gd name="T24" fmla="*/ 1101 w 1101"/>
              <a:gd name="T25" fmla="*/ 469 h 865"/>
              <a:gd name="T26" fmla="*/ 962 w 1101"/>
              <a:gd name="T27" fmla="*/ 33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01" h="865">
                <a:moveTo>
                  <a:pt x="962" y="330"/>
                </a:moveTo>
                <a:cubicBezTo>
                  <a:pt x="924" y="330"/>
                  <a:pt x="890" y="345"/>
                  <a:pt x="865" y="369"/>
                </a:cubicBezTo>
                <a:cubicBezTo>
                  <a:pt x="865" y="0"/>
                  <a:pt x="865" y="0"/>
                  <a:pt x="865" y="0"/>
                </a:cubicBezTo>
                <a:cubicBezTo>
                  <a:pt x="390" y="6"/>
                  <a:pt x="6" y="390"/>
                  <a:pt x="0" y="865"/>
                </a:cubicBezTo>
                <a:cubicBezTo>
                  <a:pt x="342" y="865"/>
                  <a:pt x="342" y="865"/>
                  <a:pt x="342" y="865"/>
                </a:cubicBezTo>
                <a:cubicBezTo>
                  <a:pt x="332" y="845"/>
                  <a:pt x="327" y="823"/>
                  <a:pt x="327" y="799"/>
                </a:cubicBezTo>
                <a:cubicBezTo>
                  <a:pt x="327" y="712"/>
                  <a:pt x="398" y="642"/>
                  <a:pt x="484" y="642"/>
                </a:cubicBezTo>
                <a:cubicBezTo>
                  <a:pt x="571" y="642"/>
                  <a:pt x="642" y="712"/>
                  <a:pt x="642" y="799"/>
                </a:cubicBezTo>
                <a:cubicBezTo>
                  <a:pt x="642" y="823"/>
                  <a:pt x="636" y="845"/>
                  <a:pt x="627" y="865"/>
                </a:cubicBezTo>
                <a:cubicBezTo>
                  <a:pt x="865" y="865"/>
                  <a:pt x="865" y="865"/>
                  <a:pt x="865" y="865"/>
                </a:cubicBezTo>
                <a:cubicBezTo>
                  <a:pt x="865" y="570"/>
                  <a:pt x="865" y="570"/>
                  <a:pt x="865" y="570"/>
                </a:cubicBezTo>
                <a:cubicBezTo>
                  <a:pt x="890" y="594"/>
                  <a:pt x="924" y="609"/>
                  <a:pt x="962" y="609"/>
                </a:cubicBezTo>
                <a:cubicBezTo>
                  <a:pt x="1039" y="609"/>
                  <a:pt x="1101" y="547"/>
                  <a:pt x="1101" y="469"/>
                </a:cubicBezTo>
                <a:cubicBezTo>
                  <a:pt x="1101" y="392"/>
                  <a:pt x="1039" y="330"/>
                  <a:pt x="962" y="330"/>
                </a:cubicBezTo>
                <a:close/>
              </a:path>
            </a:pathLst>
          </a:custGeom>
          <a:solidFill>
            <a:srgbClr val="92D050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5" name="Freeform 17">
            <a:extLst>
              <a:ext uri="{FF2B5EF4-FFF2-40B4-BE49-F238E27FC236}">
                <a16:creationId xmlns:a16="http://schemas.microsoft.com/office/drawing/2014/main" id="{5995F30C-62B9-4322-BC60-8A9FFB1A3DBB}"/>
              </a:ext>
            </a:extLst>
          </p:cNvPr>
          <p:cNvSpPr>
            <a:spLocks/>
          </p:cNvSpPr>
          <p:nvPr/>
        </p:nvSpPr>
        <p:spPr bwMode="auto">
          <a:xfrm>
            <a:off x="6106078" y="1982689"/>
            <a:ext cx="1840361" cy="2327423"/>
          </a:xfrm>
          <a:custGeom>
            <a:avLst/>
            <a:gdLst>
              <a:gd name="T0" fmla="*/ 870 w 870"/>
              <a:gd name="T1" fmla="*/ 865 h 1101"/>
              <a:gd name="T2" fmla="*/ 0 w 870"/>
              <a:gd name="T3" fmla="*/ 0 h 1101"/>
              <a:gd name="T4" fmla="*/ 0 w 870"/>
              <a:gd name="T5" fmla="*/ 333 h 1101"/>
              <a:gd name="T6" fmla="*/ 79 w 870"/>
              <a:gd name="T7" fmla="*/ 312 h 1101"/>
              <a:gd name="T8" fmla="*/ 236 w 870"/>
              <a:gd name="T9" fmla="*/ 469 h 1101"/>
              <a:gd name="T10" fmla="*/ 79 w 870"/>
              <a:gd name="T11" fmla="*/ 627 h 1101"/>
              <a:gd name="T12" fmla="*/ 0 w 870"/>
              <a:gd name="T13" fmla="*/ 606 h 1101"/>
              <a:gd name="T14" fmla="*/ 0 w 870"/>
              <a:gd name="T15" fmla="*/ 865 h 1101"/>
              <a:gd name="T16" fmla="*/ 299 w 870"/>
              <a:gd name="T17" fmla="*/ 865 h 1101"/>
              <a:gd name="T18" fmla="*/ 260 w 870"/>
              <a:gd name="T19" fmla="*/ 962 h 1101"/>
              <a:gd name="T20" fmla="*/ 400 w 870"/>
              <a:gd name="T21" fmla="*/ 1101 h 1101"/>
              <a:gd name="T22" fmla="*/ 540 w 870"/>
              <a:gd name="T23" fmla="*/ 962 h 1101"/>
              <a:gd name="T24" fmla="*/ 501 w 870"/>
              <a:gd name="T25" fmla="*/ 865 h 1101"/>
              <a:gd name="T26" fmla="*/ 870 w 870"/>
              <a:gd name="T27" fmla="*/ 865 h 1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70" h="1101">
                <a:moveTo>
                  <a:pt x="870" y="865"/>
                </a:moveTo>
                <a:cubicBezTo>
                  <a:pt x="864" y="388"/>
                  <a:pt x="478" y="3"/>
                  <a:pt x="0" y="0"/>
                </a:cubicBezTo>
                <a:cubicBezTo>
                  <a:pt x="0" y="333"/>
                  <a:pt x="0" y="333"/>
                  <a:pt x="0" y="333"/>
                </a:cubicBezTo>
                <a:cubicBezTo>
                  <a:pt x="23" y="320"/>
                  <a:pt x="50" y="312"/>
                  <a:pt x="79" y="312"/>
                </a:cubicBezTo>
                <a:cubicBezTo>
                  <a:pt x="165" y="312"/>
                  <a:pt x="236" y="383"/>
                  <a:pt x="236" y="469"/>
                </a:cubicBezTo>
                <a:cubicBezTo>
                  <a:pt x="236" y="556"/>
                  <a:pt x="165" y="627"/>
                  <a:pt x="79" y="627"/>
                </a:cubicBezTo>
                <a:cubicBezTo>
                  <a:pt x="50" y="627"/>
                  <a:pt x="23" y="619"/>
                  <a:pt x="0" y="606"/>
                </a:cubicBezTo>
                <a:cubicBezTo>
                  <a:pt x="0" y="865"/>
                  <a:pt x="0" y="865"/>
                  <a:pt x="0" y="865"/>
                </a:cubicBezTo>
                <a:cubicBezTo>
                  <a:pt x="299" y="865"/>
                  <a:pt x="299" y="865"/>
                  <a:pt x="299" y="865"/>
                </a:cubicBezTo>
                <a:cubicBezTo>
                  <a:pt x="275" y="890"/>
                  <a:pt x="260" y="924"/>
                  <a:pt x="260" y="962"/>
                </a:cubicBezTo>
                <a:cubicBezTo>
                  <a:pt x="260" y="1039"/>
                  <a:pt x="323" y="1101"/>
                  <a:pt x="400" y="1101"/>
                </a:cubicBezTo>
                <a:cubicBezTo>
                  <a:pt x="477" y="1101"/>
                  <a:pt x="540" y="1039"/>
                  <a:pt x="540" y="962"/>
                </a:cubicBezTo>
                <a:cubicBezTo>
                  <a:pt x="540" y="924"/>
                  <a:pt x="525" y="890"/>
                  <a:pt x="501" y="865"/>
                </a:cubicBezTo>
                <a:lnTo>
                  <a:pt x="870" y="865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6" name="Freeform 18">
            <a:extLst>
              <a:ext uri="{FF2B5EF4-FFF2-40B4-BE49-F238E27FC236}">
                <a16:creationId xmlns:a16="http://schemas.microsoft.com/office/drawing/2014/main" id="{D5FA4F41-D2F3-4850-A281-E6553AF6BE20}"/>
              </a:ext>
            </a:extLst>
          </p:cNvPr>
          <p:cNvSpPr>
            <a:spLocks/>
          </p:cNvSpPr>
          <p:nvPr/>
        </p:nvSpPr>
        <p:spPr bwMode="auto">
          <a:xfrm>
            <a:off x="4238745" y="3375653"/>
            <a:ext cx="1829256" cy="2313144"/>
          </a:xfrm>
          <a:custGeom>
            <a:avLst/>
            <a:gdLst>
              <a:gd name="T0" fmla="*/ 788 w 865"/>
              <a:gd name="T1" fmla="*/ 479 h 1094"/>
              <a:gd name="T2" fmla="*/ 865 w 865"/>
              <a:gd name="T3" fmla="*/ 500 h 1094"/>
              <a:gd name="T4" fmla="*/ 865 w 865"/>
              <a:gd name="T5" fmla="*/ 224 h 1094"/>
              <a:gd name="T6" fmla="*/ 596 w 865"/>
              <a:gd name="T7" fmla="*/ 224 h 1094"/>
              <a:gd name="T8" fmla="*/ 624 w 865"/>
              <a:gd name="T9" fmla="*/ 140 h 1094"/>
              <a:gd name="T10" fmla="*/ 484 w 865"/>
              <a:gd name="T11" fmla="*/ 0 h 1094"/>
              <a:gd name="T12" fmla="*/ 345 w 865"/>
              <a:gd name="T13" fmla="*/ 140 h 1094"/>
              <a:gd name="T14" fmla="*/ 373 w 865"/>
              <a:gd name="T15" fmla="*/ 224 h 1094"/>
              <a:gd name="T16" fmla="*/ 0 w 865"/>
              <a:gd name="T17" fmla="*/ 224 h 1094"/>
              <a:gd name="T18" fmla="*/ 865 w 865"/>
              <a:gd name="T19" fmla="*/ 1094 h 1094"/>
              <a:gd name="T20" fmla="*/ 865 w 865"/>
              <a:gd name="T21" fmla="*/ 773 h 1094"/>
              <a:gd name="T22" fmla="*/ 788 w 865"/>
              <a:gd name="T23" fmla="*/ 794 h 1094"/>
              <a:gd name="T24" fmla="*/ 630 w 865"/>
              <a:gd name="T25" fmla="*/ 637 h 1094"/>
              <a:gd name="T26" fmla="*/ 788 w 865"/>
              <a:gd name="T27" fmla="*/ 479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65" h="1094">
                <a:moveTo>
                  <a:pt x="788" y="479"/>
                </a:moveTo>
                <a:cubicBezTo>
                  <a:pt x="816" y="479"/>
                  <a:pt x="842" y="487"/>
                  <a:pt x="865" y="500"/>
                </a:cubicBezTo>
                <a:cubicBezTo>
                  <a:pt x="865" y="224"/>
                  <a:pt x="865" y="224"/>
                  <a:pt x="865" y="224"/>
                </a:cubicBezTo>
                <a:cubicBezTo>
                  <a:pt x="596" y="224"/>
                  <a:pt x="596" y="224"/>
                  <a:pt x="596" y="224"/>
                </a:cubicBezTo>
                <a:cubicBezTo>
                  <a:pt x="613" y="201"/>
                  <a:pt x="624" y="172"/>
                  <a:pt x="624" y="140"/>
                </a:cubicBezTo>
                <a:cubicBezTo>
                  <a:pt x="624" y="63"/>
                  <a:pt x="561" y="0"/>
                  <a:pt x="484" y="0"/>
                </a:cubicBezTo>
                <a:cubicBezTo>
                  <a:pt x="407" y="0"/>
                  <a:pt x="345" y="63"/>
                  <a:pt x="345" y="140"/>
                </a:cubicBezTo>
                <a:cubicBezTo>
                  <a:pt x="345" y="172"/>
                  <a:pt x="355" y="201"/>
                  <a:pt x="373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3" y="702"/>
                  <a:pt x="388" y="1088"/>
                  <a:pt x="865" y="1094"/>
                </a:cubicBezTo>
                <a:cubicBezTo>
                  <a:pt x="865" y="773"/>
                  <a:pt x="865" y="773"/>
                  <a:pt x="865" y="773"/>
                </a:cubicBezTo>
                <a:cubicBezTo>
                  <a:pt x="842" y="786"/>
                  <a:pt x="816" y="794"/>
                  <a:pt x="788" y="794"/>
                </a:cubicBezTo>
                <a:cubicBezTo>
                  <a:pt x="701" y="794"/>
                  <a:pt x="630" y="723"/>
                  <a:pt x="630" y="637"/>
                </a:cubicBezTo>
                <a:cubicBezTo>
                  <a:pt x="630" y="550"/>
                  <a:pt x="701" y="479"/>
                  <a:pt x="788" y="47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7" name="Freeform 12">
            <a:extLst>
              <a:ext uri="{FF2B5EF4-FFF2-40B4-BE49-F238E27FC236}">
                <a16:creationId xmlns:a16="http://schemas.microsoft.com/office/drawing/2014/main" id="{D35AEEEC-34B0-4914-80BB-37D389C6C8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97228" y="4584922"/>
            <a:ext cx="528821" cy="528821"/>
          </a:xfrm>
          <a:custGeom>
            <a:avLst/>
            <a:gdLst>
              <a:gd name="T0" fmla="*/ 107500 w 480"/>
              <a:gd name="T1" fmla="*/ 0 h 480"/>
              <a:gd name="T2" fmla="*/ 107500 w 480"/>
              <a:gd name="T3" fmla="*/ 0 h 480"/>
              <a:gd name="T4" fmla="*/ 0 w 480"/>
              <a:gd name="T5" fmla="*/ 111548 h 480"/>
              <a:gd name="T6" fmla="*/ 107500 w 480"/>
              <a:gd name="T7" fmla="*/ 215450 h 480"/>
              <a:gd name="T8" fmla="*/ 215450 w 480"/>
              <a:gd name="T9" fmla="*/ 107950 h 480"/>
              <a:gd name="T10" fmla="*/ 107500 w 480"/>
              <a:gd name="T11" fmla="*/ 0 h 480"/>
              <a:gd name="T12" fmla="*/ 107500 w 480"/>
              <a:gd name="T13" fmla="*/ 191611 h 480"/>
              <a:gd name="T14" fmla="*/ 107500 w 480"/>
              <a:gd name="T15" fmla="*/ 191611 h 480"/>
              <a:gd name="T16" fmla="*/ 23839 w 480"/>
              <a:gd name="T17" fmla="*/ 111548 h 480"/>
              <a:gd name="T18" fmla="*/ 107500 w 480"/>
              <a:gd name="T19" fmla="*/ 23839 h 480"/>
              <a:gd name="T20" fmla="*/ 191611 w 480"/>
              <a:gd name="T21" fmla="*/ 107950 h 480"/>
              <a:gd name="T22" fmla="*/ 107500 w 480"/>
              <a:gd name="T23" fmla="*/ 191611 h 480"/>
              <a:gd name="T24" fmla="*/ 55324 w 480"/>
              <a:gd name="T25" fmla="*/ 159226 h 480"/>
              <a:gd name="T26" fmla="*/ 55324 w 480"/>
              <a:gd name="T27" fmla="*/ 159226 h 480"/>
              <a:gd name="T28" fmla="*/ 127291 w 480"/>
              <a:gd name="T29" fmla="*/ 131789 h 480"/>
              <a:gd name="T30" fmla="*/ 159226 w 480"/>
              <a:gd name="T31" fmla="*/ 55774 h 480"/>
              <a:gd name="T32" fmla="*/ 83661 w 480"/>
              <a:gd name="T33" fmla="*/ 87709 h 480"/>
              <a:gd name="T34" fmla="*/ 55324 w 480"/>
              <a:gd name="T35" fmla="*/ 159226 h 480"/>
              <a:gd name="T36" fmla="*/ 95806 w 480"/>
              <a:gd name="T37" fmla="*/ 95806 h 480"/>
              <a:gd name="T38" fmla="*/ 95806 w 480"/>
              <a:gd name="T39" fmla="*/ 95806 h 480"/>
              <a:gd name="T40" fmla="*/ 139435 w 480"/>
              <a:gd name="T41" fmla="*/ 76015 h 480"/>
              <a:gd name="T42" fmla="*/ 119645 w 480"/>
              <a:gd name="T43" fmla="*/ 119645 h 480"/>
              <a:gd name="T44" fmla="*/ 95806 w 480"/>
              <a:gd name="T45" fmla="*/ 119645 h 480"/>
              <a:gd name="T46" fmla="*/ 95806 w 480"/>
              <a:gd name="T47" fmla="*/ 95806 h 48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80" h="480">
                <a:moveTo>
                  <a:pt x="239" y="0"/>
                </a:moveTo>
                <a:lnTo>
                  <a:pt x="239" y="0"/>
                </a:lnTo>
                <a:cubicBezTo>
                  <a:pt x="107" y="9"/>
                  <a:pt x="0" y="115"/>
                  <a:pt x="0" y="248"/>
                </a:cubicBezTo>
                <a:cubicBezTo>
                  <a:pt x="0" y="372"/>
                  <a:pt x="107" y="479"/>
                  <a:pt x="239" y="479"/>
                </a:cubicBezTo>
                <a:cubicBezTo>
                  <a:pt x="372" y="479"/>
                  <a:pt x="479" y="372"/>
                  <a:pt x="479" y="240"/>
                </a:cubicBezTo>
                <a:cubicBezTo>
                  <a:pt x="479" y="107"/>
                  <a:pt x="363" y="0"/>
                  <a:pt x="239" y="0"/>
                </a:cubicBezTo>
                <a:close/>
                <a:moveTo>
                  <a:pt x="239" y="426"/>
                </a:moveTo>
                <a:lnTo>
                  <a:pt x="239" y="426"/>
                </a:lnTo>
                <a:cubicBezTo>
                  <a:pt x="142" y="434"/>
                  <a:pt x="53" y="346"/>
                  <a:pt x="53" y="248"/>
                </a:cubicBezTo>
                <a:cubicBezTo>
                  <a:pt x="53" y="142"/>
                  <a:pt x="133" y="53"/>
                  <a:pt x="239" y="53"/>
                </a:cubicBezTo>
                <a:cubicBezTo>
                  <a:pt x="336" y="53"/>
                  <a:pt x="426" y="133"/>
                  <a:pt x="426" y="240"/>
                </a:cubicBezTo>
                <a:cubicBezTo>
                  <a:pt x="426" y="346"/>
                  <a:pt x="345" y="426"/>
                  <a:pt x="239" y="426"/>
                </a:cubicBezTo>
                <a:close/>
                <a:moveTo>
                  <a:pt x="123" y="354"/>
                </a:moveTo>
                <a:lnTo>
                  <a:pt x="123" y="354"/>
                </a:lnTo>
                <a:cubicBezTo>
                  <a:pt x="123" y="354"/>
                  <a:pt x="239" y="337"/>
                  <a:pt x="283" y="293"/>
                </a:cubicBezTo>
                <a:cubicBezTo>
                  <a:pt x="336" y="240"/>
                  <a:pt x="354" y="124"/>
                  <a:pt x="354" y="124"/>
                </a:cubicBezTo>
                <a:cubicBezTo>
                  <a:pt x="354" y="124"/>
                  <a:pt x="239" y="142"/>
                  <a:pt x="186" y="195"/>
                </a:cubicBezTo>
                <a:cubicBezTo>
                  <a:pt x="142" y="240"/>
                  <a:pt x="123" y="354"/>
                  <a:pt x="123" y="354"/>
                </a:cubicBezTo>
                <a:close/>
                <a:moveTo>
                  <a:pt x="213" y="213"/>
                </a:moveTo>
                <a:lnTo>
                  <a:pt x="213" y="213"/>
                </a:lnTo>
                <a:cubicBezTo>
                  <a:pt x="239" y="195"/>
                  <a:pt x="274" y="178"/>
                  <a:pt x="310" y="169"/>
                </a:cubicBezTo>
                <a:cubicBezTo>
                  <a:pt x="301" y="204"/>
                  <a:pt x="283" y="248"/>
                  <a:pt x="266" y="266"/>
                </a:cubicBezTo>
                <a:cubicBezTo>
                  <a:pt x="248" y="275"/>
                  <a:pt x="230" y="275"/>
                  <a:pt x="213" y="266"/>
                </a:cubicBezTo>
                <a:cubicBezTo>
                  <a:pt x="204" y="248"/>
                  <a:pt x="204" y="231"/>
                  <a:pt x="213" y="21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8" name="Freeform 22">
            <a:extLst>
              <a:ext uri="{FF2B5EF4-FFF2-40B4-BE49-F238E27FC236}">
                <a16:creationId xmlns:a16="http://schemas.microsoft.com/office/drawing/2014/main" id="{2EF05F40-890B-4914-BC27-ACF21749F9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97228" y="2612793"/>
            <a:ext cx="528825" cy="528821"/>
          </a:xfrm>
          <a:custGeom>
            <a:avLst/>
            <a:gdLst>
              <a:gd name="T0" fmla="*/ 103756 w 461"/>
              <a:gd name="T1" fmla="*/ 3609 h 461"/>
              <a:gd name="T2" fmla="*/ 103756 w 461"/>
              <a:gd name="T3" fmla="*/ 3609 h 461"/>
              <a:gd name="T4" fmla="*/ 0 w 461"/>
              <a:gd name="T5" fmla="*/ 107815 h 461"/>
              <a:gd name="T6" fmla="*/ 103756 w 461"/>
              <a:gd name="T7" fmla="*/ 207511 h 461"/>
              <a:gd name="T8" fmla="*/ 207512 w 461"/>
              <a:gd name="T9" fmla="*/ 103755 h 461"/>
              <a:gd name="T10" fmla="*/ 103756 w 461"/>
              <a:gd name="T11" fmla="*/ 3609 h 461"/>
              <a:gd name="T12" fmla="*/ 103756 w 461"/>
              <a:gd name="T13" fmla="*/ 15789 h 461"/>
              <a:gd name="T14" fmla="*/ 103756 w 461"/>
              <a:gd name="T15" fmla="*/ 15789 h 461"/>
              <a:gd name="T16" fmla="*/ 143905 w 461"/>
              <a:gd name="T17" fmla="*/ 23909 h 461"/>
              <a:gd name="T18" fmla="*/ 131274 w 461"/>
              <a:gd name="T19" fmla="*/ 47818 h 461"/>
              <a:gd name="T20" fmla="*/ 103756 w 461"/>
              <a:gd name="T21" fmla="*/ 43758 h 461"/>
              <a:gd name="T22" fmla="*/ 75787 w 461"/>
              <a:gd name="T23" fmla="*/ 47818 h 461"/>
              <a:gd name="T24" fmla="*/ 63607 w 461"/>
              <a:gd name="T25" fmla="*/ 23909 h 461"/>
              <a:gd name="T26" fmla="*/ 103756 w 461"/>
              <a:gd name="T27" fmla="*/ 15789 h 461"/>
              <a:gd name="T28" fmla="*/ 47818 w 461"/>
              <a:gd name="T29" fmla="*/ 131724 h 461"/>
              <a:gd name="T30" fmla="*/ 47818 w 461"/>
              <a:gd name="T31" fmla="*/ 131724 h 461"/>
              <a:gd name="T32" fmla="*/ 23909 w 461"/>
              <a:gd name="T33" fmla="*/ 147513 h 461"/>
              <a:gd name="T34" fmla="*/ 15789 w 461"/>
              <a:gd name="T35" fmla="*/ 107815 h 461"/>
              <a:gd name="T36" fmla="*/ 23909 w 461"/>
              <a:gd name="T37" fmla="*/ 63607 h 461"/>
              <a:gd name="T38" fmla="*/ 47818 w 461"/>
              <a:gd name="T39" fmla="*/ 75335 h 461"/>
              <a:gd name="T40" fmla="*/ 39698 w 461"/>
              <a:gd name="T41" fmla="*/ 103755 h 461"/>
              <a:gd name="T42" fmla="*/ 47818 w 461"/>
              <a:gd name="T43" fmla="*/ 131724 h 461"/>
              <a:gd name="T44" fmla="*/ 103756 w 461"/>
              <a:gd name="T45" fmla="*/ 195331 h 461"/>
              <a:gd name="T46" fmla="*/ 103756 w 461"/>
              <a:gd name="T47" fmla="*/ 195331 h 461"/>
              <a:gd name="T48" fmla="*/ 63607 w 461"/>
              <a:gd name="T49" fmla="*/ 183602 h 461"/>
              <a:gd name="T50" fmla="*/ 75787 w 461"/>
              <a:gd name="T51" fmla="*/ 159693 h 461"/>
              <a:gd name="T52" fmla="*/ 103756 w 461"/>
              <a:gd name="T53" fmla="*/ 167813 h 461"/>
              <a:gd name="T54" fmla="*/ 131274 w 461"/>
              <a:gd name="T55" fmla="*/ 159693 h 461"/>
              <a:gd name="T56" fmla="*/ 143905 w 461"/>
              <a:gd name="T57" fmla="*/ 183602 h 461"/>
              <a:gd name="T58" fmla="*/ 103756 w 461"/>
              <a:gd name="T59" fmla="*/ 195331 h 461"/>
              <a:gd name="T60" fmla="*/ 103756 w 461"/>
              <a:gd name="T61" fmla="*/ 155633 h 461"/>
              <a:gd name="T62" fmla="*/ 103756 w 461"/>
              <a:gd name="T63" fmla="*/ 155633 h 461"/>
              <a:gd name="T64" fmla="*/ 55938 w 461"/>
              <a:gd name="T65" fmla="*/ 103755 h 461"/>
              <a:gd name="T66" fmla="*/ 103756 w 461"/>
              <a:gd name="T67" fmla="*/ 55487 h 461"/>
              <a:gd name="T68" fmla="*/ 151574 w 461"/>
              <a:gd name="T69" fmla="*/ 103755 h 461"/>
              <a:gd name="T70" fmla="*/ 103756 w 461"/>
              <a:gd name="T71" fmla="*/ 155633 h 461"/>
              <a:gd name="T72" fmla="*/ 159694 w 461"/>
              <a:gd name="T73" fmla="*/ 131724 h 461"/>
              <a:gd name="T74" fmla="*/ 159694 w 461"/>
              <a:gd name="T75" fmla="*/ 131724 h 461"/>
              <a:gd name="T76" fmla="*/ 167814 w 461"/>
              <a:gd name="T77" fmla="*/ 103755 h 461"/>
              <a:gd name="T78" fmla="*/ 159694 w 461"/>
              <a:gd name="T79" fmla="*/ 75335 h 461"/>
              <a:gd name="T80" fmla="*/ 183603 w 461"/>
              <a:gd name="T81" fmla="*/ 63607 h 461"/>
              <a:gd name="T82" fmla="*/ 191723 w 461"/>
              <a:gd name="T83" fmla="*/ 103755 h 461"/>
              <a:gd name="T84" fmla="*/ 183603 w 461"/>
              <a:gd name="T85" fmla="*/ 147513 h 461"/>
              <a:gd name="T86" fmla="*/ 159694 w 461"/>
              <a:gd name="T87" fmla="*/ 131724 h 4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30E8263-6D91-4B2E-93FA-5B570D7894B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69369" y="2612793"/>
            <a:ext cx="537019" cy="528821"/>
            <a:chOff x="7197121" y="8332916"/>
            <a:chExt cx="553830" cy="543285"/>
          </a:xfrm>
          <a:solidFill>
            <a:sysClr val="window" lastClr="FFFFFF"/>
          </a:solidFill>
        </p:grpSpPr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5F0B514-3C6D-46D7-BC72-16C48E67A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7121" y="8332916"/>
              <a:ext cx="553830" cy="543285"/>
            </a:xfrm>
            <a:custGeom>
              <a:avLst/>
              <a:gdLst>
                <a:gd name="T0" fmla="*/ 276915 w 462"/>
                <a:gd name="T1" fmla="*/ 0 h 453"/>
                <a:gd name="T2" fmla="*/ 276915 w 462"/>
                <a:gd name="T3" fmla="*/ 0 h 453"/>
                <a:gd name="T4" fmla="*/ 0 w 462"/>
                <a:gd name="T5" fmla="*/ 266246 h 453"/>
                <a:gd name="T6" fmla="*/ 276915 w 462"/>
                <a:gd name="T7" fmla="*/ 542086 h 453"/>
                <a:gd name="T8" fmla="*/ 552631 w 462"/>
                <a:gd name="T9" fmla="*/ 266246 h 453"/>
                <a:gd name="T10" fmla="*/ 276915 w 462"/>
                <a:gd name="T11" fmla="*/ 0 h 453"/>
                <a:gd name="T12" fmla="*/ 276915 w 462"/>
                <a:gd name="T13" fmla="*/ 478523 h 453"/>
                <a:gd name="T14" fmla="*/ 276915 w 462"/>
                <a:gd name="T15" fmla="*/ 478523 h 453"/>
                <a:gd name="T16" fmla="*/ 63535 w 462"/>
                <a:gd name="T17" fmla="*/ 266246 h 453"/>
                <a:gd name="T18" fmla="*/ 276915 w 462"/>
                <a:gd name="T19" fmla="*/ 53969 h 453"/>
                <a:gd name="T20" fmla="*/ 489097 w 462"/>
                <a:gd name="T21" fmla="*/ 266246 h 453"/>
                <a:gd name="T22" fmla="*/ 276915 w 462"/>
                <a:gd name="T23" fmla="*/ 478523 h 4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2" h="453">
                  <a:moveTo>
                    <a:pt x="231" y="0"/>
                  </a:moveTo>
                  <a:lnTo>
                    <a:pt x="231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1" y="452"/>
                  </a:cubicBezTo>
                  <a:cubicBezTo>
                    <a:pt x="355" y="452"/>
                    <a:pt x="461" y="346"/>
                    <a:pt x="461" y="222"/>
                  </a:cubicBezTo>
                  <a:cubicBezTo>
                    <a:pt x="461" y="98"/>
                    <a:pt x="355" y="0"/>
                    <a:pt x="231" y="0"/>
                  </a:cubicBezTo>
                  <a:close/>
                  <a:moveTo>
                    <a:pt x="231" y="399"/>
                  </a:moveTo>
                  <a:lnTo>
                    <a:pt x="231" y="399"/>
                  </a:lnTo>
                  <a:cubicBezTo>
                    <a:pt x="133" y="399"/>
                    <a:pt x="53" y="319"/>
                    <a:pt x="53" y="222"/>
                  </a:cubicBezTo>
                  <a:cubicBezTo>
                    <a:pt x="53" y="124"/>
                    <a:pt x="133" y="45"/>
                    <a:pt x="231" y="45"/>
                  </a:cubicBezTo>
                  <a:cubicBezTo>
                    <a:pt x="328" y="45"/>
                    <a:pt x="408" y="124"/>
                    <a:pt x="408" y="222"/>
                  </a:cubicBezTo>
                  <a:cubicBezTo>
                    <a:pt x="408" y="319"/>
                    <a:pt x="328" y="399"/>
                    <a:pt x="231" y="3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008DB8B5-2FE7-4D5E-B7AF-9DE31CCE6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0784" y="8450839"/>
              <a:ext cx="126832" cy="261114"/>
            </a:xfrm>
            <a:custGeom>
              <a:avLst/>
              <a:gdLst>
                <a:gd name="T0" fmla="*/ 42672 w 107"/>
                <a:gd name="T1" fmla="*/ 0 h 222"/>
                <a:gd name="T2" fmla="*/ 0 w 107"/>
                <a:gd name="T3" fmla="*/ 0 h 222"/>
                <a:gd name="T4" fmla="*/ 0 w 107"/>
                <a:gd name="T5" fmla="*/ 156433 h 222"/>
                <a:gd name="T6" fmla="*/ 105496 w 107"/>
                <a:gd name="T7" fmla="*/ 259938 h 222"/>
                <a:gd name="T8" fmla="*/ 125647 w 107"/>
                <a:gd name="T9" fmla="*/ 229357 h 222"/>
                <a:gd name="T10" fmla="*/ 42672 w 107"/>
                <a:gd name="T11" fmla="*/ 134086 h 222"/>
                <a:gd name="T12" fmla="*/ 42672 w 107"/>
                <a:gd name="T13" fmla="*/ 0 h 2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7" h="222">
                  <a:moveTo>
                    <a:pt x="36" y="0"/>
                  </a:moveTo>
                  <a:lnTo>
                    <a:pt x="0" y="0"/>
                  </a:lnTo>
                  <a:lnTo>
                    <a:pt x="0" y="133"/>
                  </a:lnTo>
                  <a:lnTo>
                    <a:pt x="89" y="221"/>
                  </a:lnTo>
                  <a:lnTo>
                    <a:pt x="106" y="195"/>
                  </a:lnTo>
                  <a:lnTo>
                    <a:pt x="36" y="114"/>
                  </a:lnTo>
                  <a:lnTo>
                    <a:pt x="36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40" name="Freeform 19">
            <a:extLst>
              <a:ext uri="{FF2B5EF4-FFF2-40B4-BE49-F238E27FC236}">
                <a16:creationId xmlns:a16="http://schemas.microsoft.com/office/drawing/2014/main" id="{179C98D6-3F9C-44FF-9111-CA9BEAF3AA2C}"/>
              </a:ext>
            </a:extLst>
          </p:cNvPr>
          <p:cNvSpPr>
            <a:spLocks/>
          </p:cNvSpPr>
          <p:nvPr/>
        </p:nvSpPr>
        <p:spPr bwMode="auto">
          <a:xfrm>
            <a:off x="5609498" y="3850022"/>
            <a:ext cx="2336941" cy="1838775"/>
          </a:xfrm>
          <a:custGeom>
            <a:avLst/>
            <a:gdLst>
              <a:gd name="T0" fmla="*/ 771 w 1105"/>
              <a:gd name="T1" fmla="*/ 0 h 870"/>
              <a:gd name="T2" fmla="*/ 792 w 1105"/>
              <a:gd name="T3" fmla="*/ 79 h 870"/>
              <a:gd name="T4" fmla="*/ 635 w 1105"/>
              <a:gd name="T5" fmla="*/ 236 h 870"/>
              <a:gd name="T6" fmla="*/ 478 w 1105"/>
              <a:gd name="T7" fmla="*/ 79 h 870"/>
              <a:gd name="T8" fmla="*/ 499 w 1105"/>
              <a:gd name="T9" fmla="*/ 0 h 870"/>
              <a:gd name="T10" fmla="*/ 235 w 1105"/>
              <a:gd name="T11" fmla="*/ 0 h 870"/>
              <a:gd name="T12" fmla="*/ 235 w 1105"/>
              <a:gd name="T13" fmla="*/ 311 h 870"/>
              <a:gd name="T14" fmla="*/ 140 w 1105"/>
              <a:gd name="T15" fmla="*/ 273 h 870"/>
              <a:gd name="T16" fmla="*/ 0 w 1105"/>
              <a:gd name="T17" fmla="*/ 413 h 870"/>
              <a:gd name="T18" fmla="*/ 140 w 1105"/>
              <a:gd name="T19" fmla="*/ 552 h 870"/>
              <a:gd name="T20" fmla="*/ 235 w 1105"/>
              <a:gd name="T21" fmla="*/ 514 h 870"/>
              <a:gd name="T22" fmla="*/ 235 w 1105"/>
              <a:gd name="T23" fmla="*/ 870 h 870"/>
              <a:gd name="T24" fmla="*/ 1105 w 1105"/>
              <a:gd name="T25" fmla="*/ 0 h 870"/>
              <a:gd name="T26" fmla="*/ 771 w 1105"/>
              <a:gd name="T27" fmla="*/ 0 h 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05" h="870">
                <a:moveTo>
                  <a:pt x="771" y="0"/>
                </a:moveTo>
                <a:cubicBezTo>
                  <a:pt x="785" y="23"/>
                  <a:pt x="792" y="50"/>
                  <a:pt x="792" y="79"/>
                </a:cubicBezTo>
                <a:cubicBezTo>
                  <a:pt x="792" y="165"/>
                  <a:pt x="722" y="236"/>
                  <a:pt x="635" y="236"/>
                </a:cubicBezTo>
                <a:cubicBezTo>
                  <a:pt x="548" y="236"/>
                  <a:pt x="478" y="165"/>
                  <a:pt x="478" y="79"/>
                </a:cubicBezTo>
                <a:cubicBezTo>
                  <a:pt x="478" y="50"/>
                  <a:pt x="485" y="23"/>
                  <a:pt x="499" y="0"/>
                </a:cubicBezTo>
                <a:cubicBezTo>
                  <a:pt x="235" y="0"/>
                  <a:pt x="235" y="0"/>
                  <a:pt x="235" y="0"/>
                </a:cubicBezTo>
                <a:cubicBezTo>
                  <a:pt x="235" y="311"/>
                  <a:pt x="235" y="311"/>
                  <a:pt x="235" y="311"/>
                </a:cubicBezTo>
                <a:cubicBezTo>
                  <a:pt x="210" y="287"/>
                  <a:pt x="177" y="273"/>
                  <a:pt x="140" y="273"/>
                </a:cubicBezTo>
                <a:cubicBezTo>
                  <a:pt x="63" y="273"/>
                  <a:pt x="0" y="335"/>
                  <a:pt x="0" y="413"/>
                </a:cubicBezTo>
                <a:cubicBezTo>
                  <a:pt x="0" y="490"/>
                  <a:pt x="63" y="552"/>
                  <a:pt x="140" y="552"/>
                </a:cubicBezTo>
                <a:cubicBezTo>
                  <a:pt x="177" y="552"/>
                  <a:pt x="210" y="538"/>
                  <a:pt x="235" y="514"/>
                </a:cubicBezTo>
                <a:cubicBezTo>
                  <a:pt x="235" y="870"/>
                  <a:pt x="235" y="870"/>
                  <a:pt x="235" y="870"/>
                </a:cubicBezTo>
                <a:cubicBezTo>
                  <a:pt x="714" y="867"/>
                  <a:pt x="1102" y="479"/>
                  <a:pt x="1105" y="0"/>
                </a:cubicBezTo>
                <a:lnTo>
                  <a:pt x="77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1" name="Freeform 79">
            <a:extLst>
              <a:ext uri="{FF2B5EF4-FFF2-40B4-BE49-F238E27FC236}">
                <a16:creationId xmlns:a16="http://schemas.microsoft.com/office/drawing/2014/main" id="{256367B7-6C41-4F52-8983-63A5CA11A3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76919" y="4580354"/>
            <a:ext cx="529469" cy="533389"/>
          </a:xfrm>
          <a:custGeom>
            <a:avLst/>
            <a:gdLst>
              <a:gd name="T0" fmla="*/ 106933 w 479"/>
              <a:gd name="T1" fmla="*/ 0 h 479"/>
              <a:gd name="T2" fmla="*/ 106933 w 479"/>
              <a:gd name="T3" fmla="*/ 0 h 479"/>
              <a:gd name="T4" fmla="*/ 0 w 479"/>
              <a:gd name="T5" fmla="*/ 107725 h 479"/>
              <a:gd name="T6" fmla="*/ 106933 w 479"/>
              <a:gd name="T7" fmla="*/ 215449 h 479"/>
              <a:gd name="T8" fmla="*/ 213866 w 479"/>
              <a:gd name="T9" fmla="*/ 107725 h 479"/>
              <a:gd name="T10" fmla="*/ 106933 w 479"/>
              <a:gd name="T11" fmla="*/ 0 h 479"/>
              <a:gd name="T12" fmla="*/ 198206 w 479"/>
              <a:gd name="T13" fmla="*/ 107725 h 479"/>
              <a:gd name="T14" fmla="*/ 198206 w 479"/>
              <a:gd name="T15" fmla="*/ 107725 h 479"/>
              <a:gd name="T16" fmla="*/ 178520 w 479"/>
              <a:gd name="T17" fmla="*/ 163615 h 479"/>
              <a:gd name="T18" fmla="*/ 174493 w 479"/>
              <a:gd name="T19" fmla="*/ 147840 h 479"/>
              <a:gd name="T20" fmla="*/ 178520 w 479"/>
              <a:gd name="T21" fmla="*/ 115838 h 479"/>
              <a:gd name="T22" fmla="*/ 166439 w 479"/>
              <a:gd name="T23" fmla="*/ 91949 h 479"/>
              <a:gd name="T24" fmla="*/ 142726 w 479"/>
              <a:gd name="T25" fmla="*/ 80230 h 479"/>
              <a:gd name="T26" fmla="*/ 154806 w 479"/>
              <a:gd name="T27" fmla="*/ 39664 h 479"/>
              <a:gd name="T28" fmla="*/ 131093 w 479"/>
              <a:gd name="T29" fmla="*/ 27945 h 479"/>
              <a:gd name="T30" fmla="*/ 134673 w 479"/>
              <a:gd name="T31" fmla="*/ 23889 h 479"/>
              <a:gd name="T32" fmla="*/ 198206 w 479"/>
              <a:gd name="T33" fmla="*/ 107725 h 479"/>
              <a:gd name="T34" fmla="*/ 94853 w 479"/>
              <a:gd name="T35" fmla="*/ 19832 h 479"/>
              <a:gd name="T36" fmla="*/ 94853 w 479"/>
              <a:gd name="T37" fmla="*/ 19832 h 479"/>
              <a:gd name="T38" fmla="*/ 83220 w 479"/>
              <a:gd name="T39" fmla="*/ 27945 h 479"/>
              <a:gd name="T40" fmla="*/ 67113 w 479"/>
              <a:gd name="T41" fmla="*/ 39664 h 479"/>
              <a:gd name="T42" fmla="*/ 51453 w 479"/>
              <a:gd name="T43" fmla="*/ 59947 h 479"/>
              <a:gd name="T44" fmla="*/ 59507 w 479"/>
              <a:gd name="T45" fmla="*/ 71666 h 479"/>
              <a:gd name="T46" fmla="*/ 79193 w 479"/>
              <a:gd name="T47" fmla="*/ 71666 h 479"/>
              <a:gd name="T48" fmla="*/ 110960 w 479"/>
              <a:gd name="T49" fmla="*/ 107725 h 479"/>
              <a:gd name="T50" fmla="*/ 83220 w 479"/>
              <a:gd name="T51" fmla="*/ 131613 h 479"/>
              <a:gd name="T52" fmla="*/ 79193 w 479"/>
              <a:gd name="T53" fmla="*/ 151896 h 479"/>
              <a:gd name="T54" fmla="*/ 79193 w 479"/>
              <a:gd name="T55" fmla="*/ 175785 h 479"/>
              <a:gd name="T56" fmla="*/ 59507 w 479"/>
              <a:gd name="T57" fmla="*/ 155502 h 479"/>
              <a:gd name="T58" fmla="*/ 55480 w 479"/>
              <a:gd name="T59" fmla="*/ 128008 h 479"/>
              <a:gd name="T60" fmla="*/ 39373 w 479"/>
              <a:gd name="T61" fmla="*/ 107725 h 479"/>
              <a:gd name="T62" fmla="*/ 47426 w 479"/>
              <a:gd name="T63" fmla="*/ 83836 h 479"/>
              <a:gd name="T64" fmla="*/ 23713 w 479"/>
              <a:gd name="T65" fmla="*/ 76173 h 479"/>
              <a:gd name="T66" fmla="*/ 94853 w 479"/>
              <a:gd name="T67" fmla="*/ 19832 h 479"/>
              <a:gd name="T68" fmla="*/ 79193 w 479"/>
              <a:gd name="T69" fmla="*/ 195617 h 479"/>
              <a:gd name="T70" fmla="*/ 79193 w 479"/>
              <a:gd name="T71" fmla="*/ 195617 h 479"/>
              <a:gd name="T72" fmla="*/ 91273 w 479"/>
              <a:gd name="T73" fmla="*/ 187504 h 479"/>
              <a:gd name="T74" fmla="*/ 106933 w 479"/>
              <a:gd name="T75" fmla="*/ 183447 h 479"/>
              <a:gd name="T76" fmla="*/ 131093 w 479"/>
              <a:gd name="T77" fmla="*/ 175785 h 479"/>
              <a:gd name="T78" fmla="*/ 158386 w 479"/>
              <a:gd name="T79" fmla="*/ 183447 h 479"/>
              <a:gd name="T80" fmla="*/ 106933 w 479"/>
              <a:gd name="T81" fmla="*/ 199674 h 479"/>
              <a:gd name="T82" fmla="*/ 79193 w 479"/>
              <a:gd name="T83" fmla="*/ 195617 h 47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9" h="479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6"/>
                  <a:pt x="0" y="239"/>
                </a:cubicBezTo>
                <a:cubicBezTo>
                  <a:pt x="0" y="372"/>
                  <a:pt x="106" y="478"/>
                  <a:pt x="239" y="478"/>
                </a:cubicBezTo>
                <a:cubicBezTo>
                  <a:pt x="372" y="478"/>
                  <a:pt x="478" y="372"/>
                  <a:pt x="478" y="239"/>
                </a:cubicBezTo>
                <a:cubicBezTo>
                  <a:pt x="478" y="106"/>
                  <a:pt x="372" y="0"/>
                  <a:pt x="239" y="0"/>
                </a:cubicBezTo>
                <a:close/>
                <a:moveTo>
                  <a:pt x="443" y="239"/>
                </a:moveTo>
                <a:lnTo>
                  <a:pt x="443" y="239"/>
                </a:lnTo>
                <a:cubicBezTo>
                  <a:pt x="443" y="292"/>
                  <a:pt x="425" y="328"/>
                  <a:pt x="399" y="363"/>
                </a:cubicBezTo>
                <a:cubicBezTo>
                  <a:pt x="390" y="363"/>
                  <a:pt x="381" y="345"/>
                  <a:pt x="390" y="328"/>
                </a:cubicBezTo>
                <a:cubicBezTo>
                  <a:pt x="399" y="310"/>
                  <a:pt x="399" y="275"/>
                  <a:pt x="399" y="257"/>
                </a:cubicBezTo>
                <a:cubicBezTo>
                  <a:pt x="399" y="239"/>
                  <a:pt x="390" y="204"/>
                  <a:pt x="372" y="204"/>
                </a:cubicBezTo>
                <a:cubicBezTo>
                  <a:pt x="346" y="204"/>
                  <a:pt x="337" y="204"/>
                  <a:pt x="319" y="178"/>
                </a:cubicBezTo>
                <a:cubicBezTo>
                  <a:pt x="301" y="124"/>
                  <a:pt x="372" y="115"/>
                  <a:pt x="346" y="88"/>
                </a:cubicBezTo>
                <a:cubicBezTo>
                  <a:pt x="337" y="80"/>
                  <a:pt x="301" y="115"/>
                  <a:pt x="293" y="62"/>
                </a:cubicBezTo>
                <a:lnTo>
                  <a:pt x="301" y="53"/>
                </a:lnTo>
                <a:cubicBezTo>
                  <a:pt x="381" y="80"/>
                  <a:pt x="443" y="150"/>
                  <a:pt x="443" y="239"/>
                </a:cubicBezTo>
                <a:close/>
                <a:moveTo>
                  <a:pt x="212" y="44"/>
                </a:moveTo>
                <a:lnTo>
                  <a:pt x="212" y="44"/>
                </a:lnTo>
                <a:cubicBezTo>
                  <a:pt x="204" y="53"/>
                  <a:pt x="194" y="53"/>
                  <a:pt x="186" y="62"/>
                </a:cubicBezTo>
                <a:cubicBezTo>
                  <a:pt x="168" y="80"/>
                  <a:pt x="159" y="71"/>
                  <a:pt x="150" y="88"/>
                </a:cubicBezTo>
                <a:cubicBezTo>
                  <a:pt x="141" y="106"/>
                  <a:pt x="115" y="124"/>
                  <a:pt x="115" y="133"/>
                </a:cubicBezTo>
                <a:cubicBezTo>
                  <a:pt x="115" y="142"/>
                  <a:pt x="133" y="159"/>
                  <a:pt x="133" y="159"/>
                </a:cubicBezTo>
                <a:cubicBezTo>
                  <a:pt x="141" y="150"/>
                  <a:pt x="159" y="150"/>
                  <a:pt x="177" y="159"/>
                </a:cubicBezTo>
                <a:cubicBezTo>
                  <a:pt x="186" y="159"/>
                  <a:pt x="275" y="169"/>
                  <a:pt x="248" y="239"/>
                </a:cubicBezTo>
                <a:cubicBezTo>
                  <a:pt x="239" y="266"/>
                  <a:pt x="194" y="257"/>
                  <a:pt x="186" y="292"/>
                </a:cubicBezTo>
                <a:cubicBezTo>
                  <a:pt x="186" y="301"/>
                  <a:pt x="186" y="328"/>
                  <a:pt x="177" y="337"/>
                </a:cubicBezTo>
                <a:cubicBezTo>
                  <a:pt x="177" y="345"/>
                  <a:pt x="186" y="390"/>
                  <a:pt x="177" y="390"/>
                </a:cubicBezTo>
                <a:cubicBezTo>
                  <a:pt x="168" y="390"/>
                  <a:pt x="133" y="345"/>
                  <a:pt x="133" y="345"/>
                </a:cubicBezTo>
                <a:cubicBezTo>
                  <a:pt x="133" y="337"/>
                  <a:pt x="124" y="310"/>
                  <a:pt x="124" y="284"/>
                </a:cubicBezTo>
                <a:cubicBezTo>
                  <a:pt x="124" y="266"/>
                  <a:pt x="88" y="266"/>
                  <a:pt x="88" y="239"/>
                </a:cubicBezTo>
                <a:cubicBezTo>
                  <a:pt x="88" y="213"/>
                  <a:pt x="106" y="195"/>
                  <a:pt x="106" y="186"/>
                </a:cubicBezTo>
                <a:cubicBezTo>
                  <a:pt x="97" y="169"/>
                  <a:pt x="62" y="169"/>
                  <a:pt x="53" y="169"/>
                </a:cubicBezTo>
                <a:cubicBezTo>
                  <a:pt x="80" y="97"/>
                  <a:pt x="141" y="53"/>
                  <a:pt x="212" y="44"/>
                </a:cubicBezTo>
                <a:close/>
                <a:moveTo>
                  <a:pt x="177" y="434"/>
                </a:moveTo>
                <a:lnTo>
                  <a:pt x="177" y="434"/>
                </a:lnTo>
                <a:cubicBezTo>
                  <a:pt x="186" y="425"/>
                  <a:pt x="186" y="416"/>
                  <a:pt x="204" y="416"/>
                </a:cubicBezTo>
                <a:cubicBezTo>
                  <a:pt x="212" y="416"/>
                  <a:pt x="221" y="416"/>
                  <a:pt x="239" y="407"/>
                </a:cubicBezTo>
                <a:cubicBezTo>
                  <a:pt x="248" y="407"/>
                  <a:pt x="275" y="398"/>
                  <a:pt x="293" y="390"/>
                </a:cubicBezTo>
                <a:cubicBezTo>
                  <a:pt x="310" y="390"/>
                  <a:pt x="346" y="398"/>
                  <a:pt x="354" y="407"/>
                </a:cubicBezTo>
                <a:cubicBezTo>
                  <a:pt x="319" y="434"/>
                  <a:pt x="284" y="443"/>
                  <a:pt x="239" y="443"/>
                </a:cubicBezTo>
                <a:cubicBezTo>
                  <a:pt x="221" y="443"/>
                  <a:pt x="194" y="443"/>
                  <a:pt x="177" y="43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4289971-FD5B-44C1-81E2-33157A1987D0}"/>
              </a:ext>
            </a:extLst>
          </p:cNvPr>
          <p:cNvGrpSpPr/>
          <p:nvPr/>
        </p:nvGrpSpPr>
        <p:grpSpPr>
          <a:xfrm>
            <a:off x="7934832" y="2013169"/>
            <a:ext cx="681807" cy="681807"/>
            <a:chOff x="8321420" y="2208423"/>
            <a:chExt cx="681807" cy="68180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621020F-325C-44BC-B7B0-D28E0089CEF2}"/>
                </a:ext>
              </a:extLst>
            </p:cNvPr>
            <p:cNvSpPr/>
            <p:nvPr/>
          </p:nvSpPr>
          <p:spPr>
            <a:xfrm>
              <a:off x="8321420" y="2208423"/>
              <a:ext cx="681807" cy="681807"/>
            </a:xfrm>
            <a:prstGeom prst="ellipse">
              <a:avLst/>
            </a:prstGeom>
            <a:solidFill>
              <a:srgbClr val="4F81BD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53" name="TextBox 64">
              <a:extLst>
                <a:ext uri="{FF2B5EF4-FFF2-40B4-BE49-F238E27FC236}">
                  <a16:creationId xmlns:a16="http://schemas.microsoft.com/office/drawing/2014/main" id="{4344F06F-3658-4FF3-80BC-C463DDD2A146}"/>
                </a:ext>
              </a:extLst>
            </p:cNvPr>
            <p:cNvSpPr txBox="1"/>
            <p:nvPr/>
          </p:nvSpPr>
          <p:spPr>
            <a:xfrm>
              <a:off x="8395262" y="2318494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7AAFF56-BF8B-49AE-83D4-C949BDA737EB}"/>
              </a:ext>
            </a:extLst>
          </p:cNvPr>
          <p:cNvGrpSpPr/>
          <p:nvPr/>
        </p:nvGrpSpPr>
        <p:grpSpPr>
          <a:xfrm>
            <a:off x="7934832" y="4756369"/>
            <a:ext cx="681807" cy="681807"/>
            <a:chOff x="8321420" y="4507512"/>
            <a:chExt cx="681807" cy="68180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17A81A9-3976-4AF7-8A94-49B519E70881}"/>
                </a:ext>
              </a:extLst>
            </p:cNvPr>
            <p:cNvSpPr/>
            <p:nvPr/>
          </p:nvSpPr>
          <p:spPr>
            <a:xfrm>
              <a:off x="8321420" y="4507512"/>
              <a:ext cx="681807" cy="68180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51" name="TextBox 67">
              <a:extLst>
                <a:ext uri="{FF2B5EF4-FFF2-40B4-BE49-F238E27FC236}">
                  <a16:creationId xmlns:a16="http://schemas.microsoft.com/office/drawing/2014/main" id="{331D49F4-4985-4754-AF2E-3844CDA730B8}"/>
                </a:ext>
              </a:extLst>
            </p:cNvPr>
            <p:cNvSpPr txBox="1"/>
            <p:nvPr/>
          </p:nvSpPr>
          <p:spPr>
            <a:xfrm>
              <a:off x="8395262" y="4617583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03</a:t>
              </a:r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36354678-AD58-4ACD-A347-F17CA0E003DD}"/>
              </a:ext>
            </a:extLst>
          </p:cNvPr>
          <p:cNvSpPr/>
          <p:nvPr/>
        </p:nvSpPr>
        <p:spPr>
          <a:xfrm flipH="1">
            <a:off x="3551132" y="2013169"/>
            <a:ext cx="681807" cy="681807"/>
          </a:xfrm>
          <a:prstGeom prst="ellipse">
            <a:avLst/>
          </a:prstGeom>
          <a:solidFill>
            <a:srgbClr val="92D050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6D50F45-FDDF-4D9D-B150-579ED70BEF1A}"/>
              </a:ext>
            </a:extLst>
          </p:cNvPr>
          <p:cNvGrpSpPr/>
          <p:nvPr/>
        </p:nvGrpSpPr>
        <p:grpSpPr>
          <a:xfrm>
            <a:off x="3551132" y="4715380"/>
            <a:ext cx="681807" cy="681807"/>
            <a:chOff x="3188773" y="4507512"/>
            <a:chExt cx="681807" cy="68180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01C0965-B6DC-4B50-9FEB-EA2514DBAE91}"/>
                </a:ext>
              </a:extLst>
            </p:cNvPr>
            <p:cNvSpPr/>
            <p:nvPr/>
          </p:nvSpPr>
          <p:spPr>
            <a:xfrm flipH="1">
              <a:off x="3188773" y="4507512"/>
              <a:ext cx="681807" cy="68180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49" name="TextBox 73">
              <a:extLst>
                <a:ext uri="{FF2B5EF4-FFF2-40B4-BE49-F238E27FC236}">
                  <a16:creationId xmlns:a16="http://schemas.microsoft.com/office/drawing/2014/main" id="{C38386CF-C44A-45DA-B53D-AE74F9F8C17D}"/>
                </a:ext>
              </a:extLst>
            </p:cNvPr>
            <p:cNvSpPr txBox="1"/>
            <p:nvPr/>
          </p:nvSpPr>
          <p:spPr>
            <a:xfrm flipH="1">
              <a:off x="3262616" y="4617583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04</a:t>
              </a:r>
            </a:p>
          </p:txBody>
        </p:sp>
      </p:grpSp>
      <p:sp>
        <p:nvSpPr>
          <p:cNvPr id="46" name="TextBox 30">
            <a:extLst>
              <a:ext uri="{FF2B5EF4-FFF2-40B4-BE49-F238E27FC236}">
                <a16:creationId xmlns:a16="http://schemas.microsoft.com/office/drawing/2014/main" id="{89411703-9C85-470A-AB08-8F11F6A35B62}"/>
              </a:ext>
            </a:extLst>
          </p:cNvPr>
          <p:cNvSpPr txBox="1"/>
          <p:nvPr/>
        </p:nvSpPr>
        <p:spPr>
          <a:xfrm flipH="1">
            <a:off x="3624975" y="2123240"/>
            <a:ext cx="5341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47" name="Title 7">
            <a:extLst>
              <a:ext uri="{FF2B5EF4-FFF2-40B4-BE49-F238E27FC236}">
                <a16:creationId xmlns:a16="http://schemas.microsoft.com/office/drawing/2014/main" id="{392C98D4-926E-4A91-BE00-F3F3EBE2C621}"/>
              </a:ext>
            </a:extLst>
          </p:cNvPr>
          <p:cNvSpPr txBox="1">
            <a:spLocks/>
          </p:cNvSpPr>
          <p:nvPr/>
        </p:nvSpPr>
        <p:spPr>
          <a:xfrm>
            <a:off x="1141445" y="329625"/>
            <a:ext cx="9909111" cy="58477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4292099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95">
            <a:extLst>
              <a:ext uri="{FF2B5EF4-FFF2-40B4-BE49-F238E27FC236}">
                <a16:creationId xmlns:a16="http://schemas.microsoft.com/office/drawing/2014/main" id="{37BFB013-123A-46D0-80D7-93708A456EB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339363" y="1630638"/>
            <a:ext cx="3833886" cy="1401122"/>
          </a:xfrm>
          <a:custGeom>
            <a:avLst/>
            <a:gdLst>
              <a:gd name="T0" fmla="*/ 6600 w 7287"/>
              <a:gd name="T1" fmla="*/ 1896 h 1897"/>
              <a:gd name="T2" fmla="*/ 7286 w 7287"/>
              <a:gd name="T3" fmla="*/ 950 h 1897"/>
              <a:gd name="T4" fmla="*/ 6600 w 7287"/>
              <a:gd name="T5" fmla="*/ 0 h 1897"/>
              <a:gd name="T6" fmla="*/ 0 w 7287"/>
              <a:gd name="T7" fmla="*/ 0 h 1897"/>
              <a:gd name="T8" fmla="*/ 0 w 7287"/>
              <a:gd name="T9" fmla="*/ 1896 h 1897"/>
              <a:gd name="T10" fmla="*/ 6600 w 7287"/>
              <a:gd name="T11" fmla="*/ 1896 h 1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87" h="1897">
                <a:moveTo>
                  <a:pt x="6600" y="1896"/>
                </a:moveTo>
                <a:lnTo>
                  <a:pt x="7286" y="950"/>
                </a:lnTo>
                <a:lnTo>
                  <a:pt x="6600" y="0"/>
                </a:lnTo>
                <a:lnTo>
                  <a:pt x="0" y="0"/>
                </a:lnTo>
                <a:lnTo>
                  <a:pt x="0" y="1896"/>
                </a:lnTo>
                <a:lnTo>
                  <a:pt x="6600" y="1896"/>
                </a:ln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" name="Picture Placeholder 70" descr="A computer screen capture&#10;&#10;Description automatically generated with low confidence">
            <a:extLst>
              <a:ext uri="{FF2B5EF4-FFF2-40B4-BE49-F238E27FC236}">
                <a16:creationId xmlns:a16="http://schemas.microsoft.com/office/drawing/2014/main" id="{ECDD3BEC-3FFD-4884-99B2-C7533CB5DF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9840" b="16350"/>
          <a:stretch/>
        </p:blipFill>
        <p:spPr>
          <a:xfrm>
            <a:off x="0" y="0"/>
            <a:ext cx="12192000" cy="11239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BF2FB1-BE57-41D4-B095-1EE58AE65156}"/>
              </a:ext>
            </a:extLst>
          </p:cNvPr>
          <p:cNvSpPr txBox="1">
            <a:spLocks/>
          </p:cNvSpPr>
          <p:nvPr/>
        </p:nvSpPr>
        <p:spPr>
          <a:xfrm>
            <a:off x="3894900" y="96463"/>
            <a:ext cx="4402201" cy="9310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4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Ciphers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86205F-C116-4358-9536-37986EB23A6A}"/>
              </a:ext>
            </a:extLst>
          </p:cNvPr>
          <p:cNvSpPr/>
          <p:nvPr/>
        </p:nvSpPr>
        <p:spPr>
          <a:xfrm>
            <a:off x="8717091" y="2006914"/>
            <a:ext cx="3384462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Ciphers are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algorithms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used to encrypt or decrypt the data</a:t>
            </a:r>
            <a:endParaRPr kumimoji="0" lang="en-IN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D571D6-418E-4A0E-85EF-8AB65A89A4BE}"/>
              </a:ext>
            </a:extLst>
          </p:cNvPr>
          <p:cNvGrpSpPr/>
          <p:nvPr/>
        </p:nvGrpSpPr>
        <p:grpSpPr>
          <a:xfrm>
            <a:off x="381001" y="1295400"/>
            <a:ext cx="10439399" cy="5093396"/>
            <a:chOff x="876301" y="1249764"/>
            <a:chExt cx="10439399" cy="5093396"/>
          </a:xfrm>
        </p:grpSpPr>
        <p:sp>
          <p:nvSpPr>
            <p:cNvPr id="5" name="AutoShape 22">
              <a:extLst>
                <a:ext uri="{FF2B5EF4-FFF2-40B4-BE49-F238E27FC236}">
                  <a16:creationId xmlns:a16="http://schemas.microsoft.com/office/drawing/2014/main" id="{41077318-14F4-4C67-BC57-E4317C8DF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0397" y="5224059"/>
              <a:ext cx="2322995" cy="442570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5400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" name="AutoShape 22">
              <a:extLst>
                <a:ext uri="{FF2B5EF4-FFF2-40B4-BE49-F238E27FC236}">
                  <a16:creationId xmlns:a16="http://schemas.microsoft.com/office/drawing/2014/main" id="{CE597DDB-CAB3-4D8E-A03E-E16942C48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0397" y="4279557"/>
              <a:ext cx="2322995" cy="442570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5400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" name="AutoShape 7">
              <a:extLst>
                <a:ext uri="{FF2B5EF4-FFF2-40B4-BE49-F238E27FC236}">
                  <a16:creationId xmlns:a16="http://schemas.microsoft.com/office/drawing/2014/main" id="{18B6E3C1-3C6E-4CE8-974A-723B86CE6E9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967783" y="3625726"/>
              <a:ext cx="3347917" cy="512978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5400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8" name="AutoShape 22">
              <a:extLst>
                <a:ext uri="{FF2B5EF4-FFF2-40B4-BE49-F238E27FC236}">
                  <a16:creationId xmlns:a16="http://schemas.microsoft.com/office/drawing/2014/main" id="{BFC77EDA-5EC2-4AD3-AAF2-7423FBE81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4236" y="4754425"/>
              <a:ext cx="2119184" cy="465146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5400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9" name="AutoShape 22">
              <a:extLst>
                <a:ext uri="{FF2B5EF4-FFF2-40B4-BE49-F238E27FC236}">
                  <a16:creationId xmlns:a16="http://schemas.microsoft.com/office/drawing/2014/main" id="{F6788810-2F90-454B-9B5A-F0D081177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4236" y="3660989"/>
              <a:ext cx="2119184" cy="465146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5400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" name="AutoShape 22">
              <a:extLst>
                <a:ext uri="{FF2B5EF4-FFF2-40B4-BE49-F238E27FC236}">
                  <a16:creationId xmlns:a16="http://schemas.microsoft.com/office/drawing/2014/main" id="{F08E0C26-9A2E-4305-948E-56455C6A5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491" y="4684329"/>
              <a:ext cx="2573791" cy="466344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5400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" name="AutoShape 22">
              <a:extLst>
                <a:ext uri="{FF2B5EF4-FFF2-40B4-BE49-F238E27FC236}">
                  <a16:creationId xmlns:a16="http://schemas.microsoft.com/office/drawing/2014/main" id="{1B634651-2E30-4721-B7B8-CC8C679DA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491" y="3597636"/>
              <a:ext cx="2573791" cy="466344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5400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" name="AutoShape 13">
              <a:extLst>
                <a:ext uri="{FF2B5EF4-FFF2-40B4-BE49-F238E27FC236}">
                  <a16:creationId xmlns:a16="http://schemas.microsoft.com/office/drawing/2014/main" id="{9ABC0520-31E1-4DD5-8892-75BC72B96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6293" y="2185351"/>
              <a:ext cx="4260008" cy="512978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5400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13" name="AutoShape 8">
              <a:extLst>
                <a:ext uri="{FF2B5EF4-FFF2-40B4-BE49-F238E27FC236}">
                  <a16:creationId xmlns:a16="http://schemas.microsoft.com/office/drawing/2014/main" id="{D61FAC8A-57C0-4AF1-AC93-C5F18ADB8A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448300" y="2915102"/>
              <a:ext cx="3047999" cy="539145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5400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4" name="AutoShape 24">
              <a:extLst>
                <a:ext uri="{FF2B5EF4-FFF2-40B4-BE49-F238E27FC236}">
                  <a16:creationId xmlns:a16="http://schemas.microsoft.com/office/drawing/2014/main" id="{0FB9368B-9F7C-4568-ADBE-B52FD07FF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6293" y="1249764"/>
              <a:ext cx="3833886" cy="602919"/>
            </a:xfrm>
            <a:prstGeom prst="roundRect">
              <a:avLst>
                <a:gd name="adj" fmla="val 18718"/>
              </a:avLst>
            </a:prstGeom>
            <a:solidFill>
              <a:sysClr val="window" lastClr="FFFFFF"/>
            </a:solidFill>
            <a:ln w="25400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B553AA1-448D-4901-8922-43B790A4F80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09665" y="1362022"/>
              <a:ext cx="427830" cy="427830"/>
            </a:xfrm>
            <a:prstGeom prst="ellipse">
              <a:avLst/>
            </a:prstGeom>
            <a:solidFill>
              <a:sysClr val="windowText" lastClr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01600">
                  <a:solidFill>
                    <a:srgbClr val="FDB602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D45E02C-2EC6-4A40-A8B3-BD55EDB8BB4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526035" y="1478392"/>
              <a:ext cx="195091" cy="195091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01600">
                  <a:solidFill>
                    <a:srgbClr val="FDB602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1CD3F48-05C2-473F-B35A-C2F2DDFFF3D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09665" y="5915330"/>
              <a:ext cx="427830" cy="427830"/>
            </a:xfrm>
            <a:prstGeom prst="ellipse">
              <a:avLst/>
            </a:prstGeom>
            <a:solidFill>
              <a:sysClr val="windowText" lastClr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01600">
                  <a:solidFill>
                    <a:srgbClr val="FDB602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D5C1378-4804-4625-9516-0D6AA26F9F3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526035" y="6031700"/>
              <a:ext cx="195091" cy="195091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01600">
                  <a:solidFill>
                    <a:srgbClr val="FDB602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19" name="Line 79">
              <a:extLst>
                <a:ext uri="{FF2B5EF4-FFF2-40B4-BE49-F238E27FC236}">
                  <a16:creationId xmlns:a16="http://schemas.microsoft.com/office/drawing/2014/main" id="{6AF74967-056B-4603-BEE8-F4C09DEC69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3580" y="1740045"/>
              <a:ext cx="0" cy="4206240"/>
            </a:xfrm>
            <a:prstGeom prst="line">
              <a:avLst/>
            </a:prstGeom>
            <a:noFill/>
            <a:ln w="101600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pic>
          <p:nvPicPr>
            <p:cNvPr id="20" name="Picture 2" descr="E:\haja Premium\Check_Mark.png">
              <a:extLst>
                <a:ext uri="{FF2B5EF4-FFF2-40B4-BE49-F238E27FC236}">
                  <a16:creationId xmlns:a16="http://schemas.microsoft.com/office/drawing/2014/main" id="{0A7BB242-2E77-4424-8A68-305D03B12C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9821" y="2278081"/>
              <a:ext cx="327518" cy="327518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DE3D57C-03C5-4354-9773-9D9ADA6F4A33}"/>
                </a:ext>
              </a:extLst>
            </p:cNvPr>
            <p:cNvSpPr txBox="1"/>
            <p:nvPr/>
          </p:nvSpPr>
          <p:spPr>
            <a:xfrm>
              <a:off x="4839129" y="2254311"/>
              <a:ext cx="212064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Modern Ciphers</a:t>
              </a:r>
            </a:p>
          </p:txBody>
        </p:sp>
        <p:sp>
          <p:nvSpPr>
            <p:cNvPr id="22" name="AutoShape 13">
              <a:extLst>
                <a:ext uri="{FF2B5EF4-FFF2-40B4-BE49-F238E27FC236}">
                  <a16:creationId xmlns:a16="http://schemas.microsoft.com/office/drawing/2014/main" id="{B9757B47-5522-41D5-AE43-F593DA0935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301" y="2889720"/>
              <a:ext cx="4069699" cy="512978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25400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pic>
          <p:nvPicPr>
            <p:cNvPr id="23" name="Picture 2" descr="E:\haja Premium\Check_Mark.png">
              <a:extLst>
                <a:ext uri="{FF2B5EF4-FFF2-40B4-BE49-F238E27FC236}">
                  <a16:creationId xmlns:a16="http://schemas.microsoft.com/office/drawing/2014/main" id="{4D8E0809-ED1E-4A34-A058-77968CA9D0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9821" y="2982450"/>
              <a:ext cx="327518" cy="327518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948DABF-F68A-4152-A733-BEB5821B7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295" y="2960129"/>
              <a:ext cx="396875" cy="396875"/>
            </a:xfrm>
            <a:prstGeom prst="ellipse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F989303-CEE3-494B-8510-8093CEEE4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5245" y="3068079"/>
              <a:ext cx="180975" cy="18097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26" name="Line 40">
              <a:extLst>
                <a:ext uri="{FF2B5EF4-FFF2-40B4-BE49-F238E27FC236}">
                  <a16:creationId xmlns:a16="http://schemas.microsoft.com/office/drawing/2014/main" id="{DF32FF32-19F9-465F-B3E1-51BC7F43FA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5732" y="3291055"/>
              <a:ext cx="0" cy="2834640"/>
            </a:xfrm>
            <a:prstGeom prst="line">
              <a:avLst/>
            </a:prstGeom>
            <a:noFill/>
            <a:ln w="101600">
              <a:solidFill>
                <a:sysClr val="windowText" lastClr="000000">
                  <a:lumMod val="75000"/>
                  <a:lumOff val="25000"/>
                </a:sys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B9FF40A-3958-46AA-849F-655A39E29D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295" y="5946285"/>
              <a:ext cx="396875" cy="396875"/>
            </a:xfrm>
            <a:prstGeom prst="ellipse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7C4A155-CC8E-4FD6-9814-AA30CE288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5245" y="6054235"/>
              <a:ext cx="180975" cy="18097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88C282-2C2A-46B7-B074-846FDAB5645E}"/>
                </a:ext>
              </a:extLst>
            </p:cNvPr>
            <p:cNvSpPr txBox="1"/>
            <p:nvPr/>
          </p:nvSpPr>
          <p:spPr>
            <a:xfrm>
              <a:off x="2133600" y="2958681"/>
              <a:ext cx="212116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Classical Ciphers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B26C994-ED03-46F0-9694-11311C3421EF}"/>
                </a:ext>
              </a:extLst>
            </p:cNvPr>
            <p:cNvSpPr/>
            <p:nvPr/>
          </p:nvSpPr>
          <p:spPr>
            <a:xfrm>
              <a:off x="1415278" y="4099104"/>
              <a:ext cx="2214419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2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 block of plaintext is replaced with ciphertext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A02D004-1BD6-4D28-9790-4180C694FFE5}"/>
                </a:ext>
              </a:extLst>
            </p:cNvPr>
            <p:cNvSpPr/>
            <p:nvPr/>
          </p:nvSpPr>
          <p:spPr>
            <a:xfrm>
              <a:off x="1415278" y="5188741"/>
              <a:ext cx="2189534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2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The letters of the plaintext are shifted about to form the cryptogram</a:t>
              </a:r>
            </a:p>
          </p:txBody>
        </p:sp>
        <p:pic>
          <p:nvPicPr>
            <p:cNvPr id="32" name="Picture 2" descr="E:\haja Premium\Check_Mark.png">
              <a:extLst>
                <a:ext uri="{FF2B5EF4-FFF2-40B4-BE49-F238E27FC236}">
                  <a16:creationId xmlns:a16="http://schemas.microsoft.com/office/drawing/2014/main" id="{286B53F6-4B93-4B24-A471-6D7E0AA640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973" y="4753742"/>
              <a:ext cx="327518" cy="327518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E:\haja Premium\Check_Mark.png">
              <a:extLst>
                <a:ext uri="{FF2B5EF4-FFF2-40B4-BE49-F238E27FC236}">
                  <a16:creationId xmlns:a16="http://schemas.microsoft.com/office/drawing/2014/main" id="{C873D0C8-9CF2-4AAB-9591-3430AA9588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973" y="3667049"/>
              <a:ext cx="327518" cy="327518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8190E9D-1710-419B-810E-2647457CF6EA}"/>
                </a:ext>
              </a:extLst>
            </p:cNvPr>
            <p:cNvSpPr txBox="1"/>
            <p:nvPr/>
          </p:nvSpPr>
          <p:spPr>
            <a:xfrm>
              <a:off x="1427804" y="3673424"/>
              <a:ext cx="198718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Substitution cipher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238C252-0543-4056-864F-E8ADE5674165}"/>
                </a:ext>
              </a:extLst>
            </p:cNvPr>
            <p:cNvSpPr txBox="1"/>
            <p:nvPr/>
          </p:nvSpPr>
          <p:spPr>
            <a:xfrm>
              <a:off x="1427804" y="4774335"/>
              <a:ext cx="1992996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600" b="1">
                  <a:latin typeface="Calibri"/>
                </a:defRPr>
              </a:lvl1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Transposition cipher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0D4337C-735E-4B76-9458-FA892AC051D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024583" y="2258520"/>
              <a:ext cx="388936" cy="388936"/>
            </a:xfrm>
            <a:prstGeom prst="ellipse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178DAC8-F0B8-40E0-A6C0-69B2663E139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30374" y="2364311"/>
              <a:ext cx="177355" cy="17735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38" name="Line 40">
              <a:extLst>
                <a:ext uri="{FF2B5EF4-FFF2-40B4-BE49-F238E27FC236}">
                  <a16:creationId xmlns:a16="http://schemas.microsoft.com/office/drawing/2014/main" id="{0F6B2732-1237-48BF-8D66-68B9EEA940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19051" y="2602500"/>
              <a:ext cx="0" cy="3383280"/>
            </a:xfrm>
            <a:prstGeom prst="line">
              <a:avLst/>
            </a:prstGeom>
            <a:noFill/>
            <a:ln w="101600">
              <a:solidFill>
                <a:sysClr val="windowText" lastClr="000000">
                  <a:lumMod val="75000"/>
                  <a:lumOff val="25000"/>
                </a:sys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A84349A-C21C-418D-91D5-124173B94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20614" y="5946285"/>
              <a:ext cx="396875" cy="396875"/>
            </a:xfrm>
            <a:prstGeom prst="ellipse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86F81C0-4E7F-4229-948D-EF701A3454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8564" y="6054235"/>
              <a:ext cx="180975" cy="18097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4712288-FE32-498D-8F93-92AE84A57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4123" y="3018180"/>
              <a:ext cx="396875" cy="396875"/>
            </a:xfrm>
            <a:prstGeom prst="ellips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CBBBE02-AE20-4AD9-91D1-66839C62F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2073" y="3126130"/>
              <a:ext cx="180975" cy="18097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43" name="Line 40">
              <a:extLst>
                <a:ext uri="{FF2B5EF4-FFF2-40B4-BE49-F238E27FC236}">
                  <a16:creationId xmlns:a16="http://schemas.microsoft.com/office/drawing/2014/main" id="{9FAC9671-C239-4F72-BFA8-801F0DBFFC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92560" y="3351003"/>
              <a:ext cx="0" cy="2743200"/>
            </a:xfrm>
            <a:prstGeom prst="line">
              <a:avLst/>
            </a:prstGeom>
            <a:noFill/>
            <a:ln w="101600">
              <a:solidFill>
                <a:sysClr val="windowText" lastClr="000000">
                  <a:lumMod val="65000"/>
                  <a:lumOff val="35000"/>
                </a:sys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0B97A26E-E5BE-4F55-B973-652DFABC5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4123" y="5946285"/>
              <a:ext cx="396875" cy="396875"/>
            </a:xfrm>
            <a:prstGeom prst="ellips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FD8FC41-4D4C-4248-A082-6B1A27DB13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2073" y="6054235"/>
              <a:ext cx="180975" cy="18097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pic>
          <p:nvPicPr>
            <p:cNvPr id="46" name="Picture 2" descr="E:\haja Premium\Check_Mark.png">
              <a:extLst>
                <a:ext uri="{FF2B5EF4-FFF2-40B4-BE49-F238E27FC236}">
                  <a16:creationId xmlns:a16="http://schemas.microsoft.com/office/drawing/2014/main" id="{6196F71D-C1B2-402A-9183-0AA97260E1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3688" y="4862840"/>
              <a:ext cx="297744" cy="297744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2" descr="E:\haja Premium\Check_Mark.png">
              <a:extLst>
                <a:ext uri="{FF2B5EF4-FFF2-40B4-BE49-F238E27FC236}">
                  <a16:creationId xmlns:a16="http://schemas.microsoft.com/office/drawing/2014/main" id="{57FA7672-AB84-4769-8AE1-38E42F12C6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3688" y="3769404"/>
              <a:ext cx="297744" cy="297744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44FE23B-1570-47F6-89A9-17403B193933}"/>
                </a:ext>
              </a:extLst>
            </p:cNvPr>
            <p:cNvSpPr txBox="1"/>
            <p:nvPr/>
          </p:nvSpPr>
          <p:spPr>
            <a:xfrm>
              <a:off x="5960411" y="4842435"/>
              <a:ext cx="1063061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Public Key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1EDB2DA-54EB-45A3-8328-C78FF015F8F4}"/>
                </a:ext>
              </a:extLst>
            </p:cNvPr>
            <p:cNvSpPr txBox="1"/>
            <p:nvPr/>
          </p:nvSpPr>
          <p:spPr>
            <a:xfrm>
              <a:off x="5960411" y="3749001"/>
              <a:ext cx="124483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Private Key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37DCAB5-DABB-4340-9E63-86D0DBA4F1F6}"/>
                </a:ext>
              </a:extLst>
            </p:cNvPr>
            <p:cNvSpPr/>
            <p:nvPr/>
          </p:nvSpPr>
          <p:spPr>
            <a:xfrm>
              <a:off x="6147671" y="2911637"/>
              <a:ext cx="1860064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Based on the type of key used 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8897696-D513-4C96-8518-93F7E7023265}"/>
                </a:ext>
              </a:extLst>
            </p:cNvPr>
            <p:cNvSpPr/>
            <p:nvPr/>
          </p:nvSpPr>
          <p:spPr>
            <a:xfrm>
              <a:off x="5960411" y="4156430"/>
              <a:ext cx="1885256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2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Same key is used for encryption and decryption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E4D1FCA-6DD6-473C-8F14-1C791713CEB6}"/>
                </a:ext>
              </a:extLst>
            </p:cNvPr>
            <p:cNvSpPr/>
            <p:nvPr/>
          </p:nvSpPr>
          <p:spPr>
            <a:xfrm>
              <a:off x="5960411" y="5248380"/>
              <a:ext cx="1863988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2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Two different keys are used for encryption and decryption</a:t>
              </a:r>
            </a:p>
          </p:txBody>
        </p:sp>
        <p:pic>
          <p:nvPicPr>
            <p:cNvPr id="53" name="Picture 2" descr="E:\haja Premium\Check_Mark.png">
              <a:extLst>
                <a:ext uri="{FF2B5EF4-FFF2-40B4-BE49-F238E27FC236}">
                  <a16:creationId xmlns:a16="http://schemas.microsoft.com/office/drawing/2014/main" id="{C21974C2-02DB-42D3-B647-F1D169D2D9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0179" y="3048160"/>
              <a:ext cx="297744" cy="297744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E:\haja Premium\Check_Mark.png">
              <a:extLst>
                <a:ext uri="{FF2B5EF4-FFF2-40B4-BE49-F238E27FC236}">
                  <a16:creationId xmlns:a16="http://schemas.microsoft.com/office/drawing/2014/main" id="{404DBE72-C401-4D31-84F5-9337E10C77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0179" y="3745699"/>
              <a:ext cx="297744" cy="297744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E30C014-B116-4A08-AEA5-B1537C502FA3}"/>
                </a:ext>
              </a:extLst>
            </p:cNvPr>
            <p:cNvSpPr/>
            <p:nvPr/>
          </p:nvSpPr>
          <p:spPr>
            <a:xfrm>
              <a:off x="8390177" y="3599868"/>
              <a:ext cx="2252250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Based on the type of input data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24DCA8C-271A-4063-BBE2-2D8E8831C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23798" y="3692546"/>
              <a:ext cx="396875" cy="396875"/>
            </a:xfrm>
            <a:prstGeom prst="ellips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01202CB-293C-4CFD-9DCC-65DF5B55C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1748" y="3800496"/>
              <a:ext cx="180975" cy="18097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58" name="Line 40">
              <a:extLst>
                <a:ext uri="{FF2B5EF4-FFF2-40B4-BE49-F238E27FC236}">
                  <a16:creationId xmlns:a16="http://schemas.microsoft.com/office/drawing/2014/main" id="{E2C03F97-1E48-4237-AA20-B9A32B2DFB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22235" y="4056446"/>
              <a:ext cx="0" cy="1911927"/>
            </a:xfrm>
            <a:prstGeom prst="line">
              <a:avLst/>
            </a:prstGeom>
            <a:noFill/>
            <a:ln w="101600">
              <a:solidFill>
                <a:sysClr val="windowText" lastClr="000000">
                  <a:lumMod val="65000"/>
                  <a:lumOff val="35000"/>
                </a:sys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pic>
          <p:nvPicPr>
            <p:cNvPr id="59" name="Picture 2" descr="E:\haja Premium\Check_Mark.png">
              <a:extLst>
                <a:ext uri="{FF2B5EF4-FFF2-40B4-BE49-F238E27FC236}">
                  <a16:creationId xmlns:a16="http://schemas.microsoft.com/office/drawing/2014/main" id="{E7F18CCC-15C3-4A00-B432-25EF00AFAC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3363" y="5342311"/>
              <a:ext cx="297744" cy="297744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" descr="E:\haja Premium\Check_Mark.png">
              <a:extLst>
                <a:ext uri="{FF2B5EF4-FFF2-40B4-BE49-F238E27FC236}">
                  <a16:creationId xmlns:a16="http://schemas.microsoft.com/office/drawing/2014/main" id="{0A26E116-EDCD-4E29-9AB2-59D64ACEEA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3363" y="4343262"/>
              <a:ext cx="297744" cy="297744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D6FB068-DEFE-4C9D-97F8-300EAEE3D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23798" y="5946285"/>
              <a:ext cx="396875" cy="396875"/>
            </a:xfrm>
            <a:prstGeom prst="ellips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E69DCEDC-F04D-464F-AA40-8CB190B56F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1748" y="6054235"/>
              <a:ext cx="180975" cy="18097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9A24300-4D1D-4DCA-A2EE-0D0B172CF5A0}"/>
                </a:ext>
              </a:extLst>
            </p:cNvPr>
            <p:cNvSpPr txBox="1"/>
            <p:nvPr/>
          </p:nvSpPr>
          <p:spPr>
            <a:xfrm>
              <a:off x="9709023" y="4359311"/>
              <a:ext cx="111799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Block Cipher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A121D14-1AF2-4DFD-9A2B-4AFDEF127826}"/>
                </a:ext>
              </a:extLst>
            </p:cNvPr>
            <p:cNvSpPr txBox="1"/>
            <p:nvPr/>
          </p:nvSpPr>
          <p:spPr>
            <a:xfrm>
              <a:off x="9569421" y="5316170"/>
              <a:ext cx="125759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Stream Cipher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5AD6799-F8E4-4A62-8016-A1A3812512FA}"/>
                </a:ext>
              </a:extLst>
            </p:cNvPr>
            <p:cNvSpPr/>
            <p:nvPr/>
          </p:nvSpPr>
          <p:spPr>
            <a:xfrm>
              <a:off x="9089253" y="4754434"/>
              <a:ext cx="1752600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3" indent="0" algn="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Encrypts blocks of data of fixed size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5BA428F-9845-4773-A7CB-9F419AA644BD}"/>
                </a:ext>
              </a:extLst>
            </p:cNvPr>
            <p:cNvSpPr/>
            <p:nvPr/>
          </p:nvSpPr>
          <p:spPr>
            <a:xfrm>
              <a:off x="9339133" y="5706634"/>
              <a:ext cx="1502720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3" indent="0" algn="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Encrypts continuous streams of data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888A553-7D1F-4819-9970-47F337D615E7}"/>
                </a:ext>
              </a:extLst>
            </p:cNvPr>
            <p:cNvSpPr/>
            <p:nvPr/>
          </p:nvSpPr>
          <p:spPr>
            <a:xfrm>
              <a:off x="4926867" y="1320391"/>
              <a:ext cx="2235933" cy="46166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libri" panose="020F0502020204030204" pitchFamily="34" charset="0"/>
                </a:rPr>
                <a:t>Types of ciphers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6" name="Picture 75" descr="Icon&#10;&#10;Description automatically generated">
            <a:extLst>
              <a:ext uri="{FF2B5EF4-FFF2-40B4-BE49-F238E27FC236}">
                <a16:creationId xmlns:a16="http://schemas.microsoft.com/office/drawing/2014/main" id="{575068DD-A9D2-4B0F-89FF-3B9119684C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12" y="1454464"/>
            <a:ext cx="1085849" cy="110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93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text, electronics, keyboard, computer&#10;&#10;Description automatically generated">
            <a:extLst>
              <a:ext uri="{FF2B5EF4-FFF2-40B4-BE49-F238E27FC236}">
                <a16:creationId xmlns:a16="http://schemas.microsoft.com/office/drawing/2014/main" id="{2059239E-5333-4B20-AB5C-F7007C31687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" t="9323" r="10" b="50599"/>
          <a:stretch/>
        </p:blipFill>
        <p:spPr>
          <a:xfrm>
            <a:off x="0" y="0"/>
            <a:ext cx="12192000" cy="3218448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B3126FC-6A5B-4411-B0F6-405752899468}"/>
              </a:ext>
            </a:extLst>
          </p:cNvPr>
          <p:cNvSpPr/>
          <p:nvPr/>
        </p:nvSpPr>
        <p:spPr>
          <a:xfrm>
            <a:off x="1365906" y="5671464"/>
            <a:ext cx="10497145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>
                <a:solidFill>
                  <a:prstClr val="black"/>
                </a:solidFill>
              </a:rPr>
              <a:t>Due to the </a:t>
            </a:r>
            <a:r>
              <a:rPr lang="en-US" b="1" dirty="0">
                <a:solidFill>
                  <a:srgbClr val="FF0000"/>
                </a:solidFill>
              </a:rPr>
              <a:t>inherent weakness </a:t>
            </a:r>
            <a:r>
              <a:rPr lang="en-US" dirty="0">
                <a:solidFill>
                  <a:prstClr val="black"/>
                </a:solidFill>
              </a:rPr>
              <a:t>of DES with </a:t>
            </a:r>
            <a:r>
              <a:rPr lang="en-US" dirty="0"/>
              <a:t>today’s t</a:t>
            </a:r>
            <a:r>
              <a:rPr lang="en-US" dirty="0">
                <a:solidFill>
                  <a:prstClr val="black"/>
                </a:solidFill>
              </a:rPr>
              <a:t>echnologies, some organizations triple repeat the process (3DES) for added strength until they can afford to update their equipment to AES </a:t>
            </a:r>
            <a:r>
              <a:rPr lang="en-US" dirty="0"/>
              <a:t>capabilities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580A65E-28CB-40D9-B6BC-F277014B4157}"/>
              </a:ext>
            </a:extLst>
          </p:cNvPr>
          <p:cNvGrpSpPr/>
          <p:nvPr/>
        </p:nvGrpSpPr>
        <p:grpSpPr>
          <a:xfrm>
            <a:off x="610602" y="5688435"/>
            <a:ext cx="612389" cy="612389"/>
            <a:chOff x="610602" y="5655771"/>
            <a:chExt cx="612389" cy="61238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051D238-A406-4003-ADEC-2B2DAA8DFD78}"/>
                </a:ext>
              </a:extLst>
            </p:cNvPr>
            <p:cNvSpPr/>
            <p:nvPr/>
          </p:nvSpPr>
          <p:spPr>
            <a:xfrm>
              <a:off x="610602" y="5655771"/>
              <a:ext cx="612389" cy="612389"/>
            </a:xfrm>
            <a:prstGeom prst="ellipse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" name="Freeform 112">
              <a:extLst>
                <a:ext uri="{FF2B5EF4-FFF2-40B4-BE49-F238E27FC236}">
                  <a16:creationId xmlns:a16="http://schemas.microsoft.com/office/drawing/2014/main" id="{7B138802-C753-409A-B660-7009DCF0FD2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90961" y="5816503"/>
              <a:ext cx="251671" cy="290924"/>
            </a:xfrm>
            <a:custGeom>
              <a:avLst/>
              <a:gdLst>
                <a:gd name="T0" fmla="*/ 153071 w 390"/>
                <a:gd name="T1" fmla="*/ 0 h 444"/>
                <a:gd name="T2" fmla="*/ 0 w 390"/>
                <a:gd name="T3" fmla="*/ 23877 h 444"/>
                <a:gd name="T4" fmla="*/ 19522 w 390"/>
                <a:gd name="T5" fmla="*/ 199574 h 444"/>
                <a:gd name="T6" fmla="*/ 172593 w 390"/>
                <a:gd name="T7" fmla="*/ 179752 h 444"/>
                <a:gd name="T8" fmla="*/ 153071 w 390"/>
                <a:gd name="T9" fmla="*/ 0 h 444"/>
                <a:gd name="T10" fmla="*/ 153071 w 390"/>
                <a:gd name="T11" fmla="*/ 179752 h 444"/>
                <a:gd name="T12" fmla="*/ 19522 w 390"/>
                <a:gd name="T13" fmla="*/ 23877 h 444"/>
                <a:gd name="T14" fmla="*/ 153071 w 390"/>
                <a:gd name="T15" fmla="*/ 179752 h 444"/>
                <a:gd name="T16" fmla="*/ 98054 w 390"/>
                <a:gd name="T17" fmla="*/ 123889 h 444"/>
                <a:gd name="T18" fmla="*/ 43037 w 390"/>
                <a:gd name="T19" fmla="*/ 136053 h 444"/>
                <a:gd name="T20" fmla="*/ 98054 w 390"/>
                <a:gd name="T21" fmla="*/ 123889 h 444"/>
                <a:gd name="T22" fmla="*/ 129556 w 390"/>
                <a:gd name="T23" fmla="*/ 79740 h 444"/>
                <a:gd name="T24" fmla="*/ 86519 w 390"/>
                <a:gd name="T25" fmla="*/ 88299 h 444"/>
                <a:gd name="T26" fmla="*/ 129556 w 390"/>
                <a:gd name="T27" fmla="*/ 79740 h 444"/>
                <a:gd name="T28" fmla="*/ 86519 w 390"/>
                <a:gd name="T29" fmla="*/ 68027 h 444"/>
                <a:gd name="T30" fmla="*/ 129556 w 390"/>
                <a:gd name="T31" fmla="*/ 44150 h 444"/>
                <a:gd name="T32" fmla="*/ 86519 w 390"/>
                <a:gd name="T33" fmla="*/ 68027 h 444"/>
                <a:gd name="T34" fmla="*/ 74539 w 390"/>
                <a:gd name="T35" fmla="*/ 44150 h 444"/>
                <a:gd name="T36" fmla="*/ 43037 w 390"/>
                <a:gd name="T37" fmla="*/ 88299 h 444"/>
                <a:gd name="T38" fmla="*/ 74539 w 390"/>
                <a:gd name="T39" fmla="*/ 44150 h 444"/>
                <a:gd name="T40" fmla="*/ 62560 w 390"/>
                <a:gd name="T41" fmla="*/ 100013 h 444"/>
                <a:gd name="T42" fmla="*/ 43037 w 390"/>
                <a:gd name="T43" fmla="*/ 112176 h 444"/>
                <a:gd name="T44" fmla="*/ 62560 w 390"/>
                <a:gd name="T45" fmla="*/ 100013 h 444"/>
                <a:gd name="T46" fmla="*/ 74539 w 390"/>
                <a:gd name="T47" fmla="*/ 112176 h 444"/>
                <a:gd name="T48" fmla="*/ 129556 w 390"/>
                <a:gd name="T49" fmla="*/ 100013 h 444"/>
                <a:gd name="T50" fmla="*/ 74539 w 390"/>
                <a:gd name="T51" fmla="*/ 112176 h 444"/>
                <a:gd name="T52" fmla="*/ 129556 w 390"/>
                <a:gd name="T53" fmla="*/ 143712 h 444"/>
                <a:gd name="T54" fmla="*/ 43037 w 390"/>
                <a:gd name="T55" fmla="*/ 155875 h 444"/>
                <a:gd name="T56" fmla="*/ 129556 w 390"/>
                <a:gd name="T57" fmla="*/ 143712 h 444"/>
                <a:gd name="T58" fmla="*/ 110034 w 390"/>
                <a:gd name="T59" fmla="*/ 136053 h 444"/>
                <a:gd name="T60" fmla="*/ 129556 w 390"/>
                <a:gd name="T61" fmla="*/ 123889 h 444"/>
                <a:gd name="T62" fmla="*/ 110034 w 390"/>
                <a:gd name="T63" fmla="*/ 136053 h 44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90" h="444">
                  <a:moveTo>
                    <a:pt x="345" y="0"/>
                  </a:moveTo>
                  <a:lnTo>
                    <a:pt x="345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27"/>
                    <a:pt x="0" y="53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7" y="443"/>
                    <a:pt x="44" y="443"/>
                  </a:cubicBezTo>
                  <a:cubicBezTo>
                    <a:pt x="345" y="443"/>
                    <a:pt x="345" y="443"/>
                    <a:pt x="345" y="443"/>
                  </a:cubicBezTo>
                  <a:cubicBezTo>
                    <a:pt x="372" y="443"/>
                    <a:pt x="389" y="425"/>
                    <a:pt x="389" y="399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89" y="27"/>
                    <a:pt x="372" y="0"/>
                    <a:pt x="345" y="0"/>
                  </a:cubicBezTo>
                  <a:close/>
                  <a:moveTo>
                    <a:pt x="345" y="399"/>
                  </a:moveTo>
                  <a:lnTo>
                    <a:pt x="345" y="399"/>
                  </a:lnTo>
                  <a:cubicBezTo>
                    <a:pt x="44" y="399"/>
                    <a:pt x="44" y="399"/>
                    <a:pt x="44" y="39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345" y="53"/>
                    <a:pt x="345" y="53"/>
                    <a:pt x="345" y="53"/>
                  </a:cubicBezTo>
                  <a:lnTo>
                    <a:pt x="345" y="399"/>
                  </a:lnTo>
                  <a:close/>
                  <a:moveTo>
                    <a:pt x="221" y="275"/>
                  </a:moveTo>
                  <a:lnTo>
                    <a:pt x="221" y="275"/>
                  </a:lnTo>
                  <a:cubicBezTo>
                    <a:pt x="97" y="275"/>
                    <a:pt x="97" y="275"/>
                    <a:pt x="97" y="275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221" y="302"/>
                    <a:pt x="221" y="302"/>
                    <a:pt x="221" y="302"/>
                  </a:cubicBezTo>
                  <a:lnTo>
                    <a:pt x="221" y="275"/>
                  </a:lnTo>
                  <a:close/>
                  <a:moveTo>
                    <a:pt x="292" y="177"/>
                  </a:moveTo>
                  <a:lnTo>
                    <a:pt x="292" y="177"/>
                  </a:lnTo>
                  <a:cubicBezTo>
                    <a:pt x="195" y="177"/>
                    <a:pt x="195" y="177"/>
                    <a:pt x="195" y="177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292" y="196"/>
                    <a:pt x="292" y="196"/>
                    <a:pt x="292" y="196"/>
                  </a:cubicBezTo>
                  <a:lnTo>
                    <a:pt x="292" y="177"/>
                  </a:lnTo>
                  <a:close/>
                  <a:moveTo>
                    <a:pt x="195" y="151"/>
                  </a:moveTo>
                  <a:lnTo>
                    <a:pt x="195" y="151"/>
                  </a:lnTo>
                  <a:cubicBezTo>
                    <a:pt x="292" y="151"/>
                    <a:pt x="292" y="151"/>
                    <a:pt x="292" y="151"/>
                  </a:cubicBezTo>
                  <a:cubicBezTo>
                    <a:pt x="292" y="98"/>
                    <a:pt x="292" y="98"/>
                    <a:pt x="292" y="98"/>
                  </a:cubicBezTo>
                  <a:cubicBezTo>
                    <a:pt x="195" y="98"/>
                    <a:pt x="195" y="98"/>
                    <a:pt x="195" y="98"/>
                  </a:cubicBezTo>
                  <a:lnTo>
                    <a:pt x="195" y="151"/>
                  </a:lnTo>
                  <a:close/>
                  <a:moveTo>
                    <a:pt x="168" y="98"/>
                  </a:moveTo>
                  <a:lnTo>
                    <a:pt x="168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68" y="196"/>
                    <a:pt x="168" y="196"/>
                    <a:pt x="168" y="196"/>
                  </a:cubicBezTo>
                  <a:lnTo>
                    <a:pt x="168" y="98"/>
                  </a:ln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97" y="222"/>
                    <a:pt x="97" y="222"/>
                    <a:pt x="97" y="222"/>
                  </a:cubicBezTo>
                  <a:cubicBezTo>
                    <a:pt x="97" y="249"/>
                    <a:pt x="97" y="249"/>
                    <a:pt x="97" y="249"/>
                  </a:cubicBezTo>
                  <a:cubicBezTo>
                    <a:pt x="141" y="249"/>
                    <a:pt x="141" y="249"/>
                    <a:pt x="141" y="249"/>
                  </a:cubicBezTo>
                  <a:lnTo>
                    <a:pt x="141" y="222"/>
                  </a:lnTo>
                  <a:close/>
                  <a:moveTo>
                    <a:pt x="168" y="249"/>
                  </a:moveTo>
                  <a:lnTo>
                    <a:pt x="168" y="249"/>
                  </a:lnTo>
                  <a:cubicBezTo>
                    <a:pt x="292" y="249"/>
                    <a:pt x="292" y="249"/>
                    <a:pt x="292" y="249"/>
                  </a:cubicBezTo>
                  <a:cubicBezTo>
                    <a:pt x="292" y="222"/>
                    <a:pt x="292" y="222"/>
                    <a:pt x="292" y="222"/>
                  </a:cubicBezTo>
                  <a:cubicBezTo>
                    <a:pt x="168" y="222"/>
                    <a:pt x="168" y="222"/>
                    <a:pt x="168" y="222"/>
                  </a:cubicBezTo>
                  <a:lnTo>
                    <a:pt x="168" y="249"/>
                  </a:lnTo>
                  <a:close/>
                  <a:moveTo>
                    <a:pt x="292" y="319"/>
                  </a:moveTo>
                  <a:lnTo>
                    <a:pt x="292" y="319"/>
                  </a:lnTo>
                  <a:cubicBezTo>
                    <a:pt x="97" y="319"/>
                    <a:pt x="97" y="319"/>
                    <a:pt x="97" y="319"/>
                  </a:cubicBezTo>
                  <a:cubicBezTo>
                    <a:pt x="97" y="346"/>
                    <a:pt x="97" y="346"/>
                    <a:pt x="97" y="346"/>
                  </a:cubicBezTo>
                  <a:cubicBezTo>
                    <a:pt x="292" y="346"/>
                    <a:pt x="292" y="346"/>
                    <a:pt x="292" y="346"/>
                  </a:cubicBezTo>
                  <a:lnTo>
                    <a:pt x="292" y="319"/>
                  </a:lnTo>
                  <a:close/>
                  <a:moveTo>
                    <a:pt x="248" y="302"/>
                  </a:moveTo>
                  <a:lnTo>
                    <a:pt x="248" y="302"/>
                  </a:lnTo>
                  <a:cubicBezTo>
                    <a:pt x="292" y="302"/>
                    <a:pt x="292" y="302"/>
                    <a:pt x="292" y="302"/>
                  </a:cubicBezTo>
                  <a:cubicBezTo>
                    <a:pt x="292" y="275"/>
                    <a:pt x="292" y="275"/>
                    <a:pt x="292" y="275"/>
                  </a:cubicBezTo>
                  <a:cubicBezTo>
                    <a:pt x="248" y="275"/>
                    <a:pt x="248" y="275"/>
                    <a:pt x="248" y="275"/>
                  </a:cubicBezTo>
                  <a:lnTo>
                    <a:pt x="248" y="302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AFA994-AE43-445C-9F52-A4E86CC93857}"/>
              </a:ext>
            </a:extLst>
          </p:cNvPr>
          <p:cNvGrpSpPr/>
          <p:nvPr/>
        </p:nvGrpSpPr>
        <p:grpSpPr>
          <a:xfrm>
            <a:off x="-2081" y="593"/>
            <a:ext cx="4650281" cy="3230727"/>
            <a:chOff x="-4162" y="-1"/>
            <a:chExt cx="6938362" cy="3429001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50FEE506-F2F1-4E81-8C9E-A5DCB9CDDA11}"/>
                </a:ext>
              </a:extLst>
            </p:cNvPr>
            <p:cNvSpPr/>
            <p:nvPr/>
          </p:nvSpPr>
          <p:spPr>
            <a:xfrm>
              <a:off x="4704346" y="0"/>
              <a:ext cx="2229854" cy="3429000"/>
            </a:xfrm>
            <a:prstGeom prst="rtTriangle">
              <a:avLst/>
            </a:prstGeom>
            <a:solidFill>
              <a:srgbClr val="44546A">
                <a:lumMod val="50000"/>
                <a:alpha val="9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28">
              <a:extLst>
                <a:ext uri="{FF2B5EF4-FFF2-40B4-BE49-F238E27FC236}">
                  <a16:creationId xmlns:a16="http://schemas.microsoft.com/office/drawing/2014/main" id="{8FAB3D64-2438-4A15-840D-7B37D7CE5A28}"/>
                </a:ext>
              </a:extLst>
            </p:cNvPr>
            <p:cNvSpPr/>
            <p:nvPr/>
          </p:nvSpPr>
          <p:spPr>
            <a:xfrm>
              <a:off x="-4162" y="-1"/>
              <a:ext cx="4708508" cy="3429001"/>
            </a:xfrm>
            <a:custGeom>
              <a:avLst/>
              <a:gdLst>
                <a:gd name="connsiteX0" fmla="*/ 0 w 4708508"/>
                <a:gd name="connsiteY0" fmla="*/ 0 h 3429001"/>
                <a:gd name="connsiteX1" fmla="*/ 4708508 w 4708508"/>
                <a:gd name="connsiteY1" fmla="*/ 0 h 3429001"/>
                <a:gd name="connsiteX2" fmla="*/ 4708508 w 4708508"/>
                <a:gd name="connsiteY2" fmla="*/ 3429001 h 3429001"/>
                <a:gd name="connsiteX3" fmla="*/ 0 w 4708508"/>
                <a:gd name="connsiteY3" fmla="*/ 3429001 h 34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8508" h="3429001">
                  <a:moveTo>
                    <a:pt x="0" y="0"/>
                  </a:moveTo>
                  <a:lnTo>
                    <a:pt x="4708508" y="0"/>
                  </a:lnTo>
                  <a:lnTo>
                    <a:pt x="4708508" y="3429001"/>
                  </a:lnTo>
                  <a:lnTo>
                    <a:pt x="0" y="3429001"/>
                  </a:lnTo>
                  <a:close/>
                </a:path>
              </a:pathLst>
            </a:custGeom>
            <a:solidFill>
              <a:srgbClr val="44546A">
                <a:lumMod val="50000"/>
                <a:alpha val="9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9B6EF98-8829-482B-B3EE-F333AB518AAF}"/>
              </a:ext>
            </a:extLst>
          </p:cNvPr>
          <p:cNvSpPr/>
          <p:nvPr/>
        </p:nvSpPr>
        <p:spPr>
          <a:xfrm>
            <a:off x="1365906" y="4589318"/>
            <a:ext cx="10749894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>
                <a:solidFill>
                  <a:prstClr val="black"/>
                </a:solidFill>
              </a:rPr>
              <a:t>DES is the </a:t>
            </a:r>
            <a:r>
              <a:rPr lang="en-US" b="1" dirty="0">
                <a:solidFill>
                  <a:srgbClr val="FF0000"/>
                </a:solidFill>
              </a:rPr>
              <a:t>archetypal block cipher </a:t>
            </a:r>
            <a:r>
              <a:rPr lang="en-US" dirty="0"/>
              <a:t>— an algorithm that takes a fixed-length string of plaintext bits and transforms it into a ciphertext bit string of the same length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D5FE210-478E-4001-9DFD-88E4C8C65045}"/>
              </a:ext>
            </a:extLst>
          </p:cNvPr>
          <p:cNvGrpSpPr/>
          <p:nvPr/>
        </p:nvGrpSpPr>
        <p:grpSpPr>
          <a:xfrm>
            <a:off x="610602" y="4599785"/>
            <a:ext cx="612389" cy="612389"/>
            <a:chOff x="610602" y="4558635"/>
            <a:chExt cx="612389" cy="61238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A0A5475-713B-4ADA-9D14-10D72D527B30}"/>
                </a:ext>
              </a:extLst>
            </p:cNvPr>
            <p:cNvSpPr/>
            <p:nvPr/>
          </p:nvSpPr>
          <p:spPr>
            <a:xfrm>
              <a:off x="610602" y="4558635"/>
              <a:ext cx="612389" cy="612389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" name="Freeform 134">
              <a:extLst>
                <a:ext uri="{FF2B5EF4-FFF2-40B4-BE49-F238E27FC236}">
                  <a16:creationId xmlns:a16="http://schemas.microsoft.com/office/drawing/2014/main" id="{72D1C836-1155-4F7B-B093-117EC24FFD9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1177" y="4730901"/>
              <a:ext cx="211238" cy="267857"/>
            </a:xfrm>
            <a:custGeom>
              <a:avLst/>
              <a:gdLst>
                <a:gd name="T0" fmla="*/ 45980 w 355"/>
                <a:gd name="T1" fmla="*/ 106898 h 453"/>
                <a:gd name="T2" fmla="*/ 45980 w 355"/>
                <a:gd name="T3" fmla="*/ 106898 h 453"/>
                <a:gd name="T4" fmla="*/ 107575 w 355"/>
                <a:gd name="T5" fmla="*/ 106898 h 453"/>
                <a:gd name="T6" fmla="*/ 107575 w 355"/>
                <a:gd name="T7" fmla="*/ 87933 h 453"/>
                <a:gd name="T8" fmla="*/ 45980 w 355"/>
                <a:gd name="T9" fmla="*/ 87933 h 453"/>
                <a:gd name="T10" fmla="*/ 45980 w 355"/>
                <a:gd name="T11" fmla="*/ 106898 h 453"/>
                <a:gd name="T12" fmla="*/ 130564 w 355"/>
                <a:gd name="T13" fmla="*/ 0 h 453"/>
                <a:gd name="T14" fmla="*/ 130564 w 355"/>
                <a:gd name="T15" fmla="*/ 0 h 453"/>
                <a:gd name="T16" fmla="*/ 22990 w 355"/>
                <a:gd name="T17" fmla="*/ 0 h 453"/>
                <a:gd name="T18" fmla="*/ 0 w 355"/>
                <a:gd name="T19" fmla="*/ 22845 h 453"/>
                <a:gd name="T20" fmla="*/ 0 w 355"/>
                <a:gd name="T21" fmla="*/ 171986 h 453"/>
                <a:gd name="T22" fmla="*/ 22990 w 355"/>
                <a:gd name="T23" fmla="*/ 194831 h 453"/>
                <a:gd name="T24" fmla="*/ 130564 w 355"/>
                <a:gd name="T25" fmla="*/ 194831 h 453"/>
                <a:gd name="T26" fmla="*/ 153554 w 355"/>
                <a:gd name="T27" fmla="*/ 171986 h 453"/>
                <a:gd name="T28" fmla="*/ 153554 w 355"/>
                <a:gd name="T29" fmla="*/ 22845 h 453"/>
                <a:gd name="T30" fmla="*/ 130564 w 355"/>
                <a:gd name="T31" fmla="*/ 0 h 453"/>
                <a:gd name="T32" fmla="*/ 130564 w 355"/>
                <a:gd name="T33" fmla="*/ 171986 h 453"/>
                <a:gd name="T34" fmla="*/ 130564 w 355"/>
                <a:gd name="T35" fmla="*/ 171986 h 453"/>
                <a:gd name="T36" fmla="*/ 22990 w 355"/>
                <a:gd name="T37" fmla="*/ 171986 h 453"/>
                <a:gd name="T38" fmla="*/ 22990 w 355"/>
                <a:gd name="T39" fmla="*/ 22845 h 453"/>
                <a:gd name="T40" fmla="*/ 130564 w 355"/>
                <a:gd name="T41" fmla="*/ 22845 h 453"/>
                <a:gd name="T42" fmla="*/ 130564 w 355"/>
                <a:gd name="T43" fmla="*/ 171986 h 453"/>
                <a:gd name="T44" fmla="*/ 107575 w 355"/>
                <a:gd name="T45" fmla="*/ 45690 h 453"/>
                <a:gd name="T46" fmla="*/ 107575 w 355"/>
                <a:gd name="T47" fmla="*/ 45690 h 453"/>
                <a:gd name="T48" fmla="*/ 45980 w 355"/>
                <a:gd name="T49" fmla="*/ 45690 h 453"/>
                <a:gd name="T50" fmla="*/ 45980 w 355"/>
                <a:gd name="T51" fmla="*/ 65087 h 453"/>
                <a:gd name="T52" fmla="*/ 107575 w 355"/>
                <a:gd name="T53" fmla="*/ 65087 h 453"/>
                <a:gd name="T54" fmla="*/ 107575 w 355"/>
                <a:gd name="T55" fmla="*/ 45690 h 453"/>
                <a:gd name="T56" fmla="*/ 107575 w 355"/>
                <a:gd name="T57" fmla="*/ 129744 h 453"/>
                <a:gd name="T58" fmla="*/ 107575 w 355"/>
                <a:gd name="T59" fmla="*/ 129744 h 453"/>
                <a:gd name="T60" fmla="*/ 45980 w 355"/>
                <a:gd name="T61" fmla="*/ 129744 h 453"/>
                <a:gd name="T62" fmla="*/ 45980 w 355"/>
                <a:gd name="T63" fmla="*/ 148709 h 453"/>
                <a:gd name="T64" fmla="*/ 107575 w 355"/>
                <a:gd name="T65" fmla="*/ 148709 h 453"/>
                <a:gd name="T66" fmla="*/ 107575 w 355"/>
                <a:gd name="T67" fmla="*/ 129744 h 45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55" h="453">
                  <a:moveTo>
                    <a:pt x="106" y="248"/>
                  </a:moveTo>
                  <a:lnTo>
                    <a:pt x="106" y="248"/>
                  </a:lnTo>
                  <a:cubicBezTo>
                    <a:pt x="248" y="248"/>
                    <a:pt x="248" y="248"/>
                    <a:pt x="248" y="248"/>
                  </a:cubicBezTo>
                  <a:cubicBezTo>
                    <a:pt x="248" y="204"/>
                    <a:pt x="248" y="204"/>
                    <a:pt x="248" y="204"/>
                  </a:cubicBezTo>
                  <a:cubicBezTo>
                    <a:pt x="106" y="204"/>
                    <a:pt x="106" y="204"/>
                    <a:pt x="106" y="204"/>
                  </a:cubicBezTo>
                  <a:lnTo>
                    <a:pt x="106" y="248"/>
                  </a:lnTo>
                  <a:close/>
                  <a:moveTo>
                    <a:pt x="301" y="0"/>
                  </a:moveTo>
                  <a:lnTo>
                    <a:pt x="301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6" y="0"/>
                    <a:pt x="0" y="26"/>
                    <a:pt x="0" y="53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26" y="452"/>
                    <a:pt x="53" y="452"/>
                  </a:cubicBezTo>
                  <a:cubicBezTo>
                    <a:pt x="301" y="452"/>
                    <a:pt x="301" y="452"/>
                    <a:pt x="301" y="452"/>
                  </a:cubicBezTo>
                  <a:cubicBezTo>
                    <a:pt x="328" y="452"/>
                    <a:pt x="354" y="425"/>
                    <a:pt x="354" y="399"/>
                  </a:cubicBezTo>
                  <a:cubicBezTo>
                    <a:pt x="354" y="53"/>
                    <a:pt x="354" y="53"/>
                    <a:pt x="354" y="53"/>
                  </a:cubicBezTo>
                  <a:cubicBezTo>
                    <a:pt x="354" y="26"/>
                    <a:pt x="328" y="0"/>
                    <a:pt x="301" y="0"/>
                  </a:cubicBezTo>
                  <a:close/>
                  <a:moveTo>
                    <a:pt x="301" y="399"/>
                  </a:moveTo>
                  <a:lnTo>
                    <a:pt x="301" y="399"/>
                  </a:lnTo>
                  <a:cubicBezTo>
                    <a:pt x="53" y="399"/>
                    <a:pt x="53" y="399"/>
                    <a:pt x="53" y="399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301" y="53"/>
                    <a:pt x="301" y="53"/>
                    <a:pt x="301" y="53"/>
                  </a:cubicBezTo>
                  <a:lnTo>
                    <a:pt x="301" y="399"/>
                  </a:lnTo>
                  <a:close/>
                  <a:moveTo>
                    <a:pt x="248" y="106"/>
                  </a:moveTo>
                  <a:lnTo>
                    <a:pt x="248" y="106"/>
                  </a:lnTo>
                  <a:cubicBezTo>
                    <a:pt x="106" y="106"/>
                    <a:pt x="106" y="106"/>
                    <a:pt x="106" y="106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248" y="151"/>
                    <a:pt x="248" y="151"/>
                    <a:pt x="248" y="151"/>
                  </a:cubicBezTo>
                  <a:lnTo>
                    <a:pt x="248" y="106"/>
                  </a:lnTo>
                  <a:close/>
                  <a:moveTo>
                    <a:pt x="248" y="301"/>
                  </a:moveTo>
                  <a:lnTo>
                    <a:pt x="248" y="301"/>
                  </a:lnTo>
                  <a:cubicBezTo>
                    <a:pt x="106" y="301"/>
                    <a:pt x="106" y="301"/>
                    <a:pt x="106" y="301"/>
                  </a:cubicBezTo>
                  <a:cubicBezTo>
                    <a:pt x="106" y="345"/>
                    <a:pt x="106" y="345"/>
                    <a:pt x="106" y="345"/>
                  </a:cubicBezTo>
                  <a:cubicBezTo>
                    <a:pt x="248" y="345"/>
                    <a:pt x="248" y="345"/>
                    <a:pt x="248" y="345"/>
                  </a:cubicBezTo>
                  <a:lnTo>
                    <a:pt x="248" y="30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F4EE0434-8EB2-4102-8824-0E3F00C40740}"/>
              </a:ext>
            </a:extLst>
          </p:cNvPr>
          <p:cNvSpPr/>
          <p:nvPr/>
        </p:nvSpPr>
        <p:spPr>
          <a:xfrm>
            <a:off x="1365906" y="3632663"/>
            <a:ext cx="10497145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DES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is designed to </a:t>
            </a:r>
            <a:r>
              <a:rPr lang="en-US" b="1" dirty="0">
                <a:solidFill>
                  <a:srgbClr val="FF0000"/>
                </a:solidFill>
              </a:rPr>
              <a:t>encipher</a:t>
            </a:r>
            <a:r>
              <a:rPr lang="en-US" dirty="0">
                <a:solidFill>
                  <a:prstClr val="black"/>
                </a:solidFill>
              </a:rPr>
              <a:t> and </a:t>
            </a:r>
            <a:r>
              <a:rPr lang="en-US" b="1" dirty="0">
                <a:solidFill>
                  <a:srgbClr val="FF0000"/>
                </a:solidFill>
              </a:rPr>
              <a:t>decipher</a:t>
            </a:r>
            <a:r>
              <a:rPr lang="en-US" dirty="0">
                <a:solidFill>
                  <a:prstClr val="black"/>
                </a:solidFill>
              </a:rPr>
              <a:t> blocks of data consisting of </a:t>
            </a:r>
            <a:r>
              <a:rPr lang="en-US" b="1" dirty="0">
                <a:solidFill>
                  <a:srgbClr val="FF0000"/>
                </a:solidFill>
              </a:rPr>
              <a:t>64 bits </a:t>
            </a:r>
            <a:r>
              <a:rPr lang="en-US" dirty="0">
                <a:solidFill>
                  <a:prstClr val="black"/>
                </a:solidFill>
              </a:rPr>
              <a:t>under control of a 56-bit key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8659583-9E6C-48DF-9FBA-3DE40D3C235B}"/>
              </a:ext>
            </a:extLst>
          </p:cNvPr>
          <p:cNvGrpSpPr/>
          <p:nvPr/>
        </p:nvGrpSpPr>
        <p:grpSpPr>
          <a:xfrm>
            <a:off x="610602" y="3511135"/>
            <a:ext cx="612389" cy="612389"/>
            <a:chOff x="610602" y="3478471"/>
            <a:chExt cx="612389" cy="61238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25AA343-E539-49E1-AF44-67566147A145}"/>
                </a:ext>
              </a:extLst>
            </p:cNvPr>
            <p:cNvSpPr/>
            <p:nvPr/>
          </p:nvSpPr>
          <p:spPr>
            <a:xfrm>
              <a:off x="610602" y="3478471"/>
              <a:ext cx="612389" cy="612389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2" name="Freeform 60">
              <a:extLst>
                <a:ext uri="{FF2B5EF4-FFF2-40B4-BE49-F238E27FC236}">
                  <a16:creationId xmlns:a16="http://schemas.microsoft.com/office/drawing/2014/main" id="{0770FB5E-499B-4658-BAF7-7288A664366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92001" y="3647621"/>
              <a:ext cx="249591" cy="274089"/>
            </a:xfrm>
            <a:custGeom>
              <a:avLst/>
              <a:gdLst>
                <a:gd name="T0" fmla="*/ 38236 w 303"/>
                <a:gd name="T1" fmla="*/ 0 h 293"/>
                <a:gd name="T2" fmla="*/ 38236 w 303"/>
                <a:gd name="T3" fmla="*/ 0 h 293"/>
                <a:gd name="T4" fmla="*/ 19333 w 303"/>
                <a:gd name="T5" fmla="*/ 0 h 293"/>
                <a:gd name="T6" fmla="*/ 0 w 303"/>
                <a:gd name="T7" fmla="*/ 14981 h 293"/>
                <a:gd name="T8" fmla="*/ 0 w 303"/>
                <a:gd name="T9" fmla="*/ 34242 h 293"/>
                <a:gd name="T10" fmla="*/ 19333 w 303"/>
                <a:gd name="T11" fmla="*/ 53076 h 293"/>
                <a:gd name="T12" fmla="*/ 38236 w 303"/>
                <a:gd name="T13" fmla="*/ 53076 h 293"/>
                <a:gd name="T14" fmla="*/ 53703 w 303"/>
                <a:gd name="T15" fmla="*/ 34242 h 293"/>
                <a:gd name="T16" fmla="*/ 53703 w 303"/>
                <a:gd name="T17" fmla="*/ 14981 h 293"/>
                <a:gd name="T18" fmla="*/ 38236 w 303"/>
                <a:gd name="T19" fmla="*/ 0 h 293"/>
                <a:gd name="T20" fmla="*/ 110412 w 303"/>
                <a:gd name="T21" fmla="*/ 0 h 293"/>
                <a:gd name="T22" fmla="*/ 110412 w 303"/>
                <a:gd name="T23" fmla="*/ 0 h 293"/>
                <a:gd name="T24" fmla="*/ 91509 w 303"/>
                <a:gd name="T25" fmla="*/ 0 h 293"/>
                <a:gd name="T26" fmla="*/ 76472 w 303"/>
                <a:gd name="T27" fmla="*/ 14981 h 293"/>
                <a:gd name="T28" fmla="*/ 76472 w 303"/>
                <a:gd name="T29" fmla="*/ 34242 h 293"/>
                <a:gd name="T30" fmla="*/ 91509 w 303"/>
                <a:gd name="T31" fmla="*/ 53076 h 293"/>
                <a:gd name="T32" fmla="*/ 110412 w 303"/>
                <a:gd name="T33" fmla="*/ 53076 h 293"/>
                <a:gd name="T34" fmla="*/ 129745 w 303"/>
                <a:gd name="T35" fmla="*/ 34242 h 293"/>
                <a:gd name="T36" fmla="*/ 129745 w 303"/>
                <a:gd name="T37" fmla="*/ 14981 h 293"/>
                <a:gd name="T38" fmla="*/ 110412 w 303"/>
                <a:gd name="T39" fmla="*/ 0 h 293"/>
                <a:gd name="T40" fmla="*/ 38236 w 303"/>
                <a:gd name="T41" fmla="*/ 71909 h 293"/>
                <a:gd name="T42" fmla="*/ 38236 w 303"/>
                <a:gd name="T43" fmla="*/ 71909 h 293"/>
                <a:gd name="T44" fmla="*/ 19333 w 303"/>
                <a:gd name="T45" fmla="*/ 71909 h 293"/>
                <a:gd name="T46" fmla="*/ 0 w 303"/>
                <a:gd name="T47" fmla="*/ 90743 h 293"/>
                <a:gd name="T48" fmla="*/ 0 w 303"/>
                <a:gd name="T49" fmla="*/ 109576 h 293"/>
                <a:gd name="T50" fmla="*/ 19333 w 303"/>
                <a:gd name="T51" fmla="*/ 124985 h 293"/>
                <a:gd name="T52" fmla="*/ 38236 w 303"/>
                <a:gd name="T53" fmla="*/ 124985 h 293"/>
                <a:gd name="T54" fmla="*/ 53703 w 303"/>
                <a:gd name="T55" fmla="*/ 109576 h 293"/>
                <a:gd name="T56" fmla="*/ 53703 w 303"/>
                <a:gd name="T57" fmla="*/ 90743 h 293"/>
                <a:gd name="T58" fmla="*/ 38236 w 303"/>
                <a:gd name="T59" fmla="*/ 71909 h 293"/>
                <a:gd name="T60" fmla="*/ 110412 w 303"/>
                <a:gd name="T61" fmla="*/ 71909 h 293"/>
                <a:gd name="T62" fmla="*/ 110412 w 303"/>
                <a:gd name="T63" fmla="*/ 71909 h 293"/>
                <a:gd name="T64" fmla="*/ 91509 w 303"/>
                <a:gd name="T65" fmla="*/ 71909 h 293"/>
                <a:gd name="T66" fmla="*/ 76472 w 303"/>
                <a:gd name="T67" fmla="*/ 90743 h 293"/>
                <a:gd name="T68" fmla="*/ 76472 w 303"/>
                <a:gd name="T69" fmla="*/ 109576 h 293"/>
                <a:gd name="T70" fmla="*/ 91509 w 303"/>
                <a:gd name="T71" fmla="*/ 124985 h 293"/>
                <a:gd name="T72" fmla="*/ 110412 w 303"/>
                <a:gd name="T73" fmla="*/ 124985 h 293"/>
                <a:gd name="T74" fmla="*/ 129745 w 303"/>
                <a:gd name="T75" fmla="*/ 109576 h 293"/>
                <a:gd name="T76" fmla="*/ 129745 w 303"/>
                <a:gd name="T77" fmla="*/ 90743 h 293"/>
                <a:gd name="T78" fmla="*/ 110412 w 303"/>
                <a:gd name="T79" fmla="*/ 71909 h 29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03" h="293">
                  <a:moveTo>
                    <a:pt x="89" y="0"/>
                  </a:moveTo>
                  <a:lnTo>
                    <a:pt x="89" y="0"/>
                  </a:lnTo>
                  <a:cubicBezTo>
                    <a:pt x="45" y="0"/>
                    <a:pt x="45" y="0"/>
                    <a:pt x="45" y="0"/>
                  </a:cubicBezTo>
                  <a:cubicBezTo>
                    <a:pt x="19" y="0"/>
                    <a:pt x="0" y="8"/>
                    <a:pt x="0" y="35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06"/>
                    <a:pt x="19" y="124"/>
                    <a:pt x="45" y="124"/>
                  </a:cubicBezTo>
                  <a:cubicBezTo>
                    <a:pt x="89" y="124"/>
                    <a:pt x="89" y="124"/>
                    <a:pt x="89" y="124"/>
                  </a:cubicBezTo>
                  <a:cubicBezTo>
                    <a:pt x="116" y="124"/>
                    <a:pt x="125" y="106"/>
                    <a:pt x="125" y="80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8"/>
                    <a:pt x="116" y="0"/>
                    <a:pt x="89" y="0"/>
                  </a:cubicBezTo>
                  <a:close/>
                  <a:moveTo>
                    <a:pt x="257" y="0"/>
                  </a:moveTo>
                  <a:lnTo>
                    <a:pt x="257" y="0"/>
                  </a:lnTo>
                  <a:cubicBezTo>
                    <a:pt x="213" y="0"/>
                    <a:pt x="213" y="0"/>
                    <a:pt x="213" y="0"/>
                  </a:cubicBezTo>
                  <a:cubicBezTo>
                    <a:pt x="187" y="0"/>
                    <a:pt x="178" y="8"/>
                    <a:pt x="178" y="35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8" y="106"/>
                    <a:pt x="187" y="124"/>
                    <a:pt x="213" y="124"/>
                  </a:cubicBezTo>
                  <a:cubicBezTo>
                    <a:pt x="257" y="124"/>
                    <a:pt x="257" y="124"/>
                    <a:pt x="257" y="124"/>
                  </a:cubicBezTo>
                  <a:cubicBezTo>
                    <a:pt x="284" y="124"/>
                    <a:pt x="302" y="106"/>
                    <a:pt x="302" y="80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2" y="8"/>
                    <a:pt x="284" y="0"/>
                    <a:pt x="257" y="0"/>
                  </a:cubicBezTo>
                  <a:close/>
                  <a:moveTo>
                    <a:pt x="89" y="168"/>
                  </a:moveTo>
                  <a:lnTo>
                    <a:pt x="89" y="168"/>
                  </a:lnTo>
                  <a:cubicBezTo>
                    <a:pt x="45" y="168"/>
                    <a:pt x="45" y="168"/>
                    <a:pt x="45" y="168"/>
                  </a:cubicBezTo>
                  <a:cubicBezTo>
                    <a:pt x="19" y="168"/>
                    <a:pt x="0" y="186"/>
                    <a:pt x="0" y="212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83"/>
                    <a:pt x="19" y="292"/>
                    <a:pt x="45" y="292"/>
                  </a:cubicBezTo>
                  <a:cubicBezTo>
                    <a:pt x="89" y="292"/>
                    <a:pt x="89" y="292"/>
                    <a:pt x="89" y="292"/>
                  </a:cubicBezTo>
                  <a:cubicBezTo>
                    <a:pt x="116" y="292"/>
                    <a:pt x="125" y="283"/>
                    <a:pt x="125" y="256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5" y="186"/>
                    <a:pt x="116" y="168"/>
                    <a:pt x="89" y="168"/>
                  </a:cubicBezTo>
                  <a:close/>
                  <a:moveTo>
                    <a:pt x="257" y="168"/>
                  </a:moveTo>
                  <a:lnTo>
                    <a:pt x="257" y="168"/>
                  </a:lnTo>
                  <a:cubicBezTo>
                    <a:pt x="213" y="168"/>
                    <a:pt x="213" y="168"/>
                    <a:pt x="213" y="168"/>
                  </a:cubicBezTo>
                  <a:cubicBezTo>
                    <a:pt x="187" y="168"/>
                    <a:pt x="178" y="186"/>
                    <a:pt x="178" y="212"/>
                  </a:cubicBezTo>
                  <a:cubicBezTo>
                    <a:pt x="178" y="256"/>
                    <a:pt x="178" y="256"/>
                    <a:pt x="178" y="256"/>
                  </a:cubicBezTo>
                  <a:cubicBezTo>
                    <a:pt x="178" y="283"/>
                    <a:pt x="187" y="292"/>
                    <a:pt x="213" y="292"/>
                  </a:cubicBezTo>
                  <a:cubicBezTo>
                    <a:pt x="257" y="292"/>
                    <a:pt x="257" y="292"/>
                    <a:pt x="257" y="292"/>
                  </a:cubicBezTo>
                  <a:cubicBezTo>
                    <a:pt x="284" y="292"/>
                    <a:pt x="302" y="283"/>
                    <a:pt x="302" y="256"/>
                  </a:cubicBezTo>
                  <a:cubicBezTo>
                    <a:pt x="302" y="212"/>
                    <a:pt x="302" y="212"/>
                    <a:pt x="302" y="212"/>
                  </a:cubicBezTo>
                  <a:cubicBezTo>
                    <a:pt x="302" y="186"/>
                    <a:pt x="284" y="168"/>
                    <a:pt x="257" y="16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solidFill>
                <a:sysClr val="window" lastClr="FFFFFF"/>
              </a:solidFill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8B69021-3D2D-4FA2-B3C1-F716FA8FCF21}"/>
              </a:ext>
            </a:extLst>
          </p:cNvPr>
          <p:cNvSpPr txBox="1"/>
          <p:nvPr/>
        </p:nvSpPr>
        <p:spPr>
          <a:xfrm>
            <a:off x="152400" y="1752600"/>
            <a:ext cx="3935637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Data Encryption Standard (DES)</a:t>
            </a:r>
            <a:endParaRPr lang="en-IN" sz="2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87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227D835-E4A3-469C-9A17-A844E3BF45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" b="40247"/>
          <a:stretch/>
        </p:blipFill>
        <p:spPr>
          <a:xfrm>
            <a:off x="0" y="-26988"/>
            <a:ext cx="12192000" cy="3836988"/>
          </a:xfrm>
        </p:spPr>
      </p:pic>
      <p:sp>
        <p:nvSpPr>
          <p:cNvPr id="24" name="TextBox 39">
            <a:extLst>
              <a:ext uri="{FF2B5EF4-FFF2-40B4-BE49-F238E27FC236}">
                <a16:creationId xmlns:a16="http://schemas.microsoft.com/office/drawing/2014/main" id="{CA730F2E-C477-4044-B263-263FAF45B130}"/>
              </a:ext>
            </a:extLst>
          </p:cNvPr>
          <p:cNvSpPr txBox="1"/>
          <p:nvPr/>
        </p:nvSpPr>
        <p:spPr>
          <a:xfrm>
            <a:off x="270510" y="4524024"/>
            <a:ext cx="3474720" cy="1495776"/>
          </a:xfrm>
          <a:prstGeom prst="rect">
            <a:avLst/>
          </a:prstGeom>
          <a:noFill/>
        </p:spPr>
        <p:txBody>
          <a:bodyPr wrap="square" lIns="109710" tIns="54855" rIns="109710" bIns="54855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indent="-347663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/>
              <a:t>AES is a </a:t>
            </a:r>
            <a:r>
              <a:rPr lang="en-US" b="1" dirty="0">
                <a:solidFill>
                  <a:srgbClr val="FF0000"/>
                </a:solidFill>
              </a:rPr>
              <a:t>symmetric-key</a:t>
            </a:r>
            <a:r>
              <a:rPr lang="en-US" dirty="0"/>
              <a:t> algorithm used by the US government agencies to secure sensitive but unclassified material</a:t>
            </a:r>
            <a:endParaRPr lang="en-IN" dirty="0"/>
          </a:p>
        </p:txBody>
      </p:sp>
      <p:sp>
        <p:nvSpPr>
          <p:cNvPr id="27" name="TextBox 37">
            <a:extLst>
              <a:ext uri="{FF2B5EF4-FFF2-40B4-BE49-F238E27FC236}">
                <a16:creationId xmlns:a16="http://schemas.microsoft.com/office/drawing/2014/main" id="{D03C07B9-9516-4932-840C-E4BCFECC28AE}"/>
              </a:ext>
            </a:extLst>
          </p:cNvPr>
          <p:cNvSpPr txBox="1"/>
          <p:nvPr/>
        </p:nvSpPr>
        <p:spPr>
          <a:xfrm>
            <a:off x="8446770" y="4524024"/>
            <a:ext cx="3474720" cy="1495776"/>
          </a:xfrm>
          <a:prstGeom prst="rect">
            <a:avLst/>
          </a:prstGeom>
          <a:noFill/>
        </p:spPr>
        <p:txBody>
          <a:bodyPr wrap="square" lIns="109710" tIns="54855" rIns="109710" bIns="54855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indent="-347663" fontAlgn="base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/>
              <a:t>It has a </a:t>
            </a:r>
            <a:r>
              <a:rPr lang="en-US" b="1" dirty="0">
                <a:solidFill>
                  <a:srgbClr val="FF0000"/>
                </a:solidFill>
              </a:rPr>
              <a:t>128-bit</a:t>
            </a:r>
            <a:r>
              <a:rPr lang="en-US" dirty="0"/>
              <a:t> block size with key sizes of 128, 192, and 256 bits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for AES-128, </a:t>
            </a:r>
            <a:br>
              <a:rPr lang="en-US" dirty="0"/>
            </a:br>
            <a:r>
              <a:rPr lang="en-US" dirty="0"/>
              <a:t>AES-192, and AES-256, respectively</a:t>
            </a:r>
            <a:endParaRPr lang="en-IN" dirty="0"/>
          </a:p>
        </p:txBody>
      </p:sp>
      <p:sp>
        <p:nvSpPr>
          <p:cNvPr id="30" name="TextBox 35">
            <a:extLst>
              <a:ext uri="{FF2B5EF4-FFF2-40B4-BE49-F238E27FC236}">
                <a16:creationId xmlns:a16="http://schemas.microsoft.com/office/drawing/2014/main" id="{B4C47D2B-886D-42D2-A8C0-E5287C4B5C50}"/>
              </a:ext>
            </a:extLst>
          </p:cNvPr>
          <p:cNvSpPr txBox="1"/>
          <p:nvPr/>
        </p:nvSpPr>
        <p:spPr>
          <a:xfrm>
            <a:off x="4358640" y="4524024"/>
            <a:ext cx="3474720" cy="941778"/>
          </a:xfrm>
          <a:prstGeom prst="rect">
            <a:avLst/>
          </a:prstGeom>
          <a:noFill/>
        </p:spPr>
        <p:txBody>
          <a:bodyPr wrap="square" lIns="109710" tIns="54855" rIns="109710" bIns="54855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indent="-347663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/>
              <a:t>AES is an </a:t>
            </a:r>
            <a:r>
              <a:rPr lang="en-US" b="1" dirty="0">
                <a:solidFill>
                  <a:srgbClr val="FF0000"/>
                </a:solidFill>
              </a:rPr>
              <a:t>iterated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block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cipher </a:t>
            </a:r>
            <a:r>
              <a:rPr lang="en-US" dirty="0"/>
              <a:t>that works by repeating the same operation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multiple</a:t>
            </a:r>
            <a:r>
              <a:rPr lang="en-US" b="1" dirty="0"/>
              <a:t> </a:t>
            </a:r>
            <a:r>
              <a:rPr lang="en-US" dirty="0"/>
              <a:t>times</a:t>
            </a:r>
            <a:endParaRPr lang="en-IN" dirty="0"/>
          </a:p>
        </p:txBody>
      </p:sp>
      <p:sp>
        <p:nvSpPr>
          <p:cNvPr id="41" name="TextBox 19">
            <a:extLst>
              <a:ext uri="{FF2B5EF4-FFF2-40B4-BE49-F238E27FC236}">
                <a16:creationId xmlns:a16="http://schemas.microsoft.com/office/drawing/2014/main" id="{C1F3A4A0-DDC9-4147-B71F-AB03501CCFC4}"/>
              </a:ext>
            </a:extLst>
          </p:cNvPr>
          <p:cNvSpPr txBox="1"/>
          <p:nvPr/>
        </p:nvSpPr>
        <p:spPr>
          <a:xfrm>
            <a:off x="0" y="-27296"/>
            <a:ext cx="12191999" cy="942197"/>
          </a:xfrm>
          <a:prstGeom prst="rect">
            <a:avLst/>
          </a:prstGeom>
          <a:solidFill>
            <a:srgbClr val="216548"/>
          </a:solidFill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Advanced Encryption Standard (AES)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E4AAECE-67B4-47E0-B4B6-9D9462C22ACB}"/>
              </a:ext>
            </a:extLst>
          </p:cNvPr>
          <p:cNvGrpSpPr/>
          <p:nvPr/>
        </p:nvGrpSpPr>
        <p:grpSpPr>
          <a:xfrm>
            <a:off x="1555413" y="3348283"/>
            <a:ext cx="904915" cy="905269"/>
            <a:chOff x="1555413" y="3539380"/>
            <a:chExt cx="904915" cy="905269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ACE084B-7035-4DF4-9E49-E2767E13A21E}"/>
                </a:ext>
              </a:extLst>
            </p:cNvPr>
            <p:cNvSpPr/>
            <p:nvPr/>
          </p:nvSpPr>
          <p:spPr>
            <a:xfrm>
              <a:off x="1555413" y="3539380"/>
              <a:ext cx="904915" cy="905269"/>
            </a:xfrm>
            <a:prstGeom prst="ellipse">
              <a:avLst/>
            </a:prstGeom>
            <a:solidFill>
              <a:srgbClr val="98C0E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8" name="Picture 57" descr="Icon&#10;&#10;Description automatically generated">
              <a:extLst>
                <a:ext uri="{FF2B5EF4-FFF2-40B4-BE49-F238E27FC236}">
                  <a16:creationId xmlns:a16="http://schemas.microsoft.com/office/drawing/2014/main" id="{7C51AED9-D52F-4893-817B-8426F1EBE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8026" y="3722535"/>
              <a:ext cx="559688" cy="538959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0C65C60-462B-40B6-A0F8-0E74650A0802}"/>
              </a:ext>
            </a:extLst>
          </p:cNvPr>
          <p:cNvGrpSpPr/>
          <p:nvPr/>
        </p:nvGrpSpPr>
        <p:grpSpPr>
          <a:xfrm>
            <a:off x="5643543" y="3348283"/>
            <a:ext cx="904915" cy="905269"/>
            <a:chOff x="5643543" y="3539380"/>
            <a:chExt cx="904915" cy="905269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B5C13BC-65DF-4DBF-BD6A-291125DEFE55}"/>
                </a:ext>
              </a:extLst>
            </p:cNvPr>
            <p:cNvSpPr/>
            <p:nvPr/>
          </p:nvSpPr>
          <p:spPr>
            <a:xfrm>
              <a:off x="5643543" y="3539380"/>
              <a:ext cx="904915" cy="905269"/>
            </a:xfrm>
            <a:prstGeom prst="ellipse">
              <a:avLst/>
            </a:prstGeom>
            <a:solidFill>
              <a:srgbClr val="F3A671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0" name="Picture 59" descr="Icon&#10;&#10;Description automatically generated">
              <a:extLst>
                <a:ext uri="{FF2B5EF4-FFF2-40B4-BE49-F238E27FC236}">
                  <a16:creationId xmlns:a16="http://schemas.microsoft.com/office/drawing/2014/main" id="{6BB61794-3551-4486-AA1F-F4C560C52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0095" y="3665944"/>
              <a:ext cx="551810" cy="652140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C26AD78-69C2-47A5-B4B7-8812A95C82A7}"/>
              </a:ext>
            </a:extLst>
          </p:cNvPr>
          <p:cNvGrpSpPr/>
          <p:nvPr/>
        </p:nvGrpSpPr>
        <p:grpSpPr>
          <a:xfrm>
            <a:off x="9731673" y="3348283"/>
            <a:ext cx="904915" cy="905269"/>
            <a:chOff x="9731673" y="3539380"/>
            <a:chExt cx="904915" cy="905269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A6BD1F7-1795-4C37-9EC6-01C88F7AAB44}"/>
                </a:ext>
              </a:extLst>
            </p:cNvPr>
            <p:cNvSpPr/>
            <p:nvPr/>
          </p:nvSpPr>
          <p:spPr>
            <a:xfrm>
              <a:off x="9731673" y="3539380"/>
              <a:ext cx="904915" cy="905269"/>
            </a:xfrm>
            <a:prstGeom prst="ellipse">
              <a:avLst/>
            </a:prstGeom>
            <a:solidFill>
              <a:srgbClr val="A5A5A5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2" name="Picture 61" descr="Icon&#10;&#10;Description automatically generated">
              <a:extLst>
                <a:ext uri="{FF2B5EF4-FFF2-40B4-BE49-F238E27FC236}">
                  <a16:creationId xmlns:a16="http://schemas.microsoft.com/office/drawing/2014/main" id="{7FD815CB-F4C0-42F3-BF04-4D85007E0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5460" y="3673344"/>
              <a:ext cx="637341" cy="637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0103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169E4E5-2104-4114-ADBB-8E0ED675E75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2" r="29042"/>
          <a:stretch>
            <a:fillRect/>
          </a:stretch>
        </p:blipFill>
        <p:spPr>
          <a:xfrm>
            <a:off x="0" y="14960"/>
            <a:ext cx="4114800" cy="6539582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08FBD71-1917-4435-AC87-5076BAF68D5F}"/>
              </a:ext>
            </a:extLst>
          </p:cNvPr>
          <p:cNvSpPr/>
          <p:nvPr/>
        </p:nvSpPr>
        <p:spPr>
          <a:xfrm>
            <a:off x="2971800" y="0"/>
            <a:ext cx="1153121" cy="6553840"/>
          </a:xfrm>
          <a:prstGeom prst="rect">
            <a:avLst/>
          </a:prstGeom>
          <a:solidFill>
            <a:srgbClr val="E7E6E6"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BBEB6C15-8FA1-4549-B59A-A0445F23EB8A}"/>
              </a:ext>
            </a:extLst>
          </p:cNvPr>
          <p:cNvSpPr txBox="1">
            <a:spLocks/>
          </p:cNvSpPr>
          <p:nvPr/>
        </p:nvSpPr>
        <p:spPr>
          <a:xfrm>
            <a:off x="4307682" y="1799618"/>
            <a:ext cx="4993147" cy="940805"/>
          </a:xfrm>
          <a:prstGeom prst="rect">
            <a:avLst/>
          </a:prstGeom>
        </p:spPr>
        <p:txBody>
          <a:bodyPr vert="horz" wrap="square" lIns="108745" tIns="54373" rIns="108745" bIns="54373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46075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</a:rPr>
              <a:t>A variable </a:t>
            </a:r>
            <a:r>
              <a:rPr lang="en-US" dirty="0"/>
              <a:t>key size </a:t>
            </a:r>
            <a:r>
              <a:rPr lang="en-US" b="1" dirty="0">
                <a:solidFill>
                  <a:srgbClr val="FF0000"/>
                </a:solidFill>
              </a:rPr>
              <a:t>symmetric key stream cipher</a:t>
            </a:r>
            <a:r>
              <a:rPr lang="en-US" dirty="0">
                <a:solidFill>
                  <a:prstClr val="black"/>
                </a:solidFill>
              </a:rPr>
              <a:t> with byte-oriented </a:t>
            </a:r>
            <a:r>
              <a:rPr lang="en-US" dirty="0"/>
              <a:t>operations a</a:t>
            </a:r>
            <a:r>
              <a:rPr lang="en-US" dirty="0">
                <a:solidFill>
                  <a:prstClr val="black"/>
                </a:solidFill>
              </a:rPr>
              <a:t>nd is based on the use of a random permutation</a:t>
            </a:r>
            <a:endParaRPr lang="en-US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4BB79F4C-E72E-4F2E-BEB3-545BC69E77BA}"/>
              </a:ext>
            </a:extLst>
          </p:cNvPr>
          <p:cNvSpPr txBox="1">
            <a:spLocks/>
          </p:cNvSpPr>
          <p:nvPr/>
        </p:nvSpPr>
        <p:spPr>
          <a:xfrm>
            <a:off x="4307682" y="3038266"/>
            <a:ext cx="5048681" cy="940805"/>
          </a:xfrm>
          <a:prstGeom prst="rect">
            <a:avLst/>
          </a:prstGeom>
        </p:spPr>
        <p:txBody>
          <a:bodyPr vert="horz" wrap="square" lIns="108745" tIns="54373" rIns="108745" bIns="54373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46075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</a:rPr>
              <a:t>It is a </a:t>
            </a:r>
            <a:r>
              <a:rPr lang="en-US" b="1" dirty="0">
                <a:solidFill>
                  <a:srgbClr val="FF0000"/>
                </a:solidFill>
              </a:rPr>
              <a:t>parameterized algorithm</a:t>
            </a:r>
            <a:r>
              <a:rPr lang="en-US" dirty="0">
                <a:solidFill>
                  <a:prstClr val="black"/>
                </a:solidFill>
              </a:rPr>
              <a:t> with a variable block size, variable key size, and variable number of rounds. The key size is </a:t>
            </a:r>
            <a:r>
              <a:rPr lang="en-US" b="1" dirty="0">
                <a:solidFill>
                  <a:srgbClr val="FF0000"/>
                </a:solidFill>
              </a:rPr>
              <a:t>128 bits</a:t>
            </a:r>
            <a:endParaRPr lang="en-US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68A17410-2E6C-47F6-BA46-4138FCA3C531}"/>
              </a:ext>
            </a:extLst>
          </p:cNvPr>
          <p:cNvSpPr txBox="1">
            <a:spLocks/>
          </p:cNvSpPr>
          <p:nvPr/>
        </p:nvSpPr>
        <p:spPr>
          <a:xfrm>
            <a:off x="4307683" y="4445821"/>
            <a:ext cx="4807588" cy="1802579"/>
          </a:xfrm>
          <a:prstGeom prst="rect">
            <a:avLst/>
          </a:prstGeom>
        </p:spPr>
        <p:txBody>
          <a:bodyPr vert="horz" wrap="square" lIns="108745" tIns="54373" rIns="108745" bIns="54373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46075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</a:rPr>
              <a:t>RC6 is a </a:t>
            </a:r>
            <a:r>
              <a:rPr lang="en-US" b="1" dirty="0">
                <a:solidFill>
                  <a:srgbClr val="FF0000"/>
                </a:solidFill>
              </a:rPr>
              <a:t>symmetric key block cipher </a:t>
            </a:r>
            <a:r>
              <a:rPr lang="en-US" dirty="0">
                <a:solidFill>
                  <a:prstClr val="black"/>
                </a:solidFill>
              </a:rPr>
              <a:t>derived from RC5 with two additional features:</a:t>
            </a:r>
          </a:p>
          <a:p>
            <a:pPr marL="688975" indent="-3429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FF0000"/>
                </a:solidFill>
              </a:rPr>
              <a:t>integer multiplication</a:t>
            </a:r>
          </a:p>
          <a:p>
            <a:pPr marL="688975" indent="-34290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FF0000"/>
                </a:solidFill>
              </a:rPr>
              <a:t>four 4-bit working registers</a:t>
            </a:r>
            <a:r>
              <a:rPr lang="en-US" dirty="0">
                <a:solidFill>
                  <a:prstClr val="black"/>
                </a:solidFill>
              </a:rPr>
              <a:t> (RC5 uses two 2-bit registers)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86FA11E-8E28-4960-B4CA-353D4D0EFCE6}"/>
              </a:ext>
            </a:extLst>
          </p:cNvPr>
          <p:cNvSpPr/>
          <p:nvPr/>
        </p:nvSpPr>
        <p:spPr>
          <a:xfrm>
            <a:off x="3153798" y="2056317"/>
            <a:ext cx="713657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RC4</a:t>
            </a:r>
            <a:endParaRPr lang="en-US" sz="2000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FF9A5FA-33DE-4300-8C6F-1BE8D327BE94}"/>
              </a:ext>
            </a:extLst>
          </p:cNvPr>
          <p:cNvSpPr/>
          <p:nvPr/>
        </p:nvSpPr>
        <p:spPr>
          <a:xfrm>
            <a:off x="3153798" y="3294965"/>
            <a:ext cx="713657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RC5</a:t>
            </a:r>
            <a:endParaRPr lang="en-US" sz="2000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33C5BA-D6F3-41A5-B5B5-1C7BD3B77A91}"/>
              </a:ext>
            </a:extLst>
          </p:cNvPr>
          <p:cNvSpPr/>
          <p:nvPr/>
        </p:nvSpPr>
        <p:spPr>
          <a:xfrm>
            <a:off x="3156296" y="4888421"/>
            <a:ext cx="713657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RC6</a:t>
            </a:r>
            <a:endParaRPr lang="en-US" sz="2000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3A8F120-3B2A-43E2-A049-7EBA93F6495B}"/>
              </a:ext>
            </a:extLst>
          </p:cNvPr>
          <p:cNvGrpSpPr>
            <a:grpSpLocks noChangeAspect="1"/>
          </p:cNvGrpSpPr>
          <p:nvPr/>
        </p:nvGrpSpPr>
        <p:grpSpPr>
          <a:xfrm>
            <a:off x="9733733" y="1688849"/>
            <a:ext cx="2203546" cy="4719440"/>
            <a:chOff x="6647945" y="1956517"/>
            <a:chExt cx="1925058" cy="4122992"/>
          </a:xfrm>
        </p:grpSpPr>
        <p:sp>
          <p:nvSpPr>
            <p:cNvPr id="49" name="Flowchart: Process 48">
              <a:extLst>
                <a:ext uri="{FF2B5EF4-FFF2-40B4-BE49-F238E27FC236}">
                  <a16:creationId xmlns:a16="http://schemas.microsoft.com/office/drawing/2014/main" id="{DABFEC26-23DD-4E9F-A151-4AC756ADA1C6}"/>
                </a:ext>
              </a:extLst>
            </p:cNvPr>
            <p:cNvSpPr/>
            <p:nvPr/>
          </p:nvSpPr>
          <p:spPr bwMode="auto">
            <a:xfrm>
              <a:off x="6987090" y="2783422"/>
              <a:ext cx="479302" cy="239651"/>
            </a:xfrm>
            <a:prstGeom prst="flowChartProcess">
              <a:avLst/>
            </a:prstGeom>
            <a:solidFill>
              <a:sysClr val="window" lastClr="FFFFFF"/>
            </a:solidFill>
            <a:ln w="28575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4FA551B-2EAA-4E1E-92A4-F6C8D55294AF}"/>
                </a:ext>
              </a:extLst>
            </p:cNvPr>
            <p:cNvCxnSpPr/>
            <p:nvPr/>
          </p:nvCxnSpPr>
          <p:spPr>
            <a:xfrm>
              <a:off x="8562462" y="2037624"/>
              <a:ext cx="0" cy="1677558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8538DF4-7F1C-40DC-B149-3D201F66F212}"/>
                </a:ext>
              </a:extLst>
            </p:cNvPr>
            <p:cNvCxnSpPr/>
            <p:nvPr/>
          </p:nvCxnSpPr>
          <p:spPr>
            <a:xfrm flipH="1">
              <a:off x="7212693" y="3704414"/>
              <a:ext cx="1358022" cy="25562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D131584-21D1-4DF4-9D2B-53919ABBE9F4}"/>
                </a:ext>
              </a:extLst>
            </p:cNvPr>
            <p:cNvCxnSpPr/>
            <p:nvPr/>
          </p:nvCxnSpPr>
          <p:spPr>
            <a:xfrm>
              <a:off x="8562462" y="3950288"/>
              <a:ext cx="0" cy="1677558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1D30DD6E-9EA7-4068-8B2E-D7F87F2AE786}"/>
                </a:ext>
              </a:extLst>
            </p:cNvPr>
            <p:cNvCxnSpPr/>
            <p:nvPr/>
          </p:nvCxnSpPr>
          <p:spPr>
            <a:xfrm flipV="1">
              <a:off x="7226741" y="1956517"/>
              <a:ext cx="0" cy="257958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triangl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E5F0DBD-820B-4844-8DBE-9D422CA1C9A5}"/>
                </a:ext>
              </a:extLst>
            </p:cNvPr>
            <p:cNvCxnSpPr/>
            <p:nvPr/>
          </p:nvCxnSpPr>
          <p:spPr>
            <a:xfrm>
              <a:off x="7226741" y="2525129"/>
              <a:ext cx="0" cy="212358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55" name="Flowchart: Or 54">
              <a:extLst>
                <a:ext uri="{FF2B5EF4-FFF2-40B4-BE49-F238E27FC236}">
                  <a16:creationId xmlns:a16="http://schemas.microsoft.com/office/drawing/2014/main" id="{FE4D7CC9-3C25-4EE2-8E76-831C954921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67254" y="2222796"/>
              <a:ext cx="318975" cy="318975"/>
            </a:xfrm>
            <a:prstGeom prst="flowChartOr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966CC0FE-F89C-4144-BE35-5642A4EF60FC}"/>
                </a:ext>
              </a:extLst>
            </p:cNvPr>
            <p:cNvCxnSpPr/>
            <p:nvPr/>
          </p:nvCxnSpPr>
          <p:spPr>
            <a:xfrm>
              <a:off x="7226741" y="2980026"/>
              <a:ext cx="0" cy="212358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DFFA745-8844-4E16-ADCE-4D7E0C8F723B}"/>
                </a:ext>
              </a:extLst>
            </p:cNvPr>
            <p:cNvCxnSpPr/>
            <p:nvPr/>
          </p:nvCxnSpPr>
          <p:spPr>
            <a:xfrm>
              <a:off x="7226741" y="3206140"/>
              <a:ext cx="0" cy="498276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6D48D44-81A5-4B4E-B3C8-7776E77F40C8}"/>
                </a:ext>
              </a:extLst>
            </p:cNvPr>
            <p:cNvGrpSpPr/>
            <p:nvPr/>
          </p:nvGrpSpPr>
          <p:grpSpPr>
            <a:xfrm>
              <a:off x="6987090" y="2754130"/>
              <a:ext cx="479302" cy="239651"/>
              <a:chOff x="2697480" y="2467480"/>
              <a:chExt cx="548640" cy="27432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9" name="Flowchart: Process 88">
                <a:extLst>
                  <a:ext uri="{FF2B5EF4-FFF2-40B4-BE49-F238E27FC236}">
                    <a16:creationId xmlns:a16="http://schemas.microsoft.com/office/drawing/2014/main" id="{636DA6DF-6312-4AF6-883B-09047A87389F}"/>
                  </a:ext>
                </a:extLst>
              </p:cNvPr>
              <p:cNvSpPr/>
              <p:nvPr/>
            </p:nvSpPr>
            <p:spPr bwMode="auto">
              <a:xfrm>
                <a:off x="2697480" y="2467480"/>
                <a:ext cx="548640" cy="274320"/>
              </a:xfrm>
              <a:prstGeom prst="flowChartProcess">
                <a:avLst/>
              </a:prstGeom>
              <a:solidFill>
                <a:sysClr val="window" lastClr="FFFFFF">
                  <a:lumMod val="85000"/>
                </a:sysClr>
              </a:solidFill>
              <a:ln w="28575" cap="sq">
                <a:solidFill>
                  <a:sysClr val="window" lastClr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3E2EBF2A-3C2A-4681-AC96-0701C70654C7}"/>
                  </a:ext>
                </a:extLst>
              </p:cNvPr>
              <p:cNvGrpSpPr/>
              <p:nvPr/>
            </p:nvGrpSpPr>
            <p:grpSpPr>
              <a:xfrm>
                <a:off x="2767446" y="2530830"/>
                <a:ext cx="408708" cy="147621"/>
                <a:chOff x="2750543" y="2543175"/>
                <a:chExt cx="408708" cy="147621"/>
              </a:xfrm>
            </p:grpSpPr>
            <p:pic>
              <p:nvPicPr>
                <p:cNvPr id="91" name="Picture 2" descr="C:\Users\Sravya\Desktop\1337239505_previous.png">
                  <a:extLst>
                    <a:ext uri="{FF2B5EF4-FFF2-40B4-BE49-F238E27FC236}">
                      <a16:creationId xmlns:a16="http://schemas.microsoft.com/office/drawing/2014/main" id="{93E6277E-F599-4BC7-B367-2265BC9D24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0543" y="2543175"/>
                  <a:ext cx="147621" cy="147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2" name="Picture 2" descr="C:\Users\Sravya\Desktop\1337239505_previous.png">
                  <a:extLst>
                    <a:ext uri="{FF2B5EF4-FFF2-40B4-BE49-F238E27FC236}">
                      <a16:creationId xmlns:a16="http://schemas.microsoft.com/office/drawing/2014/main" id="{D465D836-5FDB-4931-B04A-8AA1D92C13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81086" y="2543175"/>
                  <a:ext cx="147621" cy="147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3" name="Picture 2" descr="C:\Users\Sravya\Desktop\1337239505_previous.png">
                  <a:extLst>
                    <a:ext uri="{FF2B5EF4-FFF2-40B4-BE49-F238E27FC236}">
                      <a16:creationId xmlns:a16="http://schemas.microsoft.com/office/drawing/2014/main" id="{3F7F7B06-FB23-4681-87B0-C64378CA29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11630" y="2543175"/>
                  <a:ext cx="147621" cy="147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C6623DA-E7EB-422A-A1BA-30D5119DBDF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72965" y="3206140"/>
              <a:ext cx="307552" cy="307552"/>
              <a:chOff x="1187196" y="2970400"/>
              <a:chExt cx="320040" cy="320040"/>
            </a:xfr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Flowchart: Process 85">
                <a:extLst>
                  <a:ext uri="{FF2B5EF4-FFF2-40B4-BE49-F238E27FC236}">
                    <a16:creationId xmlns:a16="http://schemas.microsoft.com/office/drawing/2014/main" id="{45FE4127-10BA-4ED2-966E-C606ABE84B4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87196" y="2970400"/>
                <a:ext cx="320040" cy="320040"/>
              </a:xfrm>
              <a:prstGeom prst="flowChartProcess">
                <a:avLst/>
              </a:prstGeom>
              <a:grpFill/>
              <a:ln w="28575" cap="sq">
                <a:solidFill>
                  <a:sysClr val="window" lastClr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wrap="none"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B1ADA79C-F8CC-4EA1-9258-64E8BB57A669}"/>
                  </a:ext>
                </a:extLst>
              </p:cNvPr>
              <p:cNvCxnSpPr/>
              <p:nvPr/>
            </p:nvCxnSpPr>
            <p:spPr>
              <a:xfrm flipH="1">
                <a:off x="1187196" y="3130420"/>
                <a:ext cx="320040" cy="0"/>
              </a:xfrm>
              <a:prstGeom prst="line">
                <a:avLst/>
              </a:prstGeom>
              <a:grpFill/>
              <a:ln w="28575" cap="flat" cmpd="sng" algn="ctr">
                <a:solidFill>
                  <a:sysClr val="window" lastClr="FFFFFF"/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903587CA-F8F6-4EFE-90C8-82CA8FA4649B}"/>
                  </a:ext>
                </a:extLst>
              </p:cNvPr>
              <p:cNvCxnSpPr/>
              <p:nvPr/>
            </p:nvCxnSpPr>
            <p:spPr>
              <a:xfrm rot="5400000" flipH="1">
                <a:off x="1187196" y="3130420"/>
                <a:ext cx="320040" cy="0"/>
              </a:xfrm>
              <a:prstGeom prst="line">
                <a:avLst/>
              </a:prstGeom>
              <a:grpFill/>
              <a:ln w="28575" cap="flat" cmpd="sng" algn="ctr">
                <a:solidFill>
                  <a:sysClr val="window" lastClr="FFFFFF"/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6A0E096-F6B0-4A2E-A13E-D6E93E9DDB76}"/>
                </a:ext>
              </a:extLst>
            </p:cNvPr>
            <p:cNvCxnSpPr/>
            <p:nvPr/>
          </p:nvCxnSpPr>
          <p:spPr>
            <a:xfrm flipH="1">
              <a:off x="7226740" y="3953193"/>
              <a:ext cx="1" cy="22367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79B9E05-D20B-45D8-8582-CF088B65AA99}"/>
                </a:ext>
              </a:extLst>
            </p:cNvPr>
            <p:cNvCxnSpPr/>
            <p:nvPr/>
          </p:nvCxnSpPr>
          <p:spPr>
            <a:xfrm>
              <a:off x="7226741" y="4498627"/>
              <a:ext cx="0" cy="212358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62" name="Flowchart: Or 61">
              <a:extLst>
                <a:ext uri="{FF2B5EF4-FFF2-40B4-BE49-F238E27FC236}">
                  <a16:creationId xmlns:a16="http://schemas.microsoft.com/office/drawing/2014/main" id="{114AE48A-388C-4983-AC24-4B0069CB3C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67254" y="4192134"/>
              <a:ext cx="318975" cy="318975"/>
            </a:xfrm>
            <a:prstGeom prst="flowChartOr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28575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2E21771-C34D-4C87-BE83-B2C17356FE28}"/>
                </a:ext>
              </a:extLst>
            </p:cNvPr>
            <p:cNvCxnSpPr/>
            <p:nvPr/>
          </p:nvCxnSpPr>
          <p:spPr>
            <a:xfrm>
              <a:off x="7226741" y="4950637"/>
              <a:ext cx="0" cy="212358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EAB36D0-EE8C-4D6A-97C9-ADB1386F315A}"/>
                </a:ext>
              </a:extLst>
            </p:cNvPr>
            <p:cNvGrpSpPr/>
            <p:nvPr/>
          </p:nvGrpSpPr>
          <p:grpSpPr>
            <a:xfrm>
              <a:off x="6987090" y="4723468"/>
              <a:ext cx="479302" cy="239651"/>
              <a:chOff x="2697480" y="2467480"/>
              <a:chExt cx="548640" cy="274320"/>
            </a:xfrm>
          </p:grpSpPr>
          <p:sp>
            <p:nvSpPr>
              <p:cNvPr id="81" name="Flowchart: Process 80">
                <a:extLst>
                  <a:ext uri="{FF2B5EF4-FFF2-40B4-BE49-F238E27FC236}">
                    <a16:creationId xmlns:a16="http://schemas.microsoft.com/office/drawing/2014/main" id="{6477F429-5BCA-42FB-B812-534B9FC4DB09}"/>
                  </a:ext>
                </a:extLst>
              </p:cNvPr>
              <p:cNvSpPr/>
              <p:nvPr/>
            </p:nvSpPr>
            <p:spPr bwMode="auto">
              <a:xfrm>
                <a:off x="2697480" y="2467480"/>
                <a:ext cx="548640" cy="274320"/>
              </a:xfrm>
              <a:prstGeom prst="flowChartProcess">
                <a:avLst/>
              </a:prstGeom>
              <a:solidFill>
                <a:sysClr val="window" lastClr="FFFFFF">
                  <a:lumMod val="85000"/>
                </a:sysClr>
              </a:solidFill>
              <a:ln w="28575" cap="sq">
                <a:solidFill>
                  <a:sysClr val="window" lastClr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E2DF107B-6F56-4238-B93D-0EA28C6F2A0C}"/>
                  </a:ext>
                </a:extLst>
              </p:cNvPr>
              <p:cNvGrpSpPr/>
              <p:nvPr/>
            </p:nvGrpSpPr>
            <p:grpSpPr>
              <a:xfrm>
                <a:off x="2767446" y="2530830"/>
                <a:ext cx="408708" cy="147621"/>
                <a:chOff x="2750543" y="2543175"/>
                <a:chExt cx="408708" cy="147621"/>
              </a:xfrm>
            </p:grpSpPr>
            <p:pic>
              <p:nvPicPr>
                <p:cNvPr id="83" name="Picture 2" descr="C:\Users\Sravya\Desktop\1337239505_previous.png">
                  <a:extLst>
                    <a:ext uri="{FF2B5EF4-FFF2-40B4-BE49-F238E27FC236}">
                      <a16:creationId xmlns:a16="http://schemas.microsoft.com/office/drawing/2014/main" id="{E6E5DD60-ABE9-4935-ABEA-C5F1368B7A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50543" y="2543175"/>
                  <a:ext cx="147621" cy="147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4" name="Picture 2" descr="C:\Users\Sravya\Desktop\1337239505_previous.png">
                  <a:extLst>
                    <a:ext uri="{FF2B5EF4-FFF2-40B4-BE49-F238E27FC236}">
                      <a16:creationId xmlns:a16="http://schemas.microsoft.com/office/drawing/2014/main" id="{CDCC25A5-24C1-44B9-BBFE-03B1ACE46D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81086" y="2543175"/>
                  <a:ext cx="147621" cy="147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5" name="Picture 2" descr="C:\Users\Sravya\Desktop\1337239505_previous.png">
                  <a:extLst>
                    <a:ext uri="{FF2B5EF4-FFF2-40B4-BE49-F238E27FC236}">
                      <a16:creationId xmlns:a16="http://schemas.microsoft.com/office/drawing/2014/main" id="{97BF8597-F93B-4070-9EE6-C88E2FA6E5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11630" y="2543175"/>
                  <a:ext cx="147621" cy="147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E561AE5-5373-4453-A72D-CE286AC946AE}"/>
                </a:ext>
              </a:extLst>
            </p:cNvPr>
            <p:cNvCxnSpPr/>
            <p:nvPr/>
          </p:nvCxnSpPr>
          <p:spPr>
            <a:xfrm flipH="1">
              <a:off x="7214981" y="5622014"/>
              <a:ext cx="1358022" cy="25562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8DC77E02-23B5-4353-80A7-BBAF92E14BAF}"/>
                </a:ext>
              </a:extLst>
            </p:cNvPr>
            <p:cNvCxnSpPr/>
            <p:nvPr/>
          </p:nvCxnSpPr>
          <p:spPr>
            <a:xfrm>
              <a:off x="7226741" y="5417587"/>
              <a:ext cx="0" cy="212358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DA925EEE-556D-4E40-BCB2-63B649DEBA1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72965" y="5175478"/>
              <a:ext cx="307552" cy="307552"/>
              <a:chOff x="1187196" y="2970400"/>
              <a:chExt cx="320040" cy="320040"/>
            </a:xfr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Flowchart: Process 77">
                <a:extLst>
                  <a:ext uri="{FF2B5EF4-FFF2-40B4-BE49-F238E27FC236}">
                    <a16:creationId xmlns:a16="http://schemas.microsoft.com/office/drawing/2014/main" id="{FB983984-73ED-4BFA-97E2-CC5CC6619B0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87196" y="2970400"/>
                <a:ext cx="320040" cy="320040"/>
              </a:xfrm>
              <a:prstGeom prst="flowChartProcess">
                <a:avLst/>
              </a:prstGeom>
              <a:grpFill/>
              <a:ln w="28575" cap="sq">
                <a:solidFill>
                  <a:sysClr val="window" lastClr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wrap="none"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E979F592-BBC4-4201-8C39-0AB62F3ABA23}"/>
                  </a:ext>
                </a:extLst>
              </p:cNvPr>
              <p:cNvCxnSpPr/>
              <p:nvPr/>
            </p:nvCxnSpPr>
            <p:spPr>
              <a:xfrm flipH="1">
                <a:off x="1187196" y="3130420"/>
                <a:ext cx="320040" cy="0"/>
              </a:xfrm>
              <a:prstGeom prst="line">
                <a:avLst/>
              </a:prstGeom>
              <a:grpFill/>
              <a:ln w="28575" cap="flat" cmpd="sng" algn="ctr">
                <a:solidFill>
                  <a:sysClr val="window" lastClr="FFFFFF"/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6525F29A-2CD9-4527-988A-9AF874B47794}"/>
                  </a:ext>
                </a:extLst>
              </p:cNvPr>
              <p:cNvCxnSpPr/>
              <p:nvPr/>
            </p:nvCxnSpPr>
            <p:spPr>
              <a:xfrm rot="5400000" flipH="1">
                <a:off x="1187196" y="3130420"/>
                <a:ext cx="320040" cy="0"/>
              </a:xfrm>
              <a:prstGeom prst="line">
                <a:avLst/>
              </a:prstGeom>
              <a:grpFill/>
              <a:ln w="28575" cap="flat" cmpd="sng" algn="ctr">
                <a:solidFill>
                  <a:sysClr val="window" lastClr="FFFFFF"/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8B17F16-3CB8-4DFD-8DEB-211FBF9C30DF}"/>
                </a:ext>
              </a:extLst>
            </p:cNvPr>
            <p:cNvCxnSpPr/>
            <p:nvPr/>
          </p:nvCxnSpPr>
          <p:spPr>
            <a:xfrm>
              <a:off x="7226741" y="5867151"/>
              <a:ext cx="0" cy="212358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6AE6FF88-7DF9-4CB9-923A-2CC00BFF6968}"/>
                </a:ext>
              </a:extLst>
            </p:cNvPr>
            <p:cNvCxnSpPr/>
            <p:nvPr/>
          </p:nvCxnSpPr>
          <p:spPr>
            <a:xfrm>
              <a:off x="8562462" y="5869197"/>
              <a:ext cx="0" cy="210312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triangl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8ABB6F61-A67D-4163-AD70-3FCD5271859A}"/>
                </a:ext>
              </a:extLst>
            </p:cNvPr>
            <p:cNvCxnSpPr/>
            <p:nvPr/>
          </p:nvCxnSpPr>
          <p:spPr>
            <a:xfrm>
              <a:off x="7408419" y="2382284"/>
              <a:ext cx="1158312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triangle" w="med" len="med"/>
              <a:tailEnd type="none" w="med" len="med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1" name="Elbow Connector 44">
              <a:extLst>
                <a:ext uri="{FF2B5EF4-FFF2-40B4-BE49-F238E27FC236}">
                  <a16:creationId xmlns:a16="http://schemas.microsoft.com/office/drawing/2014/main" id="{2A428217-4E8F-4FFD-B949-36915302D6CB}"/>
                </a:ext>
              </a:extLst>
            </p:cNvPr>
            <p:cNvCxnSpPr/>
            <p:nvPr/>
          </p:nvCxnSpPr>
          <p:spPr>
            <a:xfrm flipV="1">
              <a:off x="7477487" y="2382284"/>
              <a:ext cx="427600" cy="491671"/>
            </a:xfrm>
            <a:prstGeom prst="bentConnector2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triangl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1A6974B7-A2A3-4EE4-9A80-F47DBC616F93}"/>
                </a:ext>
              </a:extLst>
            </p:cNvPr>
            <p:cNvCxnSpPr/>
            <p:nvPr/>
          </p:nvCxnSpPr>
          <p:spPr>
            <a:xfrm>
              <a:off x="7408419" y="4351622"/>
              <a:ext cx="1158312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triangle" w="med" len="med"/>
              <a:tailEnd type="none" w="med" len="med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3" name="Elbow Connector 46">
              <a:extLst>
                <a:ext uri="{FF2B5EF4-FFF2-40B4-BE49-F238E27FC236}">
                  <a16:creationId xmlns:a16="http://schemas.microsoft.com/office/drawing/2014/main" id="{B9A84954-D5C6-41DD-8704-F661E7D82A86}"/>
                </a:ext>
              </a:extLst>
            </p:cNvPr>
            <p:cNvCxnSpPr/>
            <p:nvPr/>
          </p:nvCxnSpPr>
          <p:spPr>
            <a:xfrm flipV="1">
              <a:off x="7477487" y="4351623"/>
              <a:ext cx="427600" cy="491671"/>
            </a:xfrm>
            <a:prstGeom prst="bentConnector2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triangl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44635E65-BD32-40B9-BC5F-BE600008E841}"/>
                </a:ext>
              </a:extLst>
            </p:cNvPr>
            <p:cNvCxnSpPr/>
            <p:nvPr/>
          </p:nvCxnSpPr>
          <p:spPr>
            <a:xfrm flipH="1">
              <a:off x="6647946" y="2873956"/>
              <a:ext cx="316844" cy="2447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triangle" w="med" len="med"/>
              <a:tailEnd type="none" w="med" len="med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8B6FE820-F601-4759-A57F-9F43E35D7A74}"/>
                </a:ext>
              </a:extLst>
            </p:cNvPr>
            <p:cNvCxnSpPr/>
            <p:nvPr/>
          </p:nvCxnSpPr>
          <p:spPr>
            <a:xfrm flipH="1">
              <a:off x="6647945" y="4842071"/>
              <a:ext cx="316844" cy="2447"/>
            </a:xfrm>
            <a:prstGeom prst="straightConnector1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triangle" w="med" len="med"/>
              <a:tailEnd type="none" w="med" len="med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A04DA51-138A-4587-A2AC-59A0FCCCE244}"/>
                </a:ext>
              </a:extLst>
            </p:cNvPr>
            <p:cNvCxnSpPr/>
            <p:nvPr/>
          </p:nvCxnSpPr>
          <p:spPr>
            <a:xfrm flipH="1" flipV="1">
              <a:off x="7214981" y="3701459"/>
              <a:ext cx="1358022" cy="25562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37B3FFF3-E731-4AB3-8EAF-DA0071600626}"/>
                </a:ext>
              </a:extLst>
            </p:cNvPr>
            <p:cNvCxnSpPr/>
            <p:nvPr/>
          </p:nvCxnSpPr>
          <p:spPr>
            <a:xfrm flipH="1" flipV="1">
              <a:off x="7214981" y="5622012"/>
              <a:ext cx="1358022" cy="25562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1CCEBB4C-31AE-4A81-89DF-3E2CB19334DB}"/>
              </a:ext>
            </a:extLst>
          </p:cNvPr>
          <p:cNvSpPr/>
          <p:nvPr/>
        </p:nvSpPr>
        <p:spPr>
          <a:xfrm>
            <a:off x="9855256" y="1047690"/>
            <a:ext cx="2066271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RC5 Algorithm</a:t>
            </a:r>
            <a:endParaRPr lang="en-IN" sz="2400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51A8B31-4CEF-4002-87CB-C3007D39E41D}"/>
              </a:ext>
            </a:extLst>
          </p:cNvPr>
          <p:cNvGrpSpPr/>
          <p:nvPr/>
        </p:nvGrpSpPr>
        <p:grpSpPr>
          <a:xfrm>
            <a:off x="3962456" y="2111022"/>
            <a:ext cx="341885" cy="272561"/>
            <a:chOff x="10452672" y="1118579"/>
            <a:chExt cx="975438" cy="940958"/>
          </a:xfrm>
        </p:grpSpPr>
        <p:sp>
          <p:nvSpPr>
            <p:cNvPr id="95" name="Freeform 67">
              <a:extLst>
                <a:ext uri="{FF2B5EF4-FFF2-40B4-BE49-F238E27FC236}">
                  <a16:creationId xmlns:a16="http://schemas.microsoft.com/office/drawing/2014/main" id="{32D56B27-E5B7-409E-827D-E046864EA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4715" y="1118579"/>
              <a:ext cx="543395" cy="940958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70">
              <a:extLst>
                <a:ext uri="{FF2B5EF4-FFF2-40B4-BE49-F238E27FC236}">
                  <a16:creationId xmlns:a16="http://schemas.microsoft.com/office/drawing/2014/main" id="{0FD6DF76-9C43-4605-B03B-F892A141F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96697" y="1118579"/>
              <a:ext cx="547236" cy="940958"/>
            </a:xfrm>
            <a:custGeom>
              <a:avLst/>
              <a:gdLst>
                <a:gd name="T0" fmla="*/ 455 w 1255"/>
                <a:gd name="T1" fmla="*/ 0 h 1785"/>
                <a:gd name="T2" fmla="*/ 0 w 1255"/>
                <a:gd name="T3" fmla="*/ 0 h 1785"/>
                <a:gd name="T4" fmla="*/ 800 w 1255"/>
                <a:gd name="T5" fmla="*/ 892 h 1785"/>
                <a:gd name="T6" fmla="*/ 0 w 1255"/>
                <a:gd name="T7" fmla="*/ 1784 h 1785"/>
                <a:gd name="T8" fmla="*/ 455 w 1255"/>
                <a:gd name="T9" fmla="*/ 1784 h 1785"/>
                <a:gd name="T10" fmla="*/ 1254 w 1255"/>
                <a:gd name="T11" fmla="*/ 892 h 1785"/>
                <a:gd name="T12" fmla="*/ 455 w 1255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1785">
                  <a:moveTo>
                    <a:pt x="455" y="0"/>
                  </a:moveTo>
                  <a:lnTo>
                    <a:pt x="0" y="0"/>
                  </a:lnTo>
                  <a:lnTo>
                    <a:pt x="800" y="892"/>
                  </a:lnTo>
                  <a:lnTo>
                    <a:pt x="0" y="1784"/>
                  </a:lnTo>
                  <a:lnTo>
                    <a:pt x="455" y="1784"/>
                  </a:lnTo>
                  <a:lnTo>
                    <a:pt x="1254" y="892"/>
                  </a:lnTo>
                  <a:lnTo>
                    <a:pt x="455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67">
              <a:extLst>
                <a:ext uri="{FF2B5EF4-FFF2-40B4-BE49-F238E27FC236}">
                  <a16:creationId xmlns:a16="http://schemas.microsoft.com/office/drawing/2014/main" id="{88677772-F085-4E5A-BC70-E1E2DBFF5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52672" y="1118579"/>
              <a:ext cx="543395" cy="940958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DD5FB23-16DC-4BC1-A22C-FE6146E908B8}"/>
              </a:ext>
            </a:extLst>
          </p:cNvPr>
          <p:cNvGrpSpPr/>
          <p:nvPr/>
        </p:nvGrpSpPr>
        <p:grpSpPr>
          <a:xfrm>
            <a:off x="3962456" y="3370076"/>
            <a:ext cx="341885" cy="272561"/>
            <a:chOff x="10452672" y="1118579"/>
            <a:chExt cx="975438" cy="940958"/>
          </a:xfrm>
        </p:grpSpPr>
        <p:sp>
          <p:nvSpPr>
            <p:cNvPr id="99" name="Freeform 67">
              <a:extLst>
                <a:ext uri="{FF2B5EF4-FFF2-40B4-BE49-F238E27FC236}">
                  <a16:creationId xmlns:a16="http://schemas.microsoft.com/office/drawing/2014/main" id="{8086E876-6D8F-4B7E-A934-7ADDB151A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4715" y="1118579"/>
              <a:ext cx="543395" cy="940958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70">
              <a:extLst>
                <a:ext uri="{FF2B5EF4-FFF2-40B4-BE49-F238E27FC236}">
                  <a16:creationId xmlns:a16="http://schemas.microsoft.com/office/drawing/2014/main" id="{0CAF75E8-7E1B-4C80-909B-F535D359F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96697" y="1118579"/>
              <a:ext cx="547236" cy="940958"/>
            </a:xfrm>
            <a:custGeom>
              <a:avLst/>
              <a:gdLst>
                <a:gd name="T0" fmla="*/ 455 w 1255"/>
                <a:gd name="T1" fmla="*/ 0 h 1785"/>
                <a:gd name="T2" fmla="*/ 0 w 1255"/>
                <a:gd name="T3" fmla="*/ 0 h 1785"/>
                <a:gd name="T4" fmla="*/ 800 w 1255"/>
                <a:gd name="T5" fmla="*/ 892 h 1785"/>
                <a:gd name="T6" fmla="*/ 0 w 1255"/>
                <a:gd name="T7" fmla="*/ 1784 h 1785"/>
                <a:gd name="T8" fmla="*/ 455 w 1255"/>
                <a:gd name="T9" fmla="*/ 1784 h 1785"/>
                <a:gd name="T10" fmla="*/ 1254 w 1255"/>
                <a:gd name="T11" fmla="*/ 892 h 1785"/>
                <a:gd name="T12" fmla="*/ 455 w 1255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1785">
                  <a:moveTo>
                    <a:pt x="455" y="0"/>
                  </a:moveTo>
                  <a:lnTo>
                    <a:pt x="0" y="0"/>
                  </a:lnTo>
                  <a:lnTo>
                    <a:pt x="800" y="892"/>
                  </a:lnTo>
                  <a:lnTo>
                    <a:pt x="0" y="1784"/>
                  </a:lnTo>
                  <a:lnTo>
                    <a:pt x="455" y="1784"/>
                  </a:lnTo>
                  <a:lnTo>
                    <a:pt x="1254" y="892"/>
                  </a:lnTo>
                  <a:lnTo>
                    <a:pt x="455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67">
              <a:extLst>
                <a:ext uri="{FF2B5EF4-FFF2-40B4-BE49-F238E27FC236}">
                  <a16:creationId xmlns:a16="http://schemas.microsoft.com/office/drawing/2014/main" id="{99E95974-864E-4FE0-92E0-C9FDFD554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52672" y="1118579"/>
              <a:ext cx="543395" cy="940958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0164F00-6972-412A-9684-E7B88695AFAE}"/>
              </a:ext>
            </a:extLst>
          </p:cNvPr>
          <p:cNvGrpSpPr/>
          <p:nvPr/>
        </p:nvGrpSpPr>
        <p:grpSpPr>
          <a:xfrm>
            <a:off x="3962456" y="4948528"/>
            <a:ext cx="341885" cy="272561"/>
            <a:chOff x="10452672" y="1118579"/>
            <a:chExt cx="975438" cy="940958"/>
          </a:xfrm>
        </p:grpSpPr>
        <p:sp>
          <p:nvSpPr>
            <p:cNvPr id="103" name="Freeform 67">
              <a:extLst>
                <a:ext uri="{FF2B5EF4-FFF2-40B4-BE49-F238E27FC236}">
                  <a16:creationId xmlns:a16="http://schemas.microsoft.com/office/drawing/2014/main" id="{021BBB79-536F-40EB-9B68-6BB3BA0EE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4715" y="1118579"/>
              <a:ext cx="543395" cy="940958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70">
              <a:extLst>
                <a:ext uri="{FF2B5EF4-FFF2-40B4-BE49-F238E27FC236}">
                  <a16:creationId xmlns:a16="http://schemas.microsoft.com/office/drawing/2014/main" id="{FBAEC43A-C669-40A5-AD84-FFE6DC08D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96697" y="1118579"/>
              <a:ext cx="547236" cy="940958"/>
            </a:xfrm>
            <a:custGeom>
              <a:avLst/>
              <a:gdLst>
                <a:gd name="T0" fmla="*/ 455 w 1255"/>
                <a:gd name="T1" fmla="*/ 0 h 1785"/>
                <a:gd name="T2" fmla="*/ 0 w 1255"/>
                <a:gd name="T3" fmla="*/ 0 h 1785"/>
                <a:gd name="T4" fmla="*/ 800 w 1255"/>
                <a:gd name="T5" fmla="*/ 892 h 1785"/>
                <a:gd name="T6" fmla="*/ 0 w 1255"/>
                <a:gd name="T7" fmla="*/ 1784 h 1785"/>
                <a:gd name="T8" fmla="*/ 455 w 1255"/>
                <a:gd name="T9" fmla="*/ 1784 h 1785"/>
                <a:gd name="T10" fmla="*/ 1254 w 1255"/>
                <a:gd name="T11" fmla="*/ 892 h 1785"/>
                <a:gd name="T12" fmla="*/ 455 w 1255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1785">
                  <a:moveTo>
                    <a:pt x="455" y="0"/>
                  </a:moveTo>
                  <a:lnTo>
                    <a:pt x="0" y="0"/>
                  </a:lnTo>
                  <a:lnTo>
                    <a:pt x="800" y="892"/>
                  </a:lnTo>
                  <a:lnTo>
                    <a:pt x="0" y="1784"/>
                  </a:lnTo>
                  <a:lnTo>
                    <a:pt x="455" y="1784"/>
                  </a:lnTo>
                  <a:lnTo>
                    <a:pt x="1254" y="892"/>
                  </a:lnTo>
                  <a:lnTo>
                    <a:pt x="455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67">
              <a:extLst>
                <a:ext uri="{FF2B5EF4-FFF2-40B4-BE49-F238E27FC236}">
                  <a16:creationId xmlns:a16="http://schemas.microsoft.com/office/drawing/2014/main" id="{4FCEC00A-C2EB-4A7E-8B36-94633A5DA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52672" y="1118579"/>
              <a:ext cx="543395" cy="940958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8BF182BD-5C65-471F-9B06-F91A555EA103}"/>
              </a:ext>
            </a:extLst>
          </p:cNvPr>
          <p:cNvCxnSpPr>
            <a:cxnSpLocks/>
          </p:cNvCxnSpPr>
          <p:nvPr/>
        </p:nvCxnSpPr>
        <p:spPr>
          <a:xfrm>
            <a:off x="9450056" y="1431560"/>
            <a:ext cx="0" cy="4989881"/>
          </a:xfrm>
          <a:prstGeom prst="line">
            <a:avLst/>
          </a:prstGeom>
          <a:ln w="12700">
            <a:solidFill>
              <a:schemeClr val="tx2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69">
            <a:extLst>
              <a:ext uri="{FF2B5EF4-FFF2-40B4-BE49-F238E27FC236}">
                <a16:creationId xmlns:a16="http://schemas.microsoft.com/office/drawing/2014/main" id="{90D6FAF1-0CDB-45F9-B3CC-C3B4EEC1A256}"/>
              </a:ext>
            </a:extLst>
          </p:cNvPr>
          <p:cNvSpPr txBox="1"/>
          <p:nvPr/>
        </p:nvSpPr>
        <p:spPr>
          <a:xfrm>
            <a:off x="4134038" y="176148"/>
            <a:ext cx="744036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RC4, RC5, and RC6 Algorithms</a:t>
            </a:r>
          </a:p>
        </p:txBody>
      </p:sp>
    </p:spTree>
    <p:extLst>
      <p:ext uri="{BB962C8B-B14F-4D97-AF65-F5344CB8AC3E}">
        <p14:creationId xmlns:p14="http://schemas.microsoft.com/office/powerpoint/2010/main" val="1137763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2C290C37-D11E-49B4-AFAF-041AF3BF8A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6" r="21826"/>
          <a:stretch>
            <a:fillRect/>
          </a:stretch>
        </p:blipFill>
        <p:spPr>
          <a:xfrm>
            <a:off x="3794125" y="1568450"/>
            <a:ext cx="4603750" cy="4602163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CDAB325-B90C-49FF-A0B7-3F5B66B1AD0B}"/>
              </a:ext>
            </a:extLst>
          </p:cNvPr>
          <p:cNvGrpSpPr/>
          <p:nvPr/>
        </p:nvGrpSpPr>
        <p:grpSpPr>
          <a:xfrm>
            <a:off x="3558717" y="1447800"/>
            <a:ext cx="5074567" cy="4843276"/>
            <a:chOff x="3461084" y="1481324"/>
            <a:chExt cx="5074567" cy="4843276"/>
          </a:xfrm>
        </p:grpSpPr>
        <p:sp>
          <p:nvSpPr>
            <p:cNvPr id="16" name="Полилиния 19">
              <a:extLst>
                <a:ext uri="{FF2B5EF4-FFF2-40B4-BE49-F238E27FC236}">
                  <a16:creationId xmlns:a16="http://schemas.microsoft.com/office/drawing/2014/main" id="{6A7A2E3F-7271-4813-A810-29EBCF5A7FC0}"/>
                </a:ext>
              </a:extLst>
            </p:cNvPr>
            <p:cNvSpPr/>
            <p:nvPr/>
          </p:nvSpPr>
          <p:spPr>
            <a:xfrm>
              <a:off x="3461084" y="1481324"/>
              <a:ext cx="2541592" cy="4843276"/>
            </a:xfrm>
            <a:custGeom>
              <a:avLst/>
              <a:gdLst>
                <a:gd name="connsiteX0" fmla="*/ 3291398 w 3291398"/>
                <a:gd name="connsiteY0" fmla="*/ 0 h 6720834"/>
                <a:gd name="connsiteX1" fmla="*/ 3291398 w 3291398"/>
                <a:gd name="connsiteY1" fmla="*/ 522795 h 6720834"/>
                <a:gd name="connsiteX2" fmla="*/ 3074617 w 3291398"/>
                <a:gd name="connsiteY2" fmla="*/ 533738 h 6720834"/>
                <a:gd name="connsiteX3" fmla="*/ 522962 w 3291398"/>
                <a:gd name="connsiteY3" fmla="*/ 3360417 h 6720834"/>
                <a:gd name="connsiteX4" fmla="*/ 3074617 w 3291398"/>
                <a:gd name="connsiteY4" fmla="*/ 6187096 h 6720834"/>
                <a:gd name="connsiteX5" fmla="*/ 3291398 w 3291398"/>
                <a:gd name="connsiteY5" fmla="*/ 6198039 h 6720834"/>
                <a:gd name="connsiteX6" fmla="*/ 3291398 w 3291398"/>
                <a:gd name="connsiteY6" fmla="*/ 6720834 h 6720834"/>
                <a:gd name="connsiteX7" fmla="*/ 3021148 w 3291398"/>
                <a:gd name="connsiteY7" fmla="*/ 6707192 h 6720834"/>
                <a:gd name="connsiteX8" fmla="*/ 0 w 3291398"/>
                <a:gd name="connsiteY8" fmla="*/ 3360417 h 6720834"/>
                <a:gd name="connsiteX9" fmla="*/ 3021148 w 3291398"/>
                <a:gd name="connsiteY9" fmla="*/ 13642 h 6720834"/>
                <a:gd name="connsiteX10" fmla="*/ 3291398 w 3291398"/>
                <a:gd name="connsiteY10" fmla="*/ 0 h 672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91398" h="6720834">
                  <a:moveTo>
                    <a:pt x="3291398" y="0"/>
                  </a:moveTo>
                  <a:lnTo>
                    <a:pt x="3291398" y="522795"/>
                  </a:lnTo>
                  <a:lnTo>
                    <a:pt x="3074617" y="533738"/>
                  </a:lnTo>
                  <a:cubicBezTo>
                    <a:pt x="1641391" y="679243"/>
                    <a:pt x="522962" y="1889261"/>
                    <a:pt x="522962" y="3360417"/>
                  </a:cubicBezTo>
                  <a:cubicBezTo>
                    <a:pt x="522962" y="4831574"/>
                    <a:pt x="1641391" y="6041591"/>
                    <a:pt x="3074617" y="6187096"/>
                  </a:cubicBezTo>
                  <a:lnTo>
                    <a:pt x="3291398" y="6198039"/>
                  </a:lnTo>
                  <a:lnTo>
                    <a:pt x="3291398" y="6720834"/>
                  </a:lnTo>
                  <a:lnTo>
                    <a:pt x="3021148" y="6707192"/>
                  </a:lnTo>
                  <a:cubicBezTo>
                    <a:pt x="1324215" y="6534914"/>
                    <a:pt x="0" y="5102259"/>
                    <a:pt x="0" y="3360417"/>
                  </a:cubicBezTo>
                  <a:cubicBezTo>
                    <a:pt x="0" y="1618575"/>
                    <a:pt x="1324215" y="185920"/>
                    <a:pt x="3021148" y="13642"/>
                  </a:cubicBezTo>
                  <a:lnTo>
                    <a:pt x="32913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539" rtl="0" eaLnBrk="0" fontAlgn="base" latinLnBrk="0" hangingPunct="0">
                <a:lnSpc>
                  <a:spcPct val="100000"/>
                </a:lnSpc>
                <a:spcBef>
                  <a:spcPts val="12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Полилиния 18">
              <a:extLst>
                <a:ext uri="{FF2B5EF4-FFF2-40B4-BE49-F238E27FC236}">
                  <a16:creationId xmlns:a16="http://schemas.microsoft.com/office/drawing/2014/main" id="{913E278E-E65C-420A-B681-031D02946D70}"/>
                </a:ext>
              </a:extLst>
            </p:cNvPr>
            <p:cNvSpPr/>
            <p:nvPr/>
          </p:nvSpPr>
          <p:spPr>
            <a:xfrm>
              <a:off x="5994061" y="1481324"/>
              <a:ext cx="2541590" cy="4843276"/>
            </a:xfrm>
            <a:custGeom>
              <a:avLst/>
              <a:gdLst>
                <a:gd name="connsiteX0" fmla="*/ 0 w 3291396"/>
                <a:gd name="connsiteY0" fmla="*/ 0 h 6720834"/>
                <a:gd name="connsiteX1" fmla="*/ 270248 w 3291396"/>
                <a:gd name="connsiteY1" fmla="*/ 13642 h 6720834"/>
                <a:gd name="connsiteX2" fmla="*/ 3291396 w 3291396"/>
                <a:gd name="connsiteY2" fmla="*/ 3360417 h 6720834"/>
                <a:gd name="connsiteX3" fmla="*/ 270248 w 3291396"/>
                <a:gd name="connsiteY3" fmla="*/ 6707192 h 6720834"/>
                <a:gd name="connsiteX4" fmla="*/ 0 w 3291396"/>
                <a:gd name="connsiteY4" fmla="*/ 6720834 h 6720834"/>
                <a:gd name="connsiteX5" fmla="*/ 0 w 3291396"/>
                <a:gd name="connsiteY5" fmla="*/ 6198039 h 6720834"/>
                <a:gd name="connsiteX6" fmla="*/ 216779 w 3291396"/>
                <a:gd name="connsiteY6" fmla="*/ 6187096 h 6720834"/>
                <a:gd name="connsiteX7" fmla="*/ 2768434 w 3291396"/>
                <a:gd name="connsiteY7" fmla="*/ 3360417 h 6720834"/>
                <a:gd name="connsiteX8" fmla="*/ 216779 w 3291396"/>
                <a:gd name="connsiteY8" fmla="*/ 533738 h 6720834"/>
                <a:gd name="connsiteX9" fmla="*/ 0 w 3291396"/>
                <a:gd name="connsiteY9" fmla="*/ 522795 h 6720834"/>
                <a:gd name="connsiteX10" fmla="*/ 0 w 3291396"/>
                <a:gd name="connsiteY10" fmla="*/ 0 h 672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91396" h="6720834">
                  <a:moveTo>
                    <a:pt x="0" y="0"/>
                  </a:moveTo>
                  <a:lnTo>
                    <a:pt x="270248" y="13642"/>
                  </a:lnTo>
                  <a:cubicBezTo>
                    <a:pt x="1967181" y="185920"/>
                    <a:pt x="3291396" y="1618575"/>
                    <a:pt x="3291396" y="3360417"/>
                  </a:cubicBezTo>
                  <a:cubicBezTo>
                    <a:pt x="3291396" y="5102259"/>
                    <a:pt x="1967181" y="6534914"/>
                    <a:pt x="270248" y="6707192"/>
                  </a:cubicBezTo>
                  <a:lnTo>
                    <a:pt x="0" y="6720834"/>
                  </a:lnTo>
                  <a:lnTo>
                    <a:pt x="0" y="6198039"/>
                  </a:lnTo>
                  <a:lnTo>
                    <a:pt x="216779" y="6187096"/>
                  </a:lnTo>
                  <a:cubicBezTo>
                    <a:pt x="1650006" y="6041591"/>
                    <a:pt x="2768434" y="4831574"/>
                    <a:pt x="2768434" y="3360417"/>
                  </a:cubicBezTo>
                  <a:cubicBezTo>
                    <a:pt x="2768434" y="1889261"/>
                    <a:pt x="1650006" y="679243"/>
                    <a:pt x="216779" y="533738"/>
                  </a:cubicBezTo>
                  <a:lnTo>
                    <a:pt x="0" y="5227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539" rtl="0" eaLnBrk="0" fontAlgn="base" latinLnBrk="0" hangingPunct="0">
                <a:lnSpc>
                  <a:spcPct val="100000"/>
                </a:lnSpc>
                <a:spcBef>
                  <a:spcPts val="12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4C4F443-AAF8-419E-A256-844204AA7554}"/>
              </a:ext>
            </a:extLst>
          </p:cNvPr>
          <p:cNvSpPr/>
          <p:nvPr/>
        </p:nvSpPr>
        <p:spPr>
          <a:xfrm>
            <a:off x="152400" y="2496597"/>
            <a:ext cx="3291840" cy="286232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Federal Information Processing Standard (FIPS) 186-2 specifies the digital signature algorithm (DSA) that can be used in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generation and verification of digital signatures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for sensitive, unclassified applications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58A1FD-EB12-449C-8299-65DE9E92B9E9}"/>
              </a:ext>
            </a:extLst>
          </p:cNvPr>
          <p:cNvSpPr/>
          <p:nvPr/>
        </p:nvSpPr>
        <p:spPr>
          <a:xfrm>
            <a:off x="8747980" y="2496597"/>
            <a:ext cx="3291620" cy="34009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indent="-344488" fontAlgn="base">
              <a:spcBef>
                <a:spcPts val="1200"/>
              </a:spcBef>
              <a:buFont typeface="Wingdings" panose="05000000000000000000" pitchFamily="2" charset="2"/>
              <a:buChar char="q"/>
              <a:defRPr/>
            </a:pPr>
            <a:r>
              <a:rPr lang="en-US" sz="2000" dirty="0"/>
              <a:t>RSA is 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Internet encryption and authentication system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that uses an algorithm developed by Ron Rivest, Adi Shamir, and Leonard Adleman</a:t>
            </a:r>
          </a:p>
          <a:p>
            <a:pPr marL="344488" indent="-344488" fontAlgn="base">
              <a:spcBef>
                <a:spcPts val="1200"/>
              </a:spcBef>
              <a:buFont typeface="Wingdings" panose="05000000000000000000" pitchFamily="2" charset="2"/>
              <a:buChar char="q"/>
              <a:defRPr/>
            </a:pPr>
            <a:r>
              <a:rPr lang="en-US" sz="2000" dirty="0"/>
              <a:t>It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/>
              <a:t>is commonly used and is one of the </a:t>
            </a:r>
            <a:r>
              <a:rPr lang="en-US" sz="2000" b="1" dirty="0">
                <a:solidFill>
                  <a:srgbClr val="FF0000"/>
                </a:solidFill>
              </a:rPr>
              <a:t>de-facto encryption standards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" name="Rounded Rectangle 140">
            <a:extLst>
              <a:ext uri="{FF2B5EF4-FFF2-40B4-BE49-F238E27FC236}">
                <a16:creationId xmlns:a16="http://schemas.microsoft.com/office/drawing/2014/main" id="{9A8A2030-0C9F-4BDB-8940-07906F561FF3}"/>
              </a:ext>
            </a:extLst>
          </p:cNvPr>
          <p:cNvSpPr/>
          <p:nvPr/>
        </p:nvSpPr>
        <p:spPr>
          <a:xfrm>
            <a:off x="356634" y="2369020"/>
            <a:ext cx="2883373" cy="48416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7C8C37-2767-49DB-8A3F-15E15EFD9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058" y="1628464"/>
            <a:ext cx="24005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C2024">
                    <a:lumMod val="75000"/>
                    <a:lumOff val="2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Digital Signature Algorithm (DSA)</a:t>
            </a:r>
          </a:p>
        </p:txBody>
      </p:sp>
      <p:sp>
        <p:nvSpPr>
          <p:cNvPr id="8" name="Rounded Rectangle 141">
            <a:extLst>
              <a:ext uri="{FF2B5EF4-FFF2-40B4-BE49-F238E27FC236}">
                <a16:creationId xmlns:a16="http://schemas.microsoft.com/office/drawing/2014/main" id="{6C05EC97-3E06-4A52-B5EE-CEC98E604644}"/>
              </a:ext>
            </a:extLst>
          </p:cNvPr>
          <p:cNvSpPr/>
          <p:nvPr/>
        </p:nvSpPr>
        <p:spPr>
          <a:xfrm>
            <a:off x="8952103" y="2367706"/>
            <a:ext cx="2883374" cy="51189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12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D44D41-5C9A-4626-A217-BE02941049A8}"/>
              </a:ext>
            </a:extLst>
          </p:cNvPr>
          <p:cNvSpPr/>
          <p:nvPr/>
        </p:nvSpPr>
        <p:spPr>
          <a:xfrm>
            <a:off x="9341663" y="1628464"/>
            <a:ext cx="2104254" cy="707886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Rivest-Shamir-Adleman (RSA)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270AC3-8BF0-4A7E-9665-FACDE5CCAA3D}"/>
              </a:ext>
            </a:extLst>
          </p:cNvPr>
          <p:cNvSpPr txBox="1"/>
          <p:nvPr/>
        </p:nvSpPr>
        <p:spPr>
          <a:xfrm>
            <a:off x="1674872" y="152400"/>
            <a:ext cx="8842256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1200"/>
              </a:spcBef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Digital Signature Algorithm (DSA) and Rivest Shamir Adleman (RSA)</a:t>
            </a: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681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6">
            <a:extLst>
              <a:ext uri="{FF2B5EF4-FFF2-40B4-BE49-F238E27FC236}">
                <a16:creationId xmlns:a16="http://schemas.microsoft.com/office/drawing/2014/main" id="{64B6AF7B-B155-4C3B-87A1-347D09ED2EAB}"/>
              </a:ext>
            </a:extLst>
          </p:cNvPr>
          <p:cNvSpPr txBox="1"/>
          <p:nvPr/>
        </p:nvSpPr>
        <p:spPr>
          <a:xfrm>
            <a:off x="3865450" y="134711"/>
            <a:ext cx="446110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MD5 and MD6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1F0E8-43B5-4D63-BFEC-89557F38A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2" y="895443"/>
            <a:ext cx="12192243" cy="2163919"/>
          </a:xfrm>
          <a:prstGeom prst="rect">
            <a:avLst/>
          </a:prstGeom>
          <a:solidFill>
            <a:srgbClr val="44546A">
              <a:lumMod val="75000"/>
            </a:srgbClr>
          </a:solidFill>
          <a:ln>
            <a:noFill/>
          </a:ln>
        </p:spPr>
        <p:txBody>
          <a:bodyPr vert="horz" wrap="square" lIns="45720" tIns="22860" rIns="45720" bIns="228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C43E8C-AFD4-4023-B961-4E851E1C46AD}"/>
              </a:ext>
            </a:extLst>
          </p:cNvPr>
          <p:cNvSpPr txBox="1"/>
          <p:nvPr/>
        </p:nvSpPr>
        <p:spPr>
          <a:xfrm>
            <a:off x="1143000" y="984823"/>
            <a:ext cx="11049000" cy="19851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4488" indent="-344488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2"/>
                </a:solidFill>
              </a:rPr>
              <a:t>The MD5 algorithm takes a message of </a:t>
            </a:r>
            <a:r>
              <a:rPr lang="en-US" b="1" dirty="0">
                <a:solidFill>
                  <a:srgbClr val="FFFF00"/>
                </a:solidFill>
              </a:rPr>
              <a:t>arbitrary length </a:t>
            </a:r>
            <a:r>
              <a:rPr lang="en-US" dirty="0">
                <a:solidFill>
                  <a:schemeClr val="bg2"/>
                </a:solidFill>
              </a:rPr>
              <a:t>as the input and then outputs a </a:t>
            </a:r>
            <a:r>
              <a:rPr lang="en-US" b="1" dirty="0">
                <a:solidFill>
                  <a:srgbClr val="FFFF00"/>
                </a:solidFill>
              </a:rPr>
              <a:t>128-bit fingerprint </a:t>
            </a:r>
            <a:r>
              <a:rPr lang="en-US" dirty="0">
                <a:solidFill>
                  <a:schemeClr val="bg2"/>
                </a:solidFill>
              </a:rPr>
              <a:t>or message digest of the input</a:t>
            </a:r>
          </a:p>
          <a:p>
            <a:pPr marL="344488" indent="-344488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2"/>
                </a:solidFill>
              </a:rPr>
              <a:t>MD5 is not collision resistant; use of the latest algorithms, such as </a:t>
            </a:r>
            <a:r>
              <a:rPr lang="en-US" b="1" dirty="0">
                <a:solidFill>
                  <a:srgbClr val="FFFF00"/>
                </a:solidFill>
              </a:rPr>
              <a:t>MD6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b="1" dirty="0">
                <a:solidFill>
                  <a:srgbClr val="FFFF00"/>
                </a:solidFill>
              </a:rPr>
              <a:t>SHA-2</a:t>
            </a:r>
            <a:r>
              <a:rPr lang="en-US" dirty="0">
                <a:solidFill>
                  <a:schemeClr val="bg2"/>
                </a:solidFill>
              </a:rPr>
              <a:t> and </a:t>
            </a:r>
            <a:r>
              <a:rPr lang="en-US" b="1" dirty="0">
                <a:solidFill>
                  <a:srgbClr val="FFFF00"/>
                </a:solidFill>
              </a:rPr>
              <a:t>SHA-3</a:t>
            </a:r>
            <a:r>
              <a:rPr lang="en-US" dirty="0">
                <a:solidFill>
                  <a:schemeClr val="bg2"/>
                </a:solidFill>
              </a:rPr>
              <a:t>, is recommended</a:t>
            </a:r>
          </a:p>
          <a:p>
            <a:pPr marL="344488" indent="-344488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FFF00"/>
                </a:solidFill>
              </a:rPr>
              <a:t>MD6</a:t>
            </a:r>
            <a:r>
              <a:rPr lang="en-US" dirty="0">
                <a:solidFill>
                  <a:schemeClr val="bg2"/>
                </a:solidFill>
              </a:rPr>
              <a:t> uses a Merkle tree-like structure to allow for immense parallel computation of hashes for very long inputs. It is resistant to differential cryptanalysis attacks</a:t>
            </a:r>
          </a:p>
          <a:p>
            <a:pPr marL="344488" indent="-344488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2"/>
                </a:solidFill>
              </a:rPr>
              <a:t>MD5 and MD6 are deployed for digital signature applications, file integrity checking, and storing passwords</a:t>
            </a:r>
          </a:p>
        </p:txBody>
      </p:sp>
      <p:pic>
        <p:nvPicPr>
          <p:cNvPr id="29" name="Picture 28" descr="A picture containing text&#10;&#10;Description automatically generated">
            <a:extLst>
              <a:ext uri="{FF2B5EF4-FFF2-40B4-BE49-F238E27FC236}">
                <a16:creationId xmlns:a16="http://schemas.microsoft.com/office/drawing/2014/main" id="{CF624207-1E95-4C61-B94A-3E4D4DA5C5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82" y="1130035"/>
            <a:ext cx="817921" cy="701075"/>
          </a:xfrm>
          <a:prstGeom prst="rect">
            <a:avLst/>
          </a:prstGeom>
        </p:spPr>
      </p:pic>
      <p:pic>
        <p:nvPicPr>
          <p:cNvPr id="37" name="Picture 36" descr="Icon&#10;&#10;Description automatically generated">
            <a:extLst>
              <a:ext uri="{FF2B5EF4-FFF2-40B4-BE49-F238E27FC236}">
                <a16:creationId xmlns:a16="http://schemas.microsoft.com/office/drawing/2014/main" id="{7C91783D-FF7C-46BF-B26A-246B603BA4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16" y="2191027"/>
            <a:ext cx="778053" cy="584919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44D6E622-68EC-4FB0-8206-179D56F05427}"/>
              </a:ext>
            </a:extLst>
          </p:cNvPr>
          <p:cNvGrpSpPr/>
          <p:nvPr/>
        </p:nvGrpSpPr>
        <p:grpSpPr>
          <a:xfrm>
            <a:off x="310455" y="3181473"/>
            <a:ext cx="11571090" cy="3255003"/>
            <a:chOff x="310455" y="3150477"/>
            <a:chExt cx="11571090" cy="325500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7666207-1F41-4483-ACE6-03EFAD852BEE}"/>
                </a:ext>
              </a:extLst>
            </p:cNvPr>
            <p:cNvGrpSpPr/>
            <p:nvPr/>
          </p:nvGrpSpPr>
          <p:grpSpPr>
            <a:xfrm>
              <a:off x="310455" y="4877566"/>
              <a:ext cx="2366504" cy="473924"/>
              <a:chOff x="509245" y="5180222"/>
              <a:chExt cx="3118630" cy="624548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pic>
            <p:nvPicPr>
              <p:cNvPr id="47" name="Picture 7" descr="E:\haja Premium\EXE.png">
                <a:extLst>
                  <a:ext uri="{FF2B5EF4-FFF2-40B4-BE49-F238E27FC236}">
                    <a16:creationId xmlns:a16="http://schemas.microsoft.com/office/drawing/2014/main" id="{B9B25F95-8115-4B99-ACEC-33EF5CED8A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9245" y="5208611"/>
                <a:ext cx="567771" cy="5677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8" descr="E:\haja Premium\xls.png">
                <a:extLst>
                  <a:ext uri="{FF2B5EF4-FFF2-40B4-BE49-F238E27FC236}">
                    <a16:creationId xmlns:a16="http://schemas.microsoft.com/office/drawing/2014/main" id="{8C1B8931-0CB9-4457-A1C0-A765B950E9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2200" y="5181600"/>
                <a:ext cx="621792" cy="6217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9" descr="E:\haja Premium\doc.png">
                <a:extLst>
                  <a:ext uri="{FF2B5EF4-FFF2-40B4-BE49-F238E27FC236}">
                    <a16:creationId xmlns:a16="http://schemas.microsoft.com/office/drawing/2014/main" id="{6B1ACE7B-F68D-4D6E-87B0-5DBCB87CF7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06083" y="5181600"/>
                <a:ext cx="621792" cy="6217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Picture 10" descr="E:\haja Premium\jpg.png">
                <a:extLst>
                  <a:ext uri="{FF2B5EF4-FFF2-40B4-BE49-F238E27FC236}">
                    <a16:creationId xmlns:a16="http://schemas.microsoft.com/office/drawing/2014/main" id="{5AA618D1-2CF7-400E-9BB0-8DC99132A7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9108" y="5180222"/>
                <a:ext cx="624548" cy="6245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11" descr="E:\haja Premium\Mail_Read.png">
                <a:extLst>
                  <a:ext uri="{FF2B5EF4-FFF2-40B4-BE49-F238E27FC236}">
                    <a16:creationId xmlns:a16="http://schemas.microsoft.com/office/drawing/2014/main" id="{662B97A6-8FB3-43A4-A09C-565D45D86F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45748" y="5195316"/>
                <a:ext cx="594360" cy="5943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5E9685F-A541-47BB-989B-AC95D8E26BE7}"/>
                </a:ext>
              </a:extLst>
            </p:cNvPr>
            <p:cNvCxnSpPr/>
            <p:nvPr/>
          </p:nvCxnSpPr>
          <p:spPr>
            <a:xfrm>
              <a:off x="1493707" y="4451177"/>
              <a:ext cx="0" cy="421420"/>
            </a:xfrm>
            <a:prstGeom prst="line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ED80DDC-9E94-4BA6-A44E-C89830F7C727}"/>
                </a:ext>
              </a:extLst>
            </p:cNvPr>
            <p:cNvSpPr/>
            <p:nvPr/>
          </p:nvSpPr>
          <p:spPr>
            <a:xfrm>
              <a:off x="4979954" y="3150477"/>
              <a:ext cx="4357283" cy="33855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1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MD5 &amp; SHA1 Hash Generator and Verifier</a:t>
              </a:r>
            </a:p>
          </p:txBody>
        </p:sp>
        <p:cxnSp>
          <p:nvCxnSpPr>
            <p:cNvPr id="33" name="Elbow Connector 23">
              <a:extLst>
                <a:ext uri="{FF2B5EF4-FFF2-40B4-BE49-F238E27FC236}">
                  <a16:creationId xmlns:a16="http://schemas.microsoft.com/office/drawing/2014/main" id="{B238FA03-976A-4B52-A0DE-DE66CE5F876F}"/>
                </a:ext>
              </a:extLst>
            </p:cNvPr>
            <p:cNvCxnSpPr/>
            <p:nvPr/>
          </p:nvCxnSpPr>
          <p:spPr>
            <a:xfrm rot="16200000" flipH="1">
              <a:off x="2524263" y="4294748"/>
              <a:ext cx="455517" cy="2500372"/>
            </a:xfrm>
            <a:prstGeom prst="bentConnector2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7606A71-085E-4064-A41C-9B83E34B9B41}"/>
                </a:ext>
              </a:extLst>
            </p:cNvPr>
            <p:cNvSpPr/>
            <p:nvPr/>
          </p:nvSpPr>
          <p:spPr>
            <a:xfrm>
              <a:off x="2049401" y="6097703"/>
              <a:ext cx="1333891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MD5 Algorithm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7A6E002-5EED-460F-89AC-E8CDDA6F76F4}"/>
                </a:ext>
              </a:extLst>
            </p:cNvPr>
            <p:cNvCxnSpPr/>
            <p:nvPr/>
          </p:nvCxnSpPr>
          <p:spPr>
            <a:xfrm rot="16200000">
              <a:off x="10617521" y="4695735"/>
              <a:ext cx="0" cy="678701"/>
            </a:xfrm>
            <a:prstGeom prst="line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509E959-DFA6-4233-BDE8-26915CDC285B}"/>
                </a:ext>
              </a:extLst>
            </p:cNvPr>
            <p:cNvSpPr/>
            <p:nvPr/>
          </p:nvSpPr>
          <p:spPr>
            <a:xfrm>
              <a:off x="1966477" y="3947157"/>
              <a:ext cx="705642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Sender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DB1D7B1-6824-4825-B46D-60849026DCED}"/>
                </a:ext>
              </a:extLst>
            </p:cNvPr>
            <p:cNvSpPr/>
            <p:nvPr/>
          </p:nvSpPr>
          <p:spPr>
            <a:xfrm>
              <a:off x="10966397" y="5305481"/>
              <a:ext cx="819968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Receiver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2CE52D83-CA50-4A8E-A73D-B3B73B8FE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91401" y="3576169"/>
              <a:ext cx="6134389" cy="2736881"/>
            </a:xfrm>
            <a:prstGeom prst="rect">
              <a:avLst/>
            </a:prstGeom>
            <a:noFill/>
            <a:ln w="38100">
              <a:solidFill>
                <a:sysClr val="window" lastClr="FFFFFF"/>
              </a:solidFill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0" name="Picture 2" descr="Z:\Web2.0 PNG Icons\Veryicon (201).png">
              <a:extLst>
                <a:ext uri="{FF2B5EF4-FFF2-40B4-BE49-F238E27FC236}">
                  <a16:creationId xmlns:a16="http://schemas.microsoft.com/office/drawing/2014/main" id="{2D524DDD-6D17-46B8-AA72-F4E6E35A64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8366" y="5438732"/>
              <a:ext cx="508636" cy="527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" descr="Z:\Web2.0 PNG Icons\Veryicon (201).png">
              <a:extLst>
                <a:ext uri="{FF2B5EF4-FFF2-40B4-BE49-F238E27FC236}">
                  <a16:creationId xmlns:a16="http://schemas.microsoft.com/office/drawing/2014/main" id="{68CBE63F-0B8D-49DA-8489-2411B78C0B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5533" y="5737204"/>
              <a:ext cx="356168" cy="369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41" descr="A close up of a logo&#10;&#10;Description automatically generated">
              <a:extLst>
                <a:ext uri="{FF2B5EF4-FFF2-40B4-BE49-F238E27FC236}">
                  <a16:creationId xmlns:a16="http://schemas.microsoft.com/office/drawing/2014/main" id="{BEFC75BC-C11A-4B5A-8E58-9AEA7C18D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6872" y="3857311"/>
              <a:ext cx="700645" cy="572125"/>
            </a:xfrm>
            <a:prstGeom prst="rect">
              <a:avLst/>
            </a:prstGeom>
          </p:spPr>
        </p:pic>
        <p:pic>
          <p:nvPicPr>
            <p:cNvPr id="43" name="Picture 42" descr="A picture containing shirt&#10;&#10;Description automatically generated">
              <a:extLst>
                <a:ext uri="{FF2B5EF4-FFF2-40B4-BE49-F238E27FC236}">
                  <a16:creationId xmlns:a16="http://schemas.microsoft.com/office/drawing/2014/main" id="{F5111CE7-F5C7-40A7-88B3-83254D949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243" y="3612986"/>
              <a:ext cx="589840" cy="831051"/>
            </a:xfrm>
            <a:prstGeom prst="rect">
              <a:avLst/>
            </a:prstGeom>
          </p:spPr>
        </p:pic>
        <p:pic>
          <p:nvPicPr>
            <p:cNvPr id="44" name="Picture 43" descr="A close up of a sign&#10;&#10;Description automatically generated">
              <a:extLst>
                <a:ext uri="{FF2B5EF4-FFF2-40B4-BE49-F238E27FC236}">
                  <a16:creationId xmlns:a16="http://schemas.microsoft.com/office/drawing/2014/main" id="{455031FC-6E3D-4CCB-90C1-5273440BB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8489" y="4669633"/>
              <a:ext cx="668130" cy="616736"/>
            </a:xfrm>
            <a:prstGeom prst="rect">
              <a:avLst/>
            </a:prstGeom>
          </p:spPr>
        </p:pic>
        <p:pic>
          <p:nvPicPr>
            <p:cNvPr id="45" name="Picture 44" descr="A close up of a mask&#10;&#10;Description automatically generated">
              <a:extLst>
                <a:ext uri="{FF2B5EF4-FFF2-40B4-BE49-F238E27FC236}">
                  <a16:creationId xmlns:a16="http://schemas.microsoft.com/office/drawing/2014/main" id="{6409ED92-B851-4115-8866-02A223F7D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182" y="4466017"/>
              <a:ext cx="596363" cy="843264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3B51C10-3644-459D-891E-211F20D8A367}"/>
                </a:ext>
              </a:extLst>
            </p:cNvPr>
            <p:cNvSpPr/>
            <p:nvPr/>
          </p:nvSpPr>
          <p:spPr>
            <a:xfrm>
              <a:off x="3977187" y="6077380"/>
              <a:ext cx="1385316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http://onlinemd5.com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3844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1">
            <a:extLst>
              <a:ext uri="{FF2B5EF4-FFF2-40B4-BE49-F238E27FC236}">
                <a16:creationId xmlns:a16="http://schemas.microsoft.com/office/drawing/2014/main" id="{EB747ED4-F8CC-441D-9BD0-D17881810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" y="992382"/>
            <a:ext cx="12190412" cy="1103812"/>
          </a:xfrm>
          <a:custGeom>
            <a:avLst/>
            <a:gdLst>
              <a:gd name="T0" fmla="*/ 7817 w 8504"/>
              <a:gd name="T1" fmla="*/ 1895 h 1896"/>
              <a:gd name="T2" fmla="*/ 8503 w 8504"/>
              <a:gd name="T3" fmla="*/ 946 h 1896"/>
              <a:gd name="T4" fmla="*/ 7817 w 8504"/>
              <a:gd name="T5" fmla="*/ 0 h 1896"/>
              <a:gd name="T6" fmla="*/ 0 w 8504"/>
              <a:gd name="T7" fmla="*/ 0 h 1896"/>
              <a:gd name="T8" fmla="*/ 0 w 8504"/>
              <a:gd name="T9" fmla="*/ 1895 h 1896"/>
              <a:gd name="T10" fmla="*/ 7817 w 8504"/>
              <a:gd name="T11" fmla="*/ 1895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04" h="1896">
                <a:moveTo>
                  <a:pt x="7817" y="1895"/>
                </a:moveTo>
                <a:lnTo>
                  <a:pt x="8503" y="946"/>
                </a:lnTo>
                <a:lnTo>
                  <a:pt x="7817" y="0"/>
                </a:lnTo>
                <a:lnTo>
                  <a:pt x="0" y="0"/>
                </a:lnTo>
                <a:lnTo>
                  <a:pt x="0" y="1895"/>
                </a:lnTo>
                <a:lnTo>
                  <a:pt x="7817" y="1895"/>
                </a:lnTo>
              </a:path>
            </a:pathLst>
          </a:custGeom>
          <a:solidFill>
            <a:srgbClr val="FEF6F0"/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18B6A35-30FA-4FA3-8D99-20D4E02C2C25}"/>
              </a:ext>
            </a:extLst>
          </p:cNvPr>
          <p:cNvSpPr/>
          <p:nvPr/>
        </p:nvSpPr>
        <p:spPr>
          <a:xfrm>
            <a:off x="1103871" y="1221962"/>
            <a:ext cx="10726465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This algorithm generates a cryptographically secure one-way hash; it was published by the </a:t>
            </a:r>
            <a:r>
              <a:rPr lang="en-US" sz="1900" b="1" dirty="0">
                <a:solidFill>
                  <a:srgbClr val="FF0000"/>
                </a:solidFill>
              </a:rPr>
              <a:t>National Institute of Standards and Technology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/>
              <a:t>as a </a:t>
            </a:r>
            <a:r>
              <a:rPr lang="en-US" sz="1900" b="1" dirty="0">
                <a:solidFill>
                  <a:srgbClr val="FF0000"/>
                </a:solidFill>
              </a:rPr>
              <a:t>US Federal Information Processing Standard</a:t>
            </a:r>
            <a:endParaRPr lang="en-US" sz="190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5972747-1CBD-47B3-A311-3CFC8FA0187F}"/>
              </a:ext>
            </a:extLst>
          </p:cNvPr>
          <p:cNvSpPr>
            <a:spLocks noChangeAspect="1"/>
          </p:cNvSpPr>
          <p:nvPr/>
        </p:nvSpPr>
        <p:spPr>
          <a:xfrm>
            <a:off x="329168" y="1257294"/>
            <a:ext cx="606444" cy="606444"/>
          </a:xfrm>
          <a:prstGeom prst="ellipse">
            <a:avLst/>
          </a:prstGeom>
          <a:solidFill>
            <a:srgbClr val="ED7D31">
              <a:lumMod val="75000"/>
            </a:srgbClr>
          </a:solidFill>
          <a:ln w="3810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AutoShape 4">
            <a:extLst>
              <a:ext uri="{FF2B5EF4-FFF2-40B4-BE49-F238E27FC236}">
                <a16:creationId xmlns:a16="http://schemas.microsoft.com/office/drawing/2014/main" id="{67DB9480-0476-4FBD-9446-C13B9B09B07E}"/>
              </a:ext>
            </a:extLst>
          </p:cNvPr>
          <p:cNvSpPr>
            <a:spLocks noChangeAspect="1"/>
          </p:cNvSpPr>
          <p:nvPr/>
        </p:nvSpPr>
        <p:spPr bwMode="auto">
          <a:xfrm>
            <a:off x="474142" y="1401709"/>
            <a:ext cx="316496" cy="3176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4" name="Title 16">
            <a:extLst>
              <a:ext uri="{FF2B5EF4-FFF2-40B4-BE49-F238E27FC236}">
                <a16:creationId xmlns:a16="http://schemas.microsoft.com/office/drawing/2014/main" id="{28C56E1E-BE44-4CB7-BE97-ACF2F5CBAA95}"/>
              </a:ext>
            </a:extLst>
          </p:cNvPr>
          <p:cNvSpPr txBox="1">
            <a:spLocks/>
          </p:cNvSpPr>
          <p:nvPr/>
        </p:nvSpPr>
        <p:spPr>
          <a:xfrm>
            <a:off x="1943498" y="194947"/>
            <a:ext cx="8305005" cy="64325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Secure Hashing Algorithm (SHA)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DE44AC8-92A3-4FF9-B6CB-4E56C9BA9141}"/>
              </a:ext>
            </a:extLst>
          </p:cNvPr>
          <p:cNvGrpSpPr>
            <a:grpSpLocks noChangeAspect="1"/>
          </p:cNvGrpSpPr>
          <p:nvPr/>
        </p:nvGrpSpPr>
        <p:grpSpPr>
          <a:xfrm>
            <a:off x="3031228" y="4025415"/>
            <a:ext cx="702462" cy="647130"/>
            <a:chOff x="13296064" y="10607541"/>
            <a:chExt cx="1265763" cy="1166060"/>
          </a:xfrm>
          <a:solidFill>
            <a:srgbClr val="ED7D31"/>
          </a:solidFill>
        </p:grpSpPr>
        <p:sp>
          <p:nvSpPr>
            <p:cNvPr id="36" name="Freeform 269">
              <a:extLst>
                <a:ext uri="{FF2B5EF4-FFF2-40B4-BE49-F238E27FC236}">
                  <a16:creationId xmlns:a16="http://schemas.microsoft.com/office/drawing/2014/main" id="{F1ED6CDD-0598-48FA-A986-49970266F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9333" y="10670914"/>
              <a:ext cx="1141470" cy="1039314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solidFill>
              <a:srgbClr val="FFC000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7" name="Freeform 270">
              <a:extLst>
                <a:ext uri="{FF2B5EF4-FFF2-40B4-BE49-F238E27FC236}">
                  <a16:creationId xmlns:a16="http://schemas.microsoft.com/office/drawing/2014/main" id="{CAD6A1F9-B5E6-46AB-9CF5-D3B8D7995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96064" y="10607541"/>
              <a:ext cx="1265763" cy="116606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solidFill>
              <a:srgbClr val="FFC000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8073E08-75FD-47A1-A9F7-1D67119C07F9}"/>
              </a:ext>
            </a:extLst>
          </p:cNvPr>
          <p:cNvGrpSpPr>
            <a:grpSpLocks noChangeAspect="1"/>
          </p:cNvGrpSpPr>
          <p:nvPr/>
        </p:nvGrpSpPr>
        <p:grpSpPr>
          <a:xfrm>
            <a:off x="3789526" y="4273013"/>
            <a:ext cx="152036" cy="151935"/>
            <a:chOff x="8571240" y="5550087"/>
            <a:chExt cx="304072" cy="303870"/>
          </a:xfrm>
        </p:grpSpPr>
        <p:sp>
          <p:nvSpPr>
            <p:cNvPr id="32" name="Freeform 324">
              <a:extLst>
                <a:ext uri="{FF2B5EF4-FFF2-40B4-BE49-F238E27FC236}">
                  <a16:creationId xmlns:a16="http://schemas.microsoft.com/office/drawing/2014/main" id="{D49844D7-D62B-4AEC-961C-FEB30196D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1240" y="5550087"/>
              <a:ext cx="304072" cy="303870"/>
            </a:xfrm>
            <a:custGeom>
              <a:avLst/>
              <a:gdLst>
                <a:gd name="T0" fmla="*/ 480 w 481"/>
                <a:gd name="T1" fmla="*/ 240 h 481"/>
                <a:gd name="T2" fmla="*/ 480 w 481"/>
                <a:gd name="T3" fmla="*/ 240 h 481"/>
                <a:gd name="T4" fmla="*/ 240 w 481"/>
                <a:gd name="T5" fmla="*/ 0 h 481"/>
                <a:gd name="T6" fmla="*/ 0 w 481"/>
                <a:gd name="T7" fmla="*/ 240 h 481"/>
                <a:gd name="T8" fmla="*/ 240 w 481"/>
                <a:gd name="T9" fmla="*/ 480 h 481"/>
                <a:gd name="T10" fmla="*/ 480 w 481"/>
                <a:gd name="T11" fmla="*/ 24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1" h="481">
                  <a:moveTo>
                    <a:pt x="480" y="240"/>
                  </a:moveTo>
                  <a:lnTo>
                    <a:pt x="480" y="240"/>
                  </a:lnTo>
                  <a:cubicBezTo>
                    <a:pt x="480" y="109"/>
                    <a:pt x="371" y="0"/>
                    <a:pt x="240" y="0"/>
                  </a:cubicBezTo>
                  <a:cubicBezTo>
                    <a:pt x="103" y="0"/>
                    <a:pt x="0" y="109"/>
                    <a:pt x="0" y="240"/>
                  </a:cubicBezTo>
                  <a:cubicBezTo>
                    <a:pt x="0" y="372"/>
                    <a:pt x="103" y="480"/>
                    <a:pt x="240" y="480"/>
                  </a:cubicBezTo>
                  <a:cubicBezTo>
                    <a:pt x="371" y="480"/>
                    <a:pt x="480" y="372"/>
                    <a:pt x="480" y="240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61B526E-0337-445D-B622-A3980D267647}"/>
                </a:ext>
              </a:extLst>
            </p:cNvPr>
            <p:cNvGrpSpPr/>
            <p:nvPr/>
          </p:nvGrpSpPr>
          <p:grpSpPr>
            <a:xfrm>
              <a:off x="8633181" y="5620427"/>
              <a:ext cx="183006" cy="180070"/>
              <a:chOff x="8633181" y="5620427"/>
              <a:chExt cx="183006" cy="180070"/>
            </a:xfrm>
            <a:solidFill>
              <a:sysClr val="window" lastClr="FFFFFF"/>
            </a:solidFill>
          </p:grpSpPr>
          <p:sp>
            <p:nvSpPr>
              <p:cNvPr id="34" name="Freeform 325">
                <a:extLst>
                  <a:ext uri="{FF2B5EF4-FFF2-40B4-BE49-F238E27FC236}">
                    <a16:creationId xmlns:a16="http://schemas.microsoft.com/office/drawing/2014/main" id="{E7526A5E-2654-4187-AB62-D990321D3C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17645" y="5620427"/>
                <a:ext cx="16893" cy="180070"/>
              </a:xfrm>
              <a:custGeom>
                <a:avLst/>
                <a:gdLst>
                  <a:gd name="T0" fmla="*/ 28 w 29"/>
                  <a:gd name="T1" fmla="*/ 285 h 286"/>
                  <a:gd name="T2" fmla="*/ 0 w 29"/>
                  <a:gd name="T3" fmla="*/ 285 h 286"/>
                  <a:gd name="T4" fmla="*/ 0 w 29"/>
                  <a:gd name="T5" fmla="*/ 0 h 286"/>
                  <a:gd name="T6" fmla="*/ 28 w 29"/>
                  <a:gd name="T7" fmla="*/ 0 h 286"/>
                  <a:gd name="T8" fmla="*/ 28 w 29"/>
                  <a:gd name="T9" fmla="*/ 285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6">
                    <a:moveTo>
                      <a:pt x="28" y="285"/>
                    </a:moveTo>
                    <a:lnTo>
                      <a:pt x="0" y="285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8" y="28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35" name="Freeform 326">
                <a:extLst>
                  <a:ext uri="{FF2B5EF4-FFF2-40B4-BE49-F238E27FC236}">
                    <a16:creationId xmlns:a16="http://schemas.microsoft.com/office/drawing/2014/main" id="{9F5F4A2B-4BE7-48B8-B839-A9AD68E441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33181" y="5699209"/>
                <a:ext cx="183006" cy="19695"/>
              </a:xfrm>
              <a:custGeom>
                <a:avLst/>
                <a:gdLst>
                  <a:gd name="T0" fmla="*/ 0 w 293"/>
                  <a:gd name="T1" fmla="*/ 35 h 36"/>
                  <a:gd name="T2" fmla="*/ 0 w 293"/>
                  <a:gd name="T3" fmla="*/ 0 h 36"/>
                  <a:gd name="T4" fmla="*/ 292 w 293"/>
                  <a:gd name="T5" fmla="*/ 0 h 36"/>
                  <a:gd name="T6" fmla="*/ 292 w 293"/>
                  <a:gd name="T7" fmla="*/ 35 h 36"/>
                  <a:gd name="T8" fmla="*/ 0 w 293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36">
                    <a:moveTo>
                      <a:pt x="0" y="35"/>
                    </a:moveTo>
                    <a:lnTo>
                      <a:pt x="0" y="0"/>
                    </a:lnTo>
                    <a:lnTo>
                      <a:pt x="292" y="0"/>
                    </a:lnTo>
                    <a:lnTo>
                      <a:pt x="292" y="35"/>
                    </a:lnTo>
                    <a:lnTo>
                      <a:pt x="0" y="3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6E3A6A2-8C48-4F95-8C44-F6DB0CA84F11}"/>
              </a:ext>
            </a:extLst>
          </p:cNvPr>
          <p:cNvGrpSpPr/>
          <p:nvPr/>
        </p:nvGrpSpPr>
        <p:grpSpPr>
          <a:xfrm>
            <a:off x="4085094" y="3775957"/>
            <a:ext cx="7924800" cy="1146046"/>
            <a:chOff x="2133600" y="3646531"/>
            <a:chExt cx="7924800" cy="1146046"/>
          </a:xfrm>
        </p:grpSpPr>
        <p:sp>
          <p:nvSpPr>
            <p:cNvPr id="6" name="TextBox 29">
              <a:extLst>
                <a:ext uri="{FF2B5EF4-FFF2-40B4-BE49-F238E27FC236}">
                  <a16:creationId xmlns:a16="http://schemas.microsoft.com/office/drawing/2014/main" id="{F648E236-C16F-4A05-9E6B-A574D43C8C05}"/>
                </a:ext>
              </a:extLst>
            </p:cNvPr>
            <p:cNvSpPr txBox="1"/>
            <p:nvPr/>
          </p:nvSpPr>
          <p:spPr>
            <a:xfrm>
              <a:off x="2133600" y="3646531"/>
              <a:ext cx="925218" cy="400091"/>
            </a:xfrm>
            <a:prstGeom prst="rect">
              <a:avLst/>
            </a:prstGeom>
            <a:noFill/>
          </p:spPr>
          <p:txBody>
            <a:bodyPr wrap="none" lIns="91422" tIns="45711" rIns="91422" bIns="45711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SHA-2</a:t>
              </a:r>
            </a:p>
          </p:txBody>
        </p:sp>
        <p:sp>
          <p:nvSpPr>
            <p:cNvPr id="8" name="TextBox 38">
              <a:extLst>
                <a:ext uri="{FF2B5EF4-FFF2-40B4-BE49-F238E27FC236}">
                  <a16:creationId xmlns:a16="http://schemas.microsoft.com/office/drawing/2014/main" id="{C3B145EF-8D20-4C72-9601-38FFB60B2719}"/>
                </a:ext>
              </a:extLst>
            </p:cNvPr>
            <p:cNvSpPr txBox="1"/>
            <p:nvPr/>
          </p:nvSpPr>
          <p:spPr>
            <a:xfrm>
              <a:off x="2133600" y="4127798"/>
              <a:ext cx="7924800" cy="664779"/>
            </a:xfrm>
            <a:prstGeom prst="rect">
              <a:avLst/>
            </a:prstGeom>
            <a:noFill/>
          </p:spPr>
          <p:txBody>
            <a:bodyPr wrap="square" lIns="109710" tIns="54855" rIns="109710" bIns="54855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4488" lvl="2" indent="-344488">
                <a:spcBef>
                  <a:spcPts val="600"/>
                </a:spcBef>
                <a:buFont typeface="Wingdings" panose="05000000000000000000" pitchFamily="2" charset="2"/>
                <a:buChar char="Ø"/>
              </a:pPr>
              <a:r>
                <a:rPr lang="en-US" dirty="0"/>
                <a:t>It is a family of two similar hash functions with different block sizes, namely, </a:t>
              </a:r>
              <a:r>
                <a:rPr lang="en-US" b="1" dirty="0">
                  <a:solidFill>
                    <a:srgbClr val="FF0000"/>
                  </a:solidFill>
                </a:rPr>
                <a:t>SHA-256</a:t>
              </a:r>
              <a:r>
                <a:rPr lang="en-US" dirty="0"/>
                <a:t>, which uses </a:t>
              </a:r>
              <a:r>
                <a:rPr lang="en-US" b="1" dirty="0">
                  <a:solidFill>
                    <a:srgbClr val="FF0000"/>
                  </a:solidFill>
                </a:rPr>
                <a:t>32-bit words</a:t>
              </a:r>
              <a:r>
                <a:rPr lang="en-US" dirty="0"/>
                <a:t>,</a:t>
              </a:r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dirty="0"/>
                <a:t>and </a:t>
              </a:r>
              <a:r>
                <a:rPr lang="en-US" b="1" dirty="0">
                  <a:solidFill>
                    <a:srgbClr val="FF0000"/>
                  </a:solidFill>
                </a:rPr>
                <a:t>SHA-512</a:t>
              </a:r>
              <a:r>
                <a:rPr lang="en-US" dirty="0"/>
                <a:t>, which uses </a:t>
              </a:r>
              <a:r>
                <a:rPr lang="en-US" b="1" dirty="0">
                  <a:solidFill>
                    <a:srgbClr val="FF0000"/>
                  </a:solidFill>
                </a:rPr>
                <a:t>64-bit words</a:t>
              </a:r>
              <a:endParaRPr lang="en-US" dirty="0"/>
            </a:p>
          </p:txBody>
        </p:sp>
      </p:grpSp>
      <p:sp>
        <p:nvSpPr>
          <p:cNvPr id="17" name="Freeform 34">
            <a:extLst>
              <a:ext uri="{FF2B5EF4-FFF2-40B4-BE49-F238E27FC236}">
                <a16:creationId xmlns:a16="http://schemas.microsoft.com/office/drawing/2014/main" id="{85E7DC2E-C9C5-461A-A636-51A7EB94A8E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245158" y="4222911"/>
            <a:ext cx="274602" cy="252138"/>
          </a:xfrm>
          <a:custGeom>
            <a:avLst/>
            <a:gdLst>
              <a:gd name="T0" fmla="*/ 274070 w 232"/>
              <a:gd name="T1" fmla="*/ 130284 h 232"/>
              <a:gd name="T2" fmla="*/ 324343 w 232"/>
              <a:gd name="T3" fmla="*/ 149827 h 232"/>
              <a:gd name="T4" fmla="*/ 227040 w 232"/>
              <a:gd name="T5" fmla="*/ 169370 h 232"/>
              <a:gd name="T6" fmla="*/ 207580 w 232"/>
              <a:gd name="T7" fmla="*/ 71656 h 232"/>
              <a:gd name="T8" fmla="*/ 246501 w 232"/>
              <a:gd name="T9" fmla="*/ 71656 h 232"/>
              <a:gd name="T10" fmla="*/ 343804 w 232"/>
              <a:gd name="T11" fmla="*/ 4886 h 232"/>
              <a:gd name="T12" fmla="*/ 356777 w 232"/>
              <a:gd name="T13" fmla="*/ 0 h 232"/>
              <a:gd name="T14" fmla="*/ 371373 w 232"/>
              <a:gd name="T15" fmla="*/ 32571 h 232"/>
              <a:gd name="T16" fmla="*/ 304883 w 232"/>
              <a:gd name="T17" fmla="*/ 208455 h 232"/>
              <a:gd name="T18" fmla="*/ 304883 w 232"/>
              <a:gd name="T19" fmla="*/ 247541 h 232"/>
              <a:gd name="T20" fmla="*/ 371373 w 232"/>
              <a:gd name="T21" fmla="*/ 345254 h 232"/>
              <a:gd name="T22" fmla="*/ 376238 w 232"/>
              <a:gd name="T23" fmla="*/ 358282 h 232"/>
              <a:gd name="T24" fmla="*/ 343804 w 232"/>
              <a:gd name="T25" fmla="*/ 372939 h 232"/>
              <a:gd name="T26" fmla="*/ 246501 w 232"/>
              <a:gd name="T27" fmla="*/ 275226 h 232"/>
              <a:gd name="T28" fmla="*/ 227040 w 232"/>
              <a:gd name="T29" fmla="*/ 325711 h 232"/>
              <a:gd name="T30" fmla="*/ 207580 w 232"/>
              <a:gd name="T31" fmla="*/ 227998 h 232"/>
              <a:gd name="T32" fmla="*/ 149198 w 232"/>
              <a:gd name="T33" fmla="*/ 325711 h 232"/>
              <a:gd name="T34" fmla="*/ 129737 w 232"/>
              <a:gd name="T35" fmla="*/ 275226 h 232"/>
              <a:gd name="T36" fmla="*/ 32434 w 232"/>
              <a:gd name="T37" fmla="*/ 372939 h 232"/>
              <a:gd name="T38" fmla="*/ 0 w 232"/>
              <a:gd name="T39" fmla="*/ 358282 h 232"/>
              <a:gd name="T40" fmla="*/ 4865 w 232"/>
              <a:gd name="T41" fmla="*/ 345254 h 232"/>
              <a:gd name="T42" fmla="*/ 71355 w 232"/>
              <a:gd name="T43" fmla="*/ 247541 h 232"/>
              <a:gd name="T44" fmla="*/ 71355 w 232"/>
              <a:gd name="T45" fmla="*/ 208455 h 232"/>
              <a:gd name="T46" fmla="*/ 168658 w 232"/>
              <a:gd name="T47" fmla="*/ 227998 h 232"/>
              <a:gd name="T48" fmla="*/ 149198 w 232"/>
              <a:gd name="T49" fmla="*/ 325711 h 232"/>
              <a:gd name="T50" fmla="*/ 71355 w 232"/>
              <a:gd name="T51" fmla="*/ 169370 h 232"/>
              <a:gd name="T52" fmla="*/ 71355 w 232"/>
              <a:gd name="T53" fmla="*/ 130284 h 232"/>
              <a:gd name="T54" fmla="*/ 4865 w 232"/>
              <a:gd name="T55" fmla="*/ 32571 h 232"/>
              <a:gd name="T56" fmla="*/ 0 w 232"/>
              <a:gd name="T57" fmla="*/ 19543 h 232"/>
              <a:gd name="T58" fmla="*/ 32434 w 232"/>
              <a:gd name="T59" fmla="*/ 4886 h 232"/>
              <a:gd name="T60" fmla="*/ 129737 w 232"/>
              <a:gd name="T61" fmla="*/ 102599 h 232"/>
              <a:gd name="T62" fmla="*/ 149198 w 232"/>
              <a:gd name="T63" fmla="*/ 52114 h 232"/>
              <a:gd name="T64" fmla="*/ 168658 w 232"/>
              <a:gd name="T65" fmla="*/ 149827 h 23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32" h="232">
                <a:moveTo>
                  <a:pt x="229" y="20"/>
                </a:moveTo>
                <a:cubicBezTo>
                  <a:pt x="169" y="80"/>
                  <a:pt x="169" y="80"/>
                  <a:pt x="169" y="80"/>
                </a:cubicBezTo>
                <a:cubicBezTo>
                  <a:pt x="188" y="80"/>
                  <a:pt x="188" y="80"/>
                  <a:pt x="188" y="80"/>
                </a:cubicBezTo>
                <a:cubicBezTo>
                  <a:pt x="195" y="80"/>
                  <a:pt x="200" y="85"/>
                  <a:pt x="200" y="92"/>
                </a:cubicBezTo>
                <a:cubicBezTo>
                  <a:pt x="200" y="99"/>
                  <a:pt x="195" y="104"/>
                  <a:pt x="188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33" y="104"/>
                  <a:pt x="128" y="99"/>
                  <a:pt x="128" y="92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8" y="37"/>
                  <a:pt x="133" y="32"/>
                  <a:pt x="140" y="32"/>
                </a:cubicBezTo>
                <a:cubicBezTo>
                  <a:pt x="147" y="32"/>
                  <a:pt x="152" y="37"/>
                  <a:pt x="152" y="44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212" y="3"/>
                  <a:pt x="212" y="3"/>
                  <a:pt x="212" y="3"/>
                </a:cubicBezTo>
                <a:cubicBezTo>
                  <a:pt x="212" y="3"/>
                  <a:pt x="212" y="3"/>
                  <a:pt x="212" y="3"/>
                </a:cubicBezTo>
                <a:cubicBezTo>
                  <a:pt x="214" y="1"/>
                  <a:pt x="217" y="0"/>
                  <a:pt x="220" y="0"/>
                </a:cubicBezTo>
                <a:cubicBezTo>
                  <a:pt x="227" y="0"/>
                  <a:pt x="232" y="5"/>
                  <a:pt x="232" y="12"/>
                </a:cubicBezTo>
                <a:cubicBezTo>
                  <a:pt x="232" y="15"/>
                  <a:pt x="231" y="18"/>
                  <a:pt x="229" y="20"/>
                </a:cubicBezTo>
                <a:close/>
                <a:moveTo>
                  <a:pt x="140" y="128"/>
                </a:moveTo>
                <a:cubicBezTo>
                  <a:pt x="188" y="128"/>
                  <a:pt x="188" y="128"/>
                  <a:pt x="188" y="128"/>
                </a:cubicBezTo>
                <a:cubicBezTo>
                  <a:pt x="195" y="128"/>
                  <a:pt x="200" y="133"/>
                  <a:pt x="200" y="140"/>
                </a:cubicBezTo>
                <a:cubicBezTo>
                  <a:pt x="200" y="147"/>
                  <a:pt x="195" y="152"/>
                  <a:pt x="188" y="152"/>
                </a:cubicBezTo>
                <a:cubicBezTo>
                  <a:pt x="169" y="152"/>
                  <a:pt x="169" y="152"/>
                  <a:pt x="169" y="152"/>
                </a:cubicBezTo>
                <a:cubicBezTo>
                  <a:pt x="229" y="212"/>
                  <a:pt x="229" y="212"/>
                  <a:pt x="229" y="212"/>
                </a:cubicBezTo>
                <a:cubicBezTo>
                  <a:pt x="229" y="212"/>
                  <a:pt x="229" y="212"/>
                  <a:pt x="229" y="212"/>
                </a:cubicBezTo>
                <a:cubicBezTo>
                  <a:pt x="231" y="214"/>
                  <a:pt x="232" y="217"/>
                  <a:pt x="232" y="220"/>
                </a:cubicBezTo>
                <a:cubicBezTo>
                  <a:pt x="232" y="227"/>
                  <a:pt x="227" y="232"/>
                  <a:pt x="220" y="232"/>
                </a:cubicBezTo>
                <a:cubicBezTo>
                  <a:pt x="217" y="232"/>
                  <a:pt x="214" y="231"/>
                  <a:pt x="212" y="229"/>
                </a:cubicBezTo>
                <a:cubicBezTo>
                  <a:pt x="212" y="229"/>
                  <a:pt x="212" y="229"/>
                  <a:pt x="212" y="229"/>
                </a:cubicBezTo>
                <a:cubicBezTo>
                  <a:pt x="152" y="169"/>
                  <a:pt x="152" y="169"/>
                  <a:pt x="152" y="169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2" y="195"/>
                  <a:pt x="147" y="200"/>
                  <a:pt x="140" y="200"/>
                </a:cubicBezTo>
                <a:cubicBezTo>
                  <a:pt x="133" y="200"/>
                  <a:pt x="128" y="195"/>
                  <a:pt x="128" y="188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28" y="133"/>
                  <a:pt x="133" y="128"/>
                  <a:pt x="140" y="128"/>
                </a:cubicBezTo>
                <a:moveTo>
                  <a:pt x="92" y="200"/>
                </a:moveTo>
                <a:cubicBezTo>
                  <a:pt x="85" y="200"/>
                  <a:pt x="80" y="195"/>
                  <a:pt x="80" y="188"/>
                </a:cubicBezTo>
                <a:cubicBezTo>
                  <a:pt x="80" y="169"/>
                  <a:pt x="80" y="169"/>
                  <a:pt x="80" y="169"/>
                </a:cubicBezTo>
                <a:cubicBezTo>
                  <a:pt x="20" y="229"/>
                  <a:pt x="20" y="229"/>
                  <a:pt x="20" y="229"/>
                </a:cubicBezTo>
                <a:cubicBezTo>
                  <a:pt x="20" y="229"/>
                  <a:pt x="20" y="229"/>
                  <a:pt x="20" y="229"/>
                </a:cubicBezTo>
                <a:cubicBezTo>
                  <a:pt x="18" y="231"/>
                  <a:pt x="15" y="232"/>
                  <a:pt x="12" y="232"/>
                </a:cubicBezTo>
                <a:cubicBezTo>
                  <a:pt x="5" y="232"/>
                  <a:pt x="0" y="227"/>
                  <a:pt x="0" y="220"/>
                </a:cubicBezTo>
                <a:cubicBezTo>
                  <a:pt x="0" y="217"/>
                  <a:pt x="1" y="214"/>
                  <a:pt x="3" y="212"/>
                </a:cubicBezTo>
                <a:cubicBezTo>
                  <a:pt x="3" y="212"/>
                  <a:pt x="3" y="212"/>
                  <a:pt x="3" y="212"/>
                </a:cubicBezTo>
                <a:cubicBezTo>
                  <a:pt x="63" y="152"/>
                  <a:pt x="63" y="152"/>
                  <a:pt x="63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37" y="152"/>
                  <a:pt x="32" y="147"/>
                  <a:pt x="32" y="140"/>
                </a:cubicBezTo>
                <a:cubicBezTo>
                  <a:pt x="32" y="133"/>
                  <a:pt x="37" y="128"/>
                  <a:pt x="44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9" y="128"/>
                  <a:pt x="104" y="133"/>
                  <a:pt x="104" y="140"/>
                </a:cubicBezTo>
                <a:cubicBezTo>
                  <a:pt x="104" y="188"/>
                  <a:pt x="104" y="188"/>
                  <a:pt x="104" y="188"/>
                </a:cubicBezTo>
                <a:cubicBezTo>
                  <a:pt x="104" y="195"/>
                  <a:pt x="99" y="200"/>
                  <a:pt x="92" y="200"/>
                </a:cubicBezTo>
                <a:moveTo>
                  <a:pt x="92" y="104"/>
                </a:moveTo>
                <a:cubicBezTo>
                  <a:pt x="44" y="104"/>
                  <a:pt x="44" y="104"/>
                  <a:pt x="44" y="104"/>
                </a:cubicBezTo>
                <a:cubicBezTo>
                  <a:pt x="37" y="104"/>
                  <a:pt x="32" y="99"/>
                  <a:pt x="32" y="92"/>
                </a:cubicBezTo>
                <a:cubicBezTo>
                  <a:pt x="32" y="85"/>
                  <a:pt x="37" y="80"/>
                  <a:pt x="44" y="80"/>
                </a:cubicBezTo>
                <a:cubicBezTo>
                  <a:pt x="63" y="80"/>
                  <a:pt x="63" y="80"/>
                  <a:pt x="63" y="80"/>
                </a:cubicBezTo>
                <a:cubicBezTo>
                  <a:pt x="3" y="20"/>
                  <a:pt x="3" y="20"/>
                  <a:pt x="3" y="20"/>
                </a:cubicBezTo>
                <a:cubicBezTo>
                  <a:pt x="3" y="20"/>
                  <a:pt x="3" y="20"/>
                  <a:pt x="3" y="20"/>
                </a:cubicBezTo>
                <a:cubicBezTo>
                  <a:pt x="1" y="18"/>
                  <a:pt x="0" y="15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5" y="0"/>
                  <a:pt x="18" y="1"/>
                  <a:pt x="20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80" y="63"/>
                  <a:pt x="80" y="63"/>
                  <a:pt x="80" y="63"/>
                </a:cubicBezTo>
                <a:cubicBezTo>
                  <a:pt x="80" y="44"/>
                  <a:pt x="80" y="44"/>
                  <a:pt x="80" y="44"/>
                </a:cubicBezTo>
                <a:cubicBezTo>
                  <a:pt x="80" y="37"/>
                  <a:pt x="85" y="32"/>
                  <a:pt x="92" y="32"/>
                </a:cubicBezTo>
                <a:cubicBezTo>
                  <a:pt x="99" y="32"/>
                  <a:pt x="104" y="37"/>
                  <a:pt x="104" y="44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9"/>
                  <a:pt x="99" y="104"/>
                  <a:pt x="92" y="104"/>
                </a:cubicBezTo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70B7E6-ECE3-4BE7-B7F6-B71E940282C7}"/>
              </a:ext>
            </a:extLst>
          </p:cNvPr>
          <p:cNvGrpSpPr>
            <a:grpSpLocks noChangeAspect="1"/>
          </p:cNvGrpSpPr>
          <p:nvPr/>
        </p:nvGrpSpPr>
        <p:grpSpPr>
          <a:xfrm>
            <a:off x="3031227" y="5473215"/>
            <a:ext cx="702462" cy="647130"/>
            <a:chOff x="13296063" y="10607541"/>
            <a:chExt cx="1265763" cy="1166060"/>
          </a:xfrm>
          <a:solidFill>
            <a:srgbClr val="ED7D31"/>
          </a:solidFill>
        </p:grpSpPr>
        <p:sp>
          <p:nvSpPr>
            <p:cNvPr id="30" name="Freeform 269">
              <a:extLst>
                <a:ext uri="{FF2B5EF4-FFF2-40B4-BE49-F238E27FC236}">
                  <a16:creationId xmlns:a16="http://schemas.microsoft.com/office/drawing/2014/main" id="{10E1219B-26E4-4FA6-952F-1E926D952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9333" y="10670914"/>
              <a:ext cx="1141470" cy="1039314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solidFill>
              <a:srgbClr val="70AD47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1" name="Freeform 270">
              <a:extLst>
                <a:ext uri="{FF2B5EF4-FFF2-40B4-BE49-F238E27FC236}">
                  <a16:creationId xmlns:a16="http://schemas.microsoft.com/office/drawing/2014/main" id="{C456AC6F-1A52-475D-BE1A-297247981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96063" y="10607541"/>
              <a:ext cx="1265763" cy="116606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solidFill>
              <a:srgbClr val="70AD47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86513B-8B2F-4BD9-A89C-DF4339314BD8}"/>
              </a:ext>
            </a:extLst>
          </p:cNvPr>
          <p:cNvGrpSpPr>
            <a:grpSpLocks noChangeAspect="1"/>
          </p:cNvGrpSpPr>
          <p:nvPr/>
        </p:nvGrpSpPr>
        <p:grpSpPr>
          <a:xfrm>
            <a:off x="3789526" y="5720813"/>
            <a:ext cx="152036" cy="151935"/>
            <a:chOff x="8571240" y="5550087"/>
            <a:chExt cx="304072" cy="303870"/>
          </a:xfrm>
        </p:grpSpPr>
        <p:sp>
          <p:nvSpPr>
            <p:cNvPr id="26" name="Freeform 324">
              <a:extLst>
                <a:ext uri="{FF2B5EF4-FFF2-40B4-BE49-F238E27FC236}">
                  <a16:creationId xmlns:a16="http://schemas.microsoft.com/office/drawing/2014/main" id="{427A12E9-BBD8-4D3F-AFE4-BD445B265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1240" y="5550087"/>
              <a:ext cx="304072" cy="303870"/>
            </a:xfrm>
            <a:custGeom>
              <a:avLst/>
              <a:gdLst>
                <a:gd name="T0" fmla="*/ 480 w 481"/>
                <a:gd name="T1" fmla="*/ 240 h 481"/>
                <a:gd name="T2" fmla="*/ 480 w 481"/>
                <a:gd name="T3" fmla="*/ 240 h 481"/>
                <a:gd name="T4" fmla="*/ 240 w 481"/>
                <a:gd name="T5" fmla="*/ 0 h 481"/>
                <a:gd name="T6" fmla="*/ 0 w 481"/>
                <a:gd name="T7" fmla="*/ 240 h 481"/>
                <a:gd name="T8" fmla="*/ 240 w 481"/>
                <a:gd name="T9" fmla="*/ 480 h 481"/>
                <a:gd name="T10" fmla="*/ 480 w 481"/>
                <a:gd name="T11" fmla="*/ 24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1" h="481">
                  <a:moveTo>
                    <a:pt x="480" y="240"/>
                  </a:moveTo>
                  <a:lnTo>
                    <a:pt x="480" y="240"/>
                  </a:lnTo>
                  <a:cubicBezTo>
                    <a:pt x="480" y="109"/>
                    <a:pt x="371" y="0"/>
                    <a:pt x="240" y="0"/>
                  </a:cubicBezTo>
                  <a:cubicBezTo>
                    <a:pt x="103" y="0"/>
                    <a:pt x="0" y="109"/>
                    <a:pt x="0" y="240"/>
                  </a:cubicBezTo>
                  <a:cubicBezTo>
                    <a:pt x="0" y="372"/>
                    <a:pt x="103" y="480"/>
                    <a:pt x="240" y="480"/>
                  </a:cubicBezTo>
                  <a:cubicBezTo>
                    <a:pt x="371" y="480"/>
                    <a:pt x="480" y="372"/>
                    <a:pt x="480" y="240"/>
                  </a:cubicBezTo>
                </a:path>
              </a:pathLst>
            </a:custGeom>
            <a:solidFill>
              <a:srgbClr val="70AD47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9F54892-76D1-4856-9610-0DDB3505ECFA}"/>
                </a:ext>
              </a:extLst>
            </p:cNvPr>
            <p:cNvGrpSpPr/>
            <p:nvPr/>
          </p:nvGrpSpPr>
          <p:grpSpPr>
            <a:xfrm>
              <a:off x="8633181" y="5620427"/>
              <a:ext cx="183006" cy="180070"/>
              <a:chOff x="8633181" y="5620427"/>
              <a:chExt cx="183006" cy="180070"/>
            </a:xfrm>
            <a:solidFill>
              <a:sysClr val="window" lastClr="FFFFFF"/>
            </a:solidFill>
          </p:grpSpPr>
          <p:sp>
            <p:nvSpPr>
              <p:cNvPr id="28" name="Freeform 325">
                <a:extLst>
                  <a:ext uri="{FF2B5EF4-FFF2-40B4-BE49-F238E27FC236}">
                    <a16:creationId xmlns:a16="http://schemas.microsoft.com/office/drawing/2014/main" id="{2C7835B9-98A8-4F70-85A0-B1FD04391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17645" y="5620427"/>
                <a:ext cx="16893" cy="180070"/>
              </a:xfrm>
              <a:custGeom>
                <a:avLst/>
                <a:gdLst>
                  <a:gd name="T0" fmla="*/ 28 w 29"/>
                  <a:gd name="T1" fmla="*/ 285 h 286"/>
                  <a:gd name="T2" fmla="*/ 0 w 29"/>
                  <a:gd name="T3" fmla="*/ 285 h 286"/>
                  <a:gd name="T4" fmla="*/ 0 w 29"/>
                  <a:gd name="T5" fmla="*/ 0 h 286"/>
                  <a:gd name="T6" fmla="*/ 28 w 29"/>
                  <a:gd name="T7" fmla="*/ 0 h 286"/>
                  <a:gd name="T8" fmla="*/ 28 w 29"/>
                  <a:gd name="T9" fmla="*/ 285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6">
                    <a:moveTo>
                      <a:pt x="28" y="285"/>
                    </a:moveTo>
                    <a:lnTo>
                      <a:pt x="0" y="285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8" y="28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9" name="Freeform 326">
                <a:extLst>
                  <a:ext uri="{FF2B5EF4-FFF2-40B4-BE49-F238E27FC236}">
                    <a16:creationId xmlns:a16="http://schemas.microsoft.com/office/drawing/2014/main" id="{4307A858-C33A-4EE4-895F-76BC6E81C7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33181" y="5699209"/>
                <a:ext cx="183006" cy="19695"/>
              </a:xfrm>
              <a:custGeom>
                <a:avLst/>
                <a:gdLst>
                  <a:gd name="T0" fmla="*/ 0 w 293"/>
                  <a:gd name="T1" fmla="*/ 35 h 36"/>
                  <a:gd name="T2" fmla="*/ 0 w 293"/>
                  <a:gd name="T3" fmla="*/ 0 h 36"/>
                  <a:gd name="T4" fmla="*/ 292 w 293"/>
                  <a:gd name="T5" fmla="*/ 0 h 36"/>
                  <a:gd name="T6" fmla="*/ 292 w 293"/>
                  <a:gd name="T7" fmla="*/ 35 h 36"/>
                  <a:gd name="T8" fmla="*/ 0 w 293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36">
                    <a:moveTo>
                      <a:pt x="0" y="35"/>
                    </a:moveTo>
                    <a:lnTo>
                      <a:pt x="0" y="0"/>
                    </a:lnTo>
                    <a:lnTo>
                      <a:pt x="292" y="0"/>
                    </a:lnTo>
                    <a:lnTo>
                      <a:pt x="292" y="35"/>
                    </a:lnTo>
                    <a:lnTo>
                      <a:pt x="0" y="3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A9D1B8C-5CE5-47CC-9A5E-41FCE2933A9F}"/>
              </a:ext>
            </a:extLst>
          </p:cNvPr>
          <p:cNvGrpSpPr/>
          <p:nvPr/>
        </p:nvGrpSpPr>
        <p:grpSpPr>
          <a:xfrm>
            <a:off x="4085094" y="5223757"/>
            <a:ext cx="7632765" cy="1146047"/>
            <a:chOff x="2133600" y="4873753"/>
            <a:chExt cx="7632765" cy="1146047"/>
          </a:xfrm>
        </p:grpSpPr>
        <p:sp>
          <p:nvSpPr>
            <p:cNvPr id="10" name="TextBox 42">
              <a:extLst>
                <a:ext uri="{FF2B5EF4-FFF2-40B4-BE49-F238E27FC236}">
                  <a16:creationId xmlns:a16="http://schemas.microsoft.com/office/drawing/2014/main" id="{5E4130FF-C060-4F45-8369-E2056CC32D74}"/>
                </a:ext>
              </a:extLst>
            </p:cNvPr>
            <p:cNvSpPr txBox="1"/>
            <p:nvPr/>
          </p:nvSpPr>
          <p:spPr>
            <a:xfrm>
              <a:off x="2133600" y="4873753"/>
              <a:ext cx="925218" cy="400091"/>
            </a:xfrm>
            <a:prstGeom prst="rect">
              <a:avLst/>
            </a:prstGeom>
            <a:noFill/>
          </p:spPr>
          <p:txBody>
            <a:bodyPr wrap="none" lIns="91422" tIns="45711" rIns="91422" bIns="45711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SHA-3</a:t>
              </a:r>
            </a:p>
          </p:txBody>
        </p:sp>
        <p:sp>
          <p:nvSpPr>
            <p:cNvPr id="12" name="TextBox 48">
              <a:extLst>
                <a:ext uri="{FF2B5EF4-FFF2-40B4-BE49-F238E27FC236}">
                  <a16:creationId xmlns:a16="http://schemas.microsoft.com/office/drawing/2014/main" id="{D801B45B-01AA-4D8B-BCA6-DC57101791B0}"/>
                </a:ext>
              </a:extLst>
            </p:cNvPr>
            <p:cNvSpPr txBox="1"/>
            <p:nvPr/>
          </p:nvSpPr>
          <p:spPr>
            <a:xfrm>
              <a:off x="2133601" y="5355021"/>
              <a:ext cx="7632764" cy="664779"/>
            </a:xfrm>
            <a:prstGeom prst="rect">
              <a:avLst/>
            </a:prstGeom>
            <a:noFill/>
          </p:spPr>
          <p:txBody>
            <a:bodyPr wrap="square" lIns="109710" tIns="54855" rIns="109710" bIns="54855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4488" indent="-344488">
                <a:spcBef>
                  <a:spcPts val="600"/>
                </a:spcBef>
                <a:buFont typeface="Wingdings" panose="05000000000000000000" pitchFamily="2" charset="2"/>
                <a:buChar char="Ø"/>
              </a:pPr>
              <a:r>
                <a:rPr lang="en-US" dirty="0"/>
                <a:t>SHA-3 uses the </a:t>
              </a:r>
              <a:r>
                <a:rPr lang="en-US" b="1" dirty="0">
                  <a:solidFill>
                    <a:srgbClr val="FF0000"/>
                  </a:solidFill>
                </a:rPr>
                <a:t>sponge</a:t>
              </a:r>
              <a:r>
                <a:rPr lang="en-US" dirty="0"/>
                <a:t> </a:t>
              </a:r>
              <a:r>
                <a:rPr lang="en-US" b="1" dirty="0">
                  <a:solidFill>
                    <a:srgbClr val="FF0000"/>
                  </a:solidFill>
                </a:rPr>
                <a:t>construction</a:t>
              </a:r>
              <a:r>
                <a:rPr lang="en-US" dirty="0"/>
                <a:t>, in which message blocks are </a:t>
              </a:r>
              <a:r>
                <a:rPr lang="en-US" b="1" dirty="0">
                  <a:solidFill>
                    <a:srgbClr val="FF0000"/>
                  </a:solidFill>
                </a:rPr>
                <a:t>XORed</a:t>
              </a:r>
              <a:r>
                <a:rPr lang="en-US" dirty="0"/>
                <a:t> into the initial bits of the state, which is then invertibly permuted</a:t>
              </a:r>
            </a:p>
          </p:txBody>
        </p:sp>
      </p:grpSp>
      <p:sp>
        <p:nvSpPr>
          <p:cNvPr id="18" name="Freeform 110">
            <a:extLst>
              <a:ext uri="{FF2B5EF4-FFF2-40B4-BE49-F238E27FC236}">
                <a16:creationId xmlns:a16="http://schemas.microsoft.com/office/drawing/2014/main" id="{8FC3B265-5495-43E9-BF92-D89A866AD05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250696" y="5672048"/>
            <a:ext cx="263524" cy="249464"/>
          </a:xfrm>
          <a:custGeom>
            <a:avLst/>
            <a:gdLst>
              <a:gd name="T0" fmla="*/ 27371 w 58"/>
              <a:gd name="T1" fmla="*/ 34102 h 54"/>
              <a:gd name="T2" fmla="*/ 0 w 58"/>
              <a:gd name="T3" fmla="*/ 34102 h 54"/>
              <a:gd name="T4" fmla="*/ 0 w 58"/>
              <a:gd name="T5" fmla="*/ 17051 h 54"/>
              <a:gd name="T6" fmla="*/ 27371 w 58"/>
              <a:gd name="T7" fmla="*/ 17051 h 54"/>
              <a:gd name="T8" fmla="*/ 27371 w 58"/>
              <a:gd name="T9" fmla="*/ 34102 h 54"/>
              <a:gd name="T10" fmla="*/ 112904 w 58"/>
              <a:gd name="T11" fmla="*/ 102306 h 54"/>
              <a:gd name="T12" fmla="*/ 0 w 58"/>
              <a:gd name="T13" fmla="*/ 102306 h 54"/>
              <a:gd name="T14" fmla="*/ 0 w 58"/>
              <a:gd name="T15" fmla="*/ 85255 h 54"/>
              <a:gd name="T16" fmla="*/ 112904 w 58"/>
              <a:gd name="T17" fmla="*/ 85255 h 54"/>
              <a:gd name="T18" fmla="*/ 112904 w 58"/>
              <a:gd name="T19" fmla="*/ 102306 h 54"/>
              <a:gd name="T20" fmla="*/ 44477 w 58"/>
              <a:gd name="T21" fmla="*/ 167099 h 54"/>
              <a:gd name="T22" fmla="*/ 0 w 58"/>
              <a:gd name="T23" fmla="*/ 167099 h 54"/>
              <a:gd name="T24" fmla="*/ 0 w 58"/>
              <a:gd name="T25" fmla="*/ 150048 h 54"/>
              <a:gd name="T26" fmla="*/ 44477 w 58"/>
              <a:gd name="T27" fmla="*/ 150048 h 54"/>
              <a:gd name="T28" fmla="*/ 44477 w 58"/>
              <a:gd name="T29" fmla="*/ 167099 h 54"/>
              <a:gd name="T30" fmla="*/ 82112 w 58"/>
              <a:gd name="T31" fmla="*/ 10231 h 54"/>
              <a:gd name="T32" fmla="*/ 82112 w 58"/>
              <a:gd name="T33" fmla="*/ 44332 h 54"/>
              <a:gd name="T34" fmla="*/ 75270 w 58"/>
              <a:gd name="T35" fmla="*/ 51153 h 54"/>
              <a:gd name="T36" fmla="*/ 41056 w 58"/>
              <a:gd name="T37" fmla="*/ 51153 h 54"/>
              <a:gd name="T38" fmla="*/ 30792 w 58"/>
              <a:gd name="T39" fmla="*/ 44332 h 54"/>
              <a:gd name="T40" fmla="*/ 30792 w 58"/>
              <a:gd name="T41" fmla="*/ 10231 h 54"/>
              <a:gd name="T42" fmla="*/ 41056 w 58"/>
              <a:gd name="T43" fmla="*/ 0 h 54"/>
              <a:gd name="T44" fmla="*/ 75270 w 58"/>
              <a:gd name="T45" fmla="*/ 0 h 54"/>
              <a:gd name="T46" fmla="*/ 82112 w 58"/>
              <a:gd name="T47" fmla="*/ 10231 h 54"/>
              <a:gd name="T48" fmla="*/ 99219 w 58"/>
              <a:gd name="T49" fmla="*/ 143228 h 54"/>
              <a:gd name="T50" fmla="*/ 99219 w 58"/>
              <a:gd name="T51" fmla="*/ 173919 h 54"/>
              <a:gd name="T52" fmla="*/ 88955 w 58"/>
              <a:gd name="T53" fmla="*/ 184150 h 54"/>
              <a:gd name="T54" fmla="*/ 58163 w 58"/>
              <a:gd name="T55" fmla="*/ 184150 h 54"/>
              <a:gd name="T56" fmla="*/ 47899 w 58"/>
              <a:gd name="T57" fmla="*/ 173919 h 54"/>
              <a:gd name="T58" fmla="*/ 47899 w 58"/>
              <a:gd name="T59" fmla="*/ 143228 h 54"/>
              <a:gd name="T60" fmla="*/ 58163 w 58"/>
              <a:gd name="T61" fmla="*/ 132997 h 54"/>
              <a:gd name="T62" fmla="*/ 88955 w 58"/>
              <a:gd name="T63" fmla="*/ 132997 h 54"/>
              <a:gd name="T64" fmla="*/ 99219 w 58"/>
              <a:gd name="T65" fmla="*/ 143228 h 54"/>
              <a:gd name="T66" fmla="*/ 198438 w 58"/>
              <a:gd name="T67" fmla="*/ 34102 h 54"/>
              <a:gd name="T68" fmla="*/ 85534 w 58"/>
              <a:gd name="T69" fmla="*/ 34102 h 54"/>
              <a:gd name="T70" fmla="*/ 85534 w 58"/>
              <a:gd name="T71" fmla="*/ 17051 h 54"/>
              <a:gd name="T72" fmla="*/ 198438 w 58"/>
              <a:gd name="T73" fmla="*/ 17051 h 54"/>
              <a:gd name="T74" fmla="*/ 198438 w 58"/>
              <a:gd name="T75" fmla="*/ 34102 h 54"/>
              <a:gd name="T76" fmla="*/ 198438 w 58"/>
              <a:gd name="T77" fmla="*/ 167099 h 54"/>
              <a:gd name="T78" fmla="*/ 102640 w 58"/>
              <a:gd name="T79" fmla="*/ 167099 h 54"/>
              <a:gd name="T80" fmla="*/ 102640 w 58"/>
              <a:gd name="T81" fmla="*/ 150048 h 54"/>
              <a:gd name="T82" fmla="*/ 198438 w 58"/>
              <a:gd name="T83" fmla="*/ 150048 h 54"/>
              <a:gd name="T84" fmla="*/ 198438 w 58"/>
              <a:gd name="T85" fmla="*/ 167099 h 54"/>
              <a:gd name="T86" fmla="*/ 164225 w 58"/>
              <a:gd name="T87" fmla="*/ 75024 h 54"/>
              <a:gd name="T88" fmla="*/ 164225 w 58"/>
              <a:gd name="T89" fmla="*/ 109126 h 54"/>
              <a:gd name="T90" fmla="*/ 157382 w 58"/>
              <a:gd name="T91" fmla="*/ 115946 h 54"/>
              <a:gd name="T92" fmla="*/ 123168 w 58"/>
              <a:gd name="T93" fmla="*/ 115946 h 54"/>
              <a:gd name="T94" fmla="*/ 116326 w 58"/>
              <a:gd name="T95" fmla="*/ 109126 h 54"/>
              <a:gd name="T96" fmla="*/ 116326 w 58"/>
              <a:gd name="T97" fmla="*/ 75024 h 54"/>
              <a:gd name="T98" fmla="*/ 123168 w 58"/>
              <a:gd name="T99" fmla="*/ 68204 h 54"/>
              <a:gd name="T100" fmla="*/ 157382 w 58"/>
              <a:gd name="T101" fmla="*/ 68204 h 54"/>
              <a:gd name="T102" fmla="*/ 164225 w 58"/>
              <a:gd name="T103" fmla="*/ 75024 h 54"/>
              <a:gd name="T104" fmla="*/ 198438 w 58"/>
              <a:gd name="T105" fmla="*/ 102306 h 54"/>
              <a:gd name="T106" fmla="*/ 171067 w 58"/>
              <a:gd name="T107" fmla="*/ 102306 h 54"/>
              <a:gd name="T108" fmla="*/ 171067 w 58"/>
              <a:gd name="T109" fmla="*/ 85255 h 54"/>
              <a:gd name="T110" fmla="*/ 198438 w 58"/>
              <a:gd name="T111" fmla="*/ 85255 h 54"/>
              <a:gd name="T112" fmla="*/ 198438 w 58"/>
              <a:gd name="T113" fmla="*/ 102306 h 5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8" h="54">
                <a:moveTo>
                  <a:pt x="8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0" y="5"/>
                  <a:pt x="0" y="5"/>
                </a:cubicBezTo>
                <a:cubicBezTo>
                  <a:pt x="8" y="5"/>
                  <a:pt x="8" y="5"/>
                  <a:pt x="8" y="5"/>
                </a:cubicBezTo>
                <a:lnTo>
                  <a:pt x="8" y="10"/>
                </a:lnTo>
                <a:close/>
                <a:moveTo>
                  <a:pt x="33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25"/>
                  <a:pt x="0" y="25"/>
                  <a:pt x="0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30"/>
                </a:lnTo>
                <a:close/>
                <a:moveTo>
                  <a:pt x="13" y="49"/>
                </a:moveTo>
                <a:cubicBezTo>
                  <a:pt x="0" y="49"/>
                  <a:pt x="0" y="49"/>
                  <a:pt x="0" y="49"/>
                </a:cubicBezTo>
                <a:cubicBezTo>
                  <a:pt x="0" y="44"/>
                  <a:pt x="0" y="44"/>
                  <a:pt x="0" y="44"/>
                </a:cubicBezTo>
                <a:cubicBezTo>
                  <a:pt x="13" y="44"/>
                  <a:pt x="13" y="44"/>
                  <a:pt x="13" y="44"/>
                </a:cubicBezTo>
                <a:lnTo>
                  <a:pt x="13" y="49"/>
                </a:lnTo>
                <a:close/>
                <a:moveTo>
                  <a:pt x="24" y="3"/>
                </a:moveTo>
                <a:cubicBezTo>
                  <a:pt x="24" y="13"/>
                  <a:pt x="24" y="13"/>
                  <a:pt x="24" y="13"/>
                </a:cubicBezTo>
                <a:cubicBezTo>
                  <a:pt x="24" y="14"/>
                  <a:pt x="23" y="15"/>
                  <a:pt x="2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1" y="15"/>
                  <a:pt x="9" y="14"/>
                  <a:pt x="9" y="13"/>
                </a:cubicBezTo>
                <a:cubicBezTo>
                  <a:pt x="9" y="3"/>
                  <a:pt x="9" y="3"/>
                  <a:pt x="9" y="3"/>
                </a:cubicBezTo>
                <a:cubicBezTo>
                  <a:pt x="9" y="2"/>
                  <a:pt x="11" y="0"/>
                  <a:pt x="1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3" y="0"/>
                  <a:pt x="24" y="2"/>
                  <a:pt x="24" y="3"/>
                </a:cubicBezTo>
                <a:close/>
                <a:moveTo>
                  <a:pt x="29" y="42"/>
                </a:moveTo>
                <a:cubicBezTo>
                  <a:pt x="29" y="51"/>
                  <a:pt x="29" y="51"/>
                  <a:pt x="29" y="51"/>
                </a:cubicBezTo>
                <a:cubicBezTo>
                  <a:pt x="29" y="53"/>
                  <a:pt x="28" y="54"/>
                  <a:pt x="26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3"/>
                  <a:pt x="14" y="51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40"/>
                  <a:pt x="15" y="39"/>
                  <a:pt x="17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8" y="39"/>
                  <a:pt x="29" y="40"/>
                  <a:pt x="29" y="42"/>
                </a:cubicBezTo>
                <a:close/>
                <a:moveTo>
                  <a:pt x="58" y="10"/>
                </a:moveTo>
                <a:cubicBezTo>
                  <a:pt x="25" y="10"/>
                  <a:pt x="25" y="10"/>
                  <a:pt x="25" y="10"/>
                </a:cubicBezTo>
                <a:cubicBezTo>
                  <a:pt x="25" y="5"/>
                  <a:pt x="25" y="5"/>
                  <a:pt x="25" y="5"/>
                </a:cubicBezTo>
                <a:cubicBezTo>
                  <a:pt x="58" y="5"/>
                  <a:pt x="58" y="5"/>
                  <a:pt x="58" y="5"/>
                </a:cubicBezTo>
                <a:lnTo>
                  <a:pt x="58" y="10"/>
                </a:lnTo>
                <a:close/>
                <a:moveTo>
                  <a:pt x="58" y="49"/>
                </a:moveTo>
                <a:cubicBezTo>
                  <a:pt x="30" y="49"/>
                  <a:pt x="30" y="49"/>
                  <a:pt x="30" y="49"/>
                </a:cubicBezTo>
                <a:cubicBezTo>
                  <a:pt x="30" y="44"/>
                  <a:pt x="30" y="44"/>
                  <a:pt x="30" y="44"/>
                </a:cubicBezTo>
                <a:cubicBezTo>
                  <a:pt x="58" y="44"/>
                  <a:pt x="58" y="44"/>
                  <a:pt x="58" y="44"/>
                </a:cubicBezTo>
                <a:lnTo>
                  <a:pt x="58" y="49"/>
                </a:lnTo>
                <a:close/>
                <a:moveTo>
                  <a:pt x="48" y="22"/>
                </a:move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7" y="34"/>
                  <a:pt x="4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5" y="34"/>
                  <a:pt x="34" y="33"/>
                  <a:pt x="34" y="3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1"/>
                  <a:pt x="35" y="20"/>
                  <a:pt x="3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1"/>
                  <a:pt x="48" y="22"/>
                </a:cubicBezTo>
                <a:close/>
                <a:moveTo>
                  <a:pt x="58" y="30"/>
                </a:moveTo>
                <a:cubicBezTo>
                  <a:pt x="50" y="30"/>
                  <a:pt x="50" y="30"/>
                  <a:pt x="50" y="30"/>
                </a:cubicBezTo>
                <a:cubicBezTo>
                  <a:pt x="50" y="25"/>
                  <a:pt x="50" y="25"/>
                  <a:pt x="50" y="25"/>
                </a:cubicBezTo>
                <a:cubicBezTo>
                  <a:pt x="58" y="25"/>
                  <a:pt x="58" y="25"/>
                  <a:pt x="58" y="25"/>
                </a:cubicBezTo>
                <a:lnTo>
                  <a:pt x="58" y="3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ECAB348-FFA7-4694-B805-C5170176320F}"/>
              </a:ext>
            </a:extLst>
          </p:cNvPr>
          <p:cNvGrpSpPr>
            <a:grpSpLocks noChangeAspect="1"/>
          </p:cNvGrpSpPr>
          <p:nvPr/>
        </p:nvGrpSpPr>
        <p:grpSpPr>
          <a:xfrm>
            <a:off x="3031227" y="2577615"/>
            <a:ext cx="702462" cy="647130"/>
            <a:chOff x="13296063" y="10607541"/>
            <a:chExt cx="1265763" cy="1166060"/>
          </a:xfrm>
          <a:solidFill>
            <a:srgbClr val="ED7D31"/>
          </a:solidFill>
        </p:grpSpPr>
        <p:sp>
          <p:nvSpPr>
            <p:cNvPr id="24" name="Freeform 269">
              <a:extLst>
                <a:ext uri="{FF2B5EF4-FFF2-40B4-BE49-F238E27FC236}">
                  <a16:creationId xmlns:a16="http://schemas.microsoft.com/office/drawing/2014/main" id="{77B64DBC-2EDF-45A9-BEB1-F9B85D06A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9333" y="10670914"/>
              <a:ext cx="1141470" cy="1039314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solidFill>
              <a:srgbClr val="ED7D31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5" name="Freeform 270">
              <a:extLst>
                <a:ext uri="{FF2B5EF4-FFF2-40B4-BE49-F238E27FC236}">
                  <a16:creationId xmlns:a16="http://schemas.microsoft.com/office/drawing/2014/main" id="{E02740FA-E77C-4577-9E0E-9FCA2BF22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96063" y="10607541"/>
              <a:ext cx="1265763" cy="116606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solidFill>
              <a:srgbClr val="ED7D31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83B1A8-C2D6-41AD-938E-61833A8AA795}"/>
              </a:ext>
            </a:extLst>
          </p:cNvPr>
          <p:cNvGrpSpPr>
            <a:grpSpLocks noChangeAspect="1"/>
          </p:cNvGrpSpPr>
          <p:nvPr/>
        </p:nvGrpSpPr>
        <p:grpSpPr>
          <a:xfrm>
            <a:off x="3789526" y="2825213"/>
            <a:ext cx="152036" cy="151935"/>
            <a:chOff x="8571240" y="5550087"/>
            <a:chExt cx="304072" cy="303870"/>
          </a:xfrm>
        </p:grpSpPr>
        <p:sp>
          <p:nvSpPr>
            <p:cNvPr id="20" name="Freeform 324">
              <a:extLst>
                <a:ext uri="{FF2B5EF4-FFF2-40B4-BE49-F238E27FC236}">
                  <a16:creationId xmlns:a16="http://schemas.microsoft.com/office/drawing/2014/main" id="{CFCE9DA7-AF4F-474F-A181-5B2F1FBA7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1240" y="5550087"/>
              <a:ext cx="304072" cy="303870"/>
            </a:xfrm>
            <a:custGeom>
              <a:avLst/>
              <a:gdLst>
                <a:gd name="T0" fmla="*/ 480 w 481"/>
                <a:gd name="T1" fmla="*/ 240 h 481"/>
                <a:gd name="T2" fmla="*/ 480 w 481"/>
                <a:gd name="T3" fmla="*/ 240 h 481"/>
                <a:gd name="T4" fmla="*/ 240 w 481"/>
                <a:gd name="T5" fmla="*/ 0 h 481"/>
                <a:gd name="T6" fmla="*/ 0 w 481"/>
                <a:gd name="T7" fmla="*/ 240 h 481"/>
                <a:gd name="T8" fmla="*/ 240 w 481"/>
                <a:gd name="T9" fmla="*/ 480 h 481"/>
                <a:gd name="T10" fmla="*/ 480 w 481"/>
                <a:gd name="T11" fmla="*/ 24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1" h="481">
                  <a:moveTo>
                    <a:pt x="480" y="240"/>
                  </a:moveTo>
                  <a:lnTo>
                    <a:pt x="480" y="240"/>
                  </a:lnTo>
                  <a:cubicBezTo>
                    <a:pt x="480" y="109"/>
                    <a:pt x="371" y="0"/>
                    <a:pt x="240" y="0"/>
                  </a:cubicBezTo>
                  <a:cubicBezTo>
                    <a:pt x="103" y="0"/>
                    <a:pt x="0" y="109"/>
                    <a:pt x="0" y="240"/>
                  </a:cubicBezTo>
                  <a:cubicBezTo>
                    <a:pt x="0" y="372"/>
                    <a:pt x="103" y="480"/>
                    <a:pt x="240" y="480"/>
                  </a:cubicBezTo>
                  <a:cubicBezTo>
                    <a:pt x="371" y="480"/>
                    <a:pt x="480" y="372"/>
                    <a:pt x="480" y="240"/>
                  </a:cubicBezTo>
                </a:path>
              </a:pathLst>
            </a:custGeom>
            <a:solidFill>
              <a:srgbClr val="ED7D31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263B6CE-8E58-4B10-A227-701E17C603C7}"/>
                </a:ext>
              </a:extLst>
            </p:cNvPr>
            <p:cNvGrpSpPr/>
            <p:nvPr/>
          </p:nvGrpSpPr>
          <p:grpSpPr>
            <a:xfrm>
              <a:off x="8633181" y="5620427"/>
              <a:ext cx="183006" cy="180070"/>
              <a:chOff x="8633181" y="5620427"/>
              <a:chExt cx="183006" cy="180070"/>
            </a:xfrm>
            <a:solidFill>
              <a:sysClr val="window" lastClr="FFFFFF"/>
            </a:solidFill>
          </p:grpSpPr>
          <p:sp>
            <p:nvSpPr>
              <p:cNvPr id="22" name="Freeform 325">
                <a:extLst>
                  <a:ext uri="{FF2B5EF4-FFF2-40B4-BE49-F238E27FC236}">
                    <a16:creationId xmlns:a16="http://schemas.microsoft.com/office/drawing/2014/main" id="{3A0395B4-4090-4D67-A83D-5CD34796E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17645" y="5620427"/>
                <a:ext cx="16893" cy="180070"/>
              </a:xfrm>
              <a:custGeom>
                <a:avLst/>
                <a:gdLst>
                  <a:gd name="T0" fmla="*/ 28 w 29"/>
                  <a:gd name="T1" fmla="*/ 285 h 286"/>
                  <a:gd name="T2" fmla="*/ 0 w 29"/>
                  <a:gd name="T3" fmla="*/ 285 h 286"/>
                  <a:gd name="T4" fmla="*/ 0 w 29"/>
                  <a:gd name="T5" fmla="*/ 0 h 286"/>
                  <a:gd name="T6" fmla="*/ 28 w 29"/>
                  <a:gd name="T7" fmla="*/ 0 h 286"/>
                  <a:gd name="T8" fmla="*/ 28 w 29"/>
                  <a:gd name="T9" fmla="*/ 285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6">
                    <a:moveTo>
                      <a:pt x="28" y="285"/>
                    </a:moveTo>
                    <a:lnTo>
                      <a:pt x="0" y="285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8" y="28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3" name="Freeform 326">
                <a:extLst>
                  <a:ext uri="{FF2B5EF4-FFF2-40B4-BE49-F238E27FC236}">
                    <a16:creationId xmlns:a16="http://schemas.microsoft.com/office/drawing/2014/main" id="{F4696A8A-8173-4C6F-9123-584CDF172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33181" y="5699209"/>
                <a:ext cx="183006" cy="19695"/>
              </a:xfrm>
              <a:custGeom>
                <a:avLst/>
                <a:gdLst>
                  <a:gd name="T0" fmla="*/ 0 w 293"/>
                  <a:gd name="T1" fmla="*/ 35 h 36"/>
                  <a:gd name="T2" fmla="*/ 0 w 293"/>
                  <a:gd name="T3" fmla="*/ 0 h 36"/>
                  <a:gd name="T4" fmla="*/ 292 w 293"/>
                  <a:gd name="T5" fmla="*/ 0 h 36"/>
                  <a:gd name="T6" fmla="*/ 292 w 293"/>
                  <a:gd name="T7" fmla="*/ 35 h 36"/>
                  <a:gd name="T8" fmla="*/ 0 w 293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36">
                    <a:moveTo>
                      <a:pt x="0" y="35"/>
                    </a:moveTo>
                    <a:lnTo>
                      <a:pt x="0" y="0"/>
                    </a:lnTo>
                    <a:lnTo>
                      <a:pt x="292" y="0"/>
                    </a:lnTo>
                    <a:lnTo>
                      <a:pt x="292" y="35"/>
                    </a:lnTo>
                    <a:lnTo>
                      <a:pt x="0" y="3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F44B474-608C-483F-AEB9-D0FED24DFE6A}"/>
              </a:ext>
            </a:extLst>
          </p:cNvPr>
          <p:cNvGrpSpPr/>
          <p:nvPr/>
        </p:nvGrpSpPr>
        <p:grpSpPr>
          <a:xfrm>
            <a:off x="4085094" y="2328157"/>
            <a:ext cx="7268706" cy="1146046"/>
            <a:chOff x="2133600" y="2419309"/>
            <a:chExt cx="7268706" cy="1146046"/>
          </a:xfrm>
        </p:grpSpPr>
        <p:sp>
          <p:nvSpPr>
            <p:cNvPr id="14" name="TextBox 53">
              <a:extLst>
                <a:ext uri="{FF2B5EF4-FFF2-40B4-BE49-F238E27FC236}">
                  <a16:creationId xmlns:a16="http://schemas.microsoft.com/office/drawing/2014/main" id="{F13A345A-8320-4D4E-A1B1-E335C2DC2A02}"/>
                </a:ext>
              </a:extLst>
            </p:cNvPr>
            <p:cNvSpPr txBox="1"/>
            <p:nvPr/>
          </p:nvSpPr>
          <p:spPr>
            <a:xfrm>
              <a:off x="2133600" y="2419309"/>
              <a:ext cx="925218" cy="400091"/>
            </a:xfrm>
            <a:prstGeom prst="rect">
              <a:avLst/>
            </a:prstGeom>
            <a:noFill/>
          </p:spPr>
          <p:txBody>
            <a:bodyPr wrap="none" lIns="91422" tIns="45711" rIns="91422" bIns="45711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SHA-1</a:t>
              </a:r>
            </a:p>
          </p:txBody>
        </p:sp>
        <p:sp>
          <p:nvSpPr>
            <p:cNvPr id="16" name="TextBox 59">
              <a:extLst>
                <a:ext uri="{FF2B5EF4-FFF2-40B4-BE49-F238E27FC236}">
                  <a16:creationId xmlns:a16="http://schemas.microsoft.com/office/drawing/2014/main" id="{6E1860E6-A709-4214-B710-ED0161BC6EA7}"/>
                </a:ext>
              </a:extLst>
            </p:cNvPr>
            <p:cNvSpPr txBox="1"/>
            <p:nvPr/>
          </p:nvSpPr>
          <p:spPr>
            <a:xfrm>
              <a:off x="2133601" y="2900576"/>
              <a:ext cx="7268705" cy="664779"/>
            </a:xfrm>
            <a:prstGeom prst="rect">
              <a:avLst/>
            </a:prstGeom>
            <a:noFill/>
          </p:spPr>
          <p:txBody>
            <a:bodyPr wrap="square" lIns="109710" tIns="54855" rIns="109710" bIns="54855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4488" lvl="2" indent="-344488">
                <a:spcBef>
                  <a:spcPts val="600"/>
                </a:spcBef>
                <a:buFont typeface="Wingdings" panose="05000000000000000000" pitchFamily="2" charset="2"/>
                <a:buChar char="Ø"/>
              </a:pPr>
              <a:r>
                <a:rPr lang="en-US" dirty="0"/>
                <a:t>It produces a </a:t>
              </a:r>
              <a:r>
                <a:rPr lang="en-US" b="1" dirty="0">
                  <a:solidFill>
                    <a:srgbClr val="FF0000"/>
                  </a:solidFill>
                </a:rPr>
                <a:t>160-bit digest </a:t>
              </a:r>
              <a:r>
                <a:rPr lang="en-US" dirty="0"/>
                <a:t>from a message with a maximum length of </a:t>
              </a:r>
              <a:r>
                <a:rPr lang="en-US" b="1" dirty="0">
                  <a:solidFill>
                    <a:srgbClr val="FF0000"/>
                  </a:solidFill>
                </a:rPr>
                <a:t>(264 − 1) bits</a:t>
              </a:r>
              <a:r>
                <a:rPr lang="en-US" dirty="0"/>
                <a:t>, and it resembles the MD5 algorithm</a:t>
              </a:r>
            </a:p>
          </p:txBody>
        </p:sp>
      </p:grpSp>
      <p:sp>
        <p:nvSpPr>
          <p:cNvPr id="19" name="AutoShape 114">
            <a:extLst>
              <a:ext uri="{FF2B5EF4-FFF2-40B4-BE49-F238E27FC236}">
                <a16:creationId xmlns:a16="http://schemas.microsoft.com/office/drawing/2014/main" id="{CBD4E6FB-A17E-418B-ABF6-A43DC8BDAB4E}"/>
              </a:ext>
            </a:extLst>
          </p:cNvPr>
          <p:cNvSpPr>
            <a:spLocks noChangeAspect="1"/>
          </p:cNvSpPr>
          <p:nvPr/>
        </p:nvSpPr>
        <p:spPr bwMode="auto">
          <a:xfrm>
            <a:off x="3224074" y="2742054"/>
            <a:ext cx="316769" cy="318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50789" tIns="50789" rIns="50789" bIns="50789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09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s-E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Lato Regular"/>
              <a:ea typeface="+mn-ea"/>
              <a:cs typeface="Lato Regular"/>
              <a:sym typeface="Gill Sans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97958CF-06A5-48C8-930D-96E2DEAAA805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197240" y="3273135"/>
            <a:ext cx="2687046" cy="2151690"/>
            <a:chOff x="707754" y="4438522"/>
            <a:chExt cx="2687046" cy="2151690"/>
          </a:xfrm>
        </p:grpSpPr>
        <p:sp>
          <p:nvSpPr>
            <p:cNvPr id="47" name="Freeform 171">
              <a:extLst>
                <a:ext uri="{FF2B5EF4-FFF2-40B4-BE49-F238E27FC236}">
                  <a16:creationId xmlns:a16="http://schemas.microsoft.com/office/drawing/2014/main" id="{98CE2FF2-9B06-4CC0-8AC9-E8CAA05944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449" y="6460462"/>
              <a:ext cx="1016428" cy="129750"/>
            </a:xfrm>
            <a:custGeom>
              <a:avLst/>
              <a:gdLst>
                <a:gd name="T0" fmla="*/ 1663 w 1664"/>
                <a:gd name="T1" fmla="*/ 109 h 217"/>
                <a:gd name="T2" fmla="*/ 1663 w 1664"/>
                <a:gd name="T3" fmla="*/ 109 h 217"/>
                <a:gd name="T4" fmla="*/ 832 w 1664"/>
                <a:gd name="T5" fmla="*/ 216 h 217"/>
                <a:gd name="T6" fmla="*/ 0 w 1664"/>
                <a:gd name="T7" fmla="*/ 109 h 217"/>
                <a:gd name="T8" fmla="*/ 832 w 1664"/>
                <a:gd name="T9" fmla="*/ 0 h 217"/>
                <a:gd name="T10" fmla="*/ 1663 w 1664"/>
                <a:gd name="T11" fmla="*/ 10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4" h="217">
                  <a:moveTo>
                    <a:pt x="1663" y="109"/>
                  </a:moveTo>
                  <a:lnTo>
                    <a:pt x="1663" y="109"/>
                  </a:lnTo>
                  <a:cubicBezTo>
                    <a:pt x="1663" y="169"/>
                    <a:pt x="1292" y="216"/>
                    <a:pt x="832" y="216"/>
                  </a:cubicBezTo>
                  <a:cubicBezTo>
                    <a:pt x="371" y="216"/>
                    <a:pt x="0" y="169"/>
                    <a:pt x="0" y="109"/>
                  </a:cubicBezTo>
                  <a:cubicBezTo>
                    <a:pt x="0" y="49"/>
                    <a:pt x="371" y="0"/>
                    <a:pt x="832" y="0"/>
                  </a:cubicBezTo>
                  <a:cubicBezTo>
                    <a:pt x="1292" y="0"/>
                    <a:pt x="1663" y="49"/>
                    <a:pt x="1663" y="109"/>
                  </a:cubicBezTo>
                </a:path>
              </a:pathLst>
            </a:custGeom>
            <a:solidFill>
              <a:srgbClr val="92B7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172">
              <a:extLst>
                <a:ext uri="{FF2B5EF4-FFF2-40B4-BE49-F238E27FC236}">
                  <a16:creationId xmlns:a16="http://schemas.microsoft.com/office/drawing/2014/main" id="{9C315279-E154-4D7A-A80F-C95456631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226" y="4454741"/>
              <a:ext cx="1443544" cy="91906"/>
            </a:xfrm>
            <a:custGeom>
              <a:avLst/>
              <a:gdLst>
                <a:gd name="T0" fmla="*/ 2357 w 2358"/>
                <a:gd name="T1" fmla="*/ 152 h 153"/>
                <a:gd name="T2" fmla="*/ 0 w 2358"/>
                <a:gd name="T3" fmla="*/ 152 h 153"/>
                <a:gd name="T4" fmla="*/ 0 w 2358"/>
                <a:gd name="T5" fmla="*/ 0 h 153"/>
                <a:gd name="T6" fmla="*/ 2357 w 2358"/>
                <a:gd name="T7" fmla="*/ 0 h 153"/>
                <a:gd name="T8" fmla="*/ 2357 w 2358"/>
                <a:gd name="T9" fmla="*/ 15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8" h="153">
                  <a:moveTo>
                    <a:pt x="2357" y="152"/>
                  </a:moveTo>
                  <a:lnTo>
                    <a:pt x="0" y="152"/>
                  </a:lnTo>
                  <a:lnTo>
                    <a:pt x="0" y="0"/>
                  </a:lnTo>
                  <a:lnTo>
                    <a:pt x="2357" y="0"/>
                  </a:lnTo>
                  <a:lnTo>
                    <a:pt x="2357" y="152"/>
                  </a:lnTo>
                </a:path>
              </a:pathLst>
            </a:custGeom>
            <a:solidFill>
              <a:srgbClr val="403F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173">
              <a:extLst>
                <a:ext uri="{FF2B5EF4-FFF2-40B4-BE49-F238E27FC236}">
                  <a16:creationId xmlns:a16="http://schemas.microsoft.com/office/drawing/2014/main" id="{00161A93-4566-4E4F-BFA4-3B50D830A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754" y="4438522"/>
              <a:ext cx="56769" cy="127047"/>
            </a:xfrm>
            <a:custGeom>
              <a:avLst/>
              <a:gdLst>
                <a:gd name="T0" fmla="*/ 98 w 99"/>
                <a:gd name="T1" fmla="*/ 187 h 213"/>
                <a:gd name="T2" fmla="*/ 98 w 99"/>
                <a:gd name="T3" fmla="*/ 187 h 213"/>
                <a:gd name="T4" fmla="*/ 67 w 99"/>
                <a:gd name="T5" fmla="*/ 212 h 213"/>
                <a:gd name="T6" fmla="*/ 32 w 99"/>
                <a:gd name="T7" fmla="*/ 212 h 213"/>
                <a:gd name="T8" fmla="*/ 0 w 99"/>
                <a:gd name="T9" fmla="*/ 187 h 213"/>
                <a:gd name="T10" fmla="*/ 0 w 99"/>
                <a:gd name="T11" fmla="*/ 26 h 213"/>
                <a:gd name="T12" fmla="*/ 32 w 99"/>
                <a:gd name="T13" fmla="*/ 0 h 213"/>
                <a:gd name="T14" fmla="*/ 67 w 99"/>
                <a:gd name="T15" fmla="*/ 0 h 213"/>
                <a:gd name="T16" fmla="*/ 98 w 99"/>
                <a:gd name="T17" fmla="*/ 26 h 213"/>
                <a:gd name="T18" fmla="*/ 98 w 99"/>
                <a:gd name="T19" fmla="*/ 18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213">
                  <a:moveTo>
                    <a:pt x="98" y="187"/>
                  </a:moveTo>
                  <a:lnTo>
                    <a:pt x="98" y="187"/>
                  </a:lnTo>
                  <a:cubicBezTo>
                    <a:pt x="98" y="201"/>
                    <a:pt x="84" y="212"/>
                    <a:pt x="67" y="212"/>
                  </a:cubicBezTo>
                  <a:cubicBezTo>
                    <a:pt x="32" y="212"/>
                    <a:pt x="32" y="212"/>
                    <a:pt x="32" y="212"/>
                  </a:cubicBezTo>
                  <a:cubicBezTo>
                    <a:pt x="15" y="212"/>
                    <a:pt x="0" y="201"/>
                    <a:pt x="0" y="18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5" y="0"/>
                    <a:pt x="3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84" y="0"/>
                    <a:pt x="98" y="11"/>
                    <a:pt x="98" y="26"/>
                  </a:cubicBezTo>
                  <a:lnTo>
                    <a:pt x="98" y="187"/>
                  </a:lnTo>
                </a:path>
              </a:pathLst>
            </a:custGeom>
            <a:solidFill>
              <a:srgbClr val="31302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174">
              <a:extLst>
                <a:ext uri="{FF2B5EF4-FFF2-40B4-BE49-F238E27FC236}">
                  <a16:creationId xmlns:a16="http://schemas.microsoft.com/office/drawing/2014/main" id="{679F6008-387F-4098-A3BD-E74C1BDF1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067" y="4438522"/>
              <a:ext cx="56769" cy="127047"/>
            </a:xfrm>
            <a:custGeom>
              <a:avLst/>
              <a:gdLst>
                <a:gd name="T0" fmla="*/ 98 w 99"/>
                <a:gd name="T1" fmla="*/ 187 h 213"/>
                <a:gd name="T2" fmla="*/ 98 w 99"/>
                <a:gd name="T3" fmla="*/ 187 h 213"/>
                <a:gd name="T4" fmla="*/ 66 w 99"/>
                <a:gd name="T5" fmla="*/ 212 h 213"/>
                <a:gd name="T6" fmla="*/ 31 w 99"/>
                <a:gd name="T7" fmla="*/ 212 h 213"/>
                <a:gd name="T8" fmla="*/ 0 w 99"/>
                <a:gd name="T9" fmla="*/ 187 h 213"/>
                <a:gd name="T10" fmla="*/ 0 w 99"/>
                <a:gd name="T11" fmla="*/ 26 h 213"/>
                <a:gd name="T12" fmla="*/ 31 w 99"/>
                <a:gd name="T13" fmla="*/ 0 h 213"/>
                <a:gd name="T14" fmla="*/ 66 w 99"/>
                <a:gd name="T15" fmla="*/ 0 h 213"/>
                <a:gd name="T16" fmla="*/ 98 w 99"/>
                <a:gd name="T17" fmla="*/ 26 h 213"/>
                <a:gd name="T18" fmla="*/ 98 w 99"/>
                <a:gd name="T19" fmla="*/ 18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213">
                  <a:moveTo>
                    <a:pt x="98" y="187"/>
                  </a:moveTo>
                  <a:lnTo>
                    <a:pt x="98" y="187"/>
                  </a:lnTo>
                  <a:cubicBezTo>
                    <a:pt x="98" y="201"/>
                    <a:pt x="86" y="212"/>
                    <a:pt x="66" y="212"/>
                  </a:cubicBezTo>
                  <a:cubicBezTo>
                    <a:pt x="31" y="212"/>
                    <a:pt x="31" y="212"/>
                    <a:pt x="31" y="212"/>
                  </a:cubicBezTo>
                  <a:cubicBezTo>
                    <a:pt x="14" y="212"/>
                    <a:pt x="0" y="201"/>
                    <a:pt x="0" y="18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4" y="0"/>
                    <a:pt x="31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6" y="0"/>
                    <a:pt x="98" y="11"/>
                    <a:pt x="98" y="26"/>
                  </a:cubicBezTo>
                  <a:lnTo>
                    <a:pt x="98" y="187"/>
                  </a:lnTo>
                </a:path>
              </a:pathLst>
            </a:custGeom>
            <a:solidFill>
              <a:srgbClr val="31302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175">
              <a:extLst>
                <a:ext uri="{FF2B5EF4-FFF2-40B4-BE49-F238E27FC236}">
                  <a16:creationId xmlns:a16="http://schemas.microsoft.com/office/drawing/2014/main" id="{17C0BC10-DD5F-4A79-939C-0E35205B2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742" y="4543944"/>
              <a:ext cx="1402995" cy="1335345"/>
            </a:xfrm>
            <a:custGeom>
              <a:avLst/>
              <a:gdLst>
                <a:gd name="T0" fmla="*/ 2293 w 2294"/>
                <a:gd name="T1" fmla="*/ 2184 h 2185"/>
                <a:gd name="T2" fmla="*/ 0 w 2294"/>
                <a:gd name="T3" fmla="*/ 2184 h 2185"/>
                <a:gd name="T4" fmla="*/ 0 w 2294"/>
                <a:gd name="T5" fmla="*/ 0 h 2185"/>
                <a:gd name="T6" fmla="*/ 2293 w 2294"/>
                <a:gd name="T7" fmla="*/ 0 h 2185"/>
                <a:gd name="T8" fmla="*/ 2293 w 2294"/>
                <a:gd name="T9" fmla="*/ 2184 h 2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2185">
                  <a:moveTo>
                    <a:pt x="2293" y="2184"/>
                  </a:moveTo>
                  <a:lnTo>
                    <a:pt x="0" y="2184"/>
                  </a:lnTo>
                  <a:lnTo>
                    <a:pt x="0" y="0"/>
                  </a:lnTo>
                  <a:lnTo>
                    <a:pt x="2293" y="0"/>
                  </a:lnTo>
                  <a:lnTo>
                    <a:pt x="2293" y="2184"/>
                  </a:lnTo>
                </a:path>
              </a:pathLst>
            </a:custGeom>
            <a:solidFill>
              <a:srgbClr val="31302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176">
              <a:extLst>
                <a:ext uri="{FF2B5EF4-FFF2-40B4-BE49-F238E27FC236}">
                  <a16:creationId xmlns:a16="http://schemas.microsoft.com/office/drawing/2014/main" id="{AB2BCFDA-1914-4222-BCEE-1027022C6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181" y="4562866"/>
              <a:ext cx="1343523" cy="1297502"/>
            </a:xfrm>
            <a:custGeom>
              <a:avLst/>
              <a:gdLst>
                <a:gd name="T0" fmla="*/ 2195 w 2196"/>
                <a:gd name="T1" fmla="*/ 2094 h 2121"/>
                <a:gd name="T2" fmla="*/ 2195 w 2196"/>
                <a:gd name="T3" fmla="*/ 2094 h 2121"/>
                <a:gd name="T4" fmla="*/ 2164 w 2196"/>
                <a:gd name="T5" fmla="*/ 2120 h 2121"/>
                <a:gd name="T6" fmla="*/ 32 w 2196"/>
                <a:gd name="T7" fmla="*/ 2120 h 2121"/>
                <a:gd name="T8" fmla="*/ 0 w 2196"/>
                <a:gd name="T9" fmla="*/ 2094 h 2121"/>
                <a:gd name="T10" fmla="*/ 0 w 2196"/>
                <a:gd name="T11" fmla="*/ 26 h 2121"/>
                <a:gd name="T12" fmla="*/ 32 w 2196"/>
                <a:gd name="T13" fmla="*/ 0 h 2121"/>
                <a:gd name="T14" fmla="*/ 2164 w 2196"/>
                <a:gd name="T15" fmla="*/ 0 h 2121"/>
                <a:gd name="T16" fmla="*/ 2195 w 2196"/>
                <a:gd name="T17" fmla="*/ 26 h 2121"/>
                <a:gd name="T18" fmla="*/ 2195 w 2196"/>
                <a:gd name="T19" fmla="*/ 2094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96" h="2121">
                  <a:moveTo>
                    <a:pt x="2195" y="2094"/>
                  </a:moveTo>
                  <a:lnTo>
                    <a:pt x="2195" y="2094"/>
                  </a:lnTo>
                  <a:cubicBezTo>
                    <a:pt x="2195" y="2109"/>
                    <a:pt x="2181" y="2120"/>
                    <a:pt x="2164" y="2120"/>
                  </a:cubicBezTo>
                  <a:cubicBezTo>
                    <a:pt x="32" y="2120"/>
                    <a:pt x="32" y="2120"/>
                    <a:pt x="32" y="2120"/>
                  </a:cubicBezTo>
                  <a:cubicBezTo>
                    <a:pt x="15" y="2120"/>
                    <a:pt x="0" y="2109"/>
                    <a:pt x="0" y="2094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5" y="0"/>
                    <a:pt x="32" y="0"/>
                  </a:cubicBezTo>
                  <a:cubicBezTo>
                    <a:pt x="2164" y="0"/>
                    <a:pt x="2164" y="0"/>
                    <a:pt x="2164" y="0"/>
                  </a:cubicBezTo>
                  <a:cubicBezTo>
                    <a:pt x="2181" y="0"/>
                    <a:pt x="2195" y="12"/>
                    <a:pt x="2195" y="26"/>
                  </a:cubicBezTo>
                  <a:lnTo>
                    <a:pt x="2195" y="2094"/>
                  </a:lnTo>
                </a:path>
              </a:pathLst>
            </a:custGeom>
            <a:solidFill>
              <a:srgbClr val="F0EF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177">
              <a:extLst>
                <a:ext uri="{FF2B5EF4-FFF2-40B4-BE49-F238E27FC236}">
                  <a16:creationId xmlns:a16="http://schemas.microsoft.com/office/drawing/2014/main" id="{A432C655-2332-4988-951F-BB8B29E47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7351" y="5871180"/>
              <a:ext cx="232481" cy="54063"/>
            </a:xfrm>
            <a:custGeom>
              <a:avLst/>
              <a:gdLst>
                <a:gd name="T0" fmla="*/ 311 w 384"/>
                <a:gd name="T1" fmla="*/ 92 h 93"/>
                <a:gd name="T2" fmla="*/ 75 w 384"/>
                <a:gd name="T3" fmla="*/ 92 h 93"/>
                <a:gd name="T4" fmla="*/ 0 w 384"/>
                <a:gd name="T5" fmla="*/ 28 h 93"/>
                <a:gd name="T6" fmla="*/ 23 w 384"/>
                <a:gd name="T7" fmla="*/ 0 h 93"/>
                <a:gd name="T8" fmla="*/ 86 w 384"/>
                <a:gd name="T9" fmla="*/ 51 h 93"/>
                <a:gd name="T10" fmla="*/ 297 w 384"/>
                <a:gd name="T11" fmla="*/ 51 h 93"/>
                <a:gd name="T12" fmla="*/ 363 w 384"/>
                <a:gd name="T13" fmla="*/ 2 h 93"/>
                <a:gd name="T14" fmla="*/ 383 w 384"/>
                <a:gd name="T15" fmla="*/ 34 h 93"/>
                <a:gd name="T16" fmla="*/ 311 w 384"/>
                <a:gd name="T17" fmla="*/ 9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" h="93">
                  <a:moveTo>
                    <a:pt x="311" y="92"/>
                  </a:moveTo>
                  <a:lnTo>
                    <a:pt x="75" y="92"/>
                  </a:lnTo>
                  <a:lnTo>
                    <a:pt x="0" y="28"/>
                  </a:lnTo>
                  <a:lnTo>
                    <a:pt x="23" y="0"/>
                  </a:lnTo>
                  <a:lnTo>
                    <a:pt x="86" y="51"/>
                  </a:lnTo>
                  <a:lnTo>
                    <a:pt x="297" y="51"/>
                  </a:lnTo>
                  <a:lnTo>
                    <a:pt x="363" y="2"/>
                  </a:lnTo>
                  <a:lnTo>
                    <a:pt x="383" y="34"/>
                  </a:lnTo>
                  <a:lnTo>
                    <a:pt x="311" y="92"/>
                  </a:lnTo>
                </a:path>
              </a:pathLst>
            </a:custGeom>
            <a:solidFill>
              <a:srgbClr val="31302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 178">
              <a:extLst>
                <a:ext uri="{FF2B5EF4-FFF2-40B4-BE49-F238E27FC236}">
                  <a16:creationId xmlns:a16="http://schemas.microsoft.com/office/drawing/2014/main" id="{9C299ADB-8EEF-4CF5-9C70-089BAFA4A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117" y="5284601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A7B7B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 179">
              <a:extLst>
                <a:ext uri="{FF2B5EF4-FFF2-40B4-BE49-F238E27FC236}">
                  <a16:creationId xmlns:a16="http://schemas.microsoft.com/office/drawing/2014/main" id="{DB747885-502A-4413-AA6E-88CECCD6B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117" y="5284601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A7B7B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Freeform 182">
              <a:extLst>
                <a:ext uri="{FF2B5EF4-FFF2-40B4-BE49-F238E27FC236}">
                  <a16:creationId xmlns:a16="http://schemas.microsoft.com/office/drawing/2014/main" id="{63D8F6F8-F87D-44C6-BC64-DDDF697A3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992" y="4798038"/>
              <a:ext cx="408193" cy="819048"/>
            </a:xfrm>
            <a:custGeom>
              <a:avLst/>
              <a:gdLst>
                <a:gd name="T0" fmla="*/ 670 w 671"/>
                <a:gd name="T1" fmla="*/ 1160 h 1339"/>
                <a:gd name="T2" fmla="*/ 670 w 671"/>
                <a:gd name="T3" fmla="*/ 1160 h 1339"/>
                <a:gd name="T4" fmla="*/ 665 w 671"/>
                <a:gd name="T5" fmla="*/ 1160 h 1339"/>
                <a:gd name="T6" fmla="*/ 173 w 671"/>
                <a:gd name="T7" fmla="*/ 668 h 1339"/>
                <a:gd name="T8" fmla="*/ 665 w 671"/>
                <a:gd name="T9" fmla="*/ 176 h 1339"/>
                <a:gd name="T10" fmla="*/ 670 w 671"/>
                <a:gd name="T11" fmla="*/ 176 h 1339"/>
                <a:gd name="T12" fmla="*/ 670 w 671"/>
                <a:gd name="T13" fmla="*/ 0 h 1339"/>
                <a:gd name="T14" fmla="*/ 670 w 671"/>
                <a:gd name="T15" fmla="*/ 0 h 1339"/>
                <a:gd name="T16" fmla="*/ 0 w 671"/>
                <a:gd name="T17" fmla="*/ 671 h 1339"/>
                <a:gd name="T18" fmla="*/ 670 w 671"/>
                <a:gd name="T19" fmla="*/ 1338 h 1339"/>
                <a:gd name="T20" fmla="*/ 670 w 671"/>
                <a:gd name="T21" fmla="*/ 1338 h 1339"/>
                <a:gd name="T22" fmla="*/ 670 w 671"/>
                <a:gd name="T23" fmla="*/ 1160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1" h="1339">
                  <a:moveTo>
                    <a:pt x="670" y="1160"/>
                  </a:moveTo>
                  <a:lnTo>
                    <a:pt x="670" y="1160"/>
                  </a:lnTo>
                  <a:cubicBezTo>
                    <a:pt x="670" y="1160"/>
                    <a:pt x="667" y="1160"/>
                    <a:pt x="665" y="1160"/>
                  </a:cubicBezTo>
                  <a:cubicBezTo>
                    <a:pt x="394" y="1160"/>
                    <a:pt x="173" y="941"/>
                    <a:pt x="173" y="668"/>
                  </a:cubicBezTo>
                  <a:cubicBezTo>
                    <a:pt x="173" y="398"/>
                    <a:pt x="394" y="176"/>
                    <a:pt x="665" y="176"/>
                  </a:cubicBezTo>
                  <a:cubicBezTo>
                    <a:pt x="667" y="176"/>
                    <a:pt x="670" y="176"/>
                    <a:pt x="670" y="176"/>
                  </a:cubicBezTo>
                  <a:cubicBezTo>
                    <a:pt x="670" y="0"/>
                    <a:pt x="670" y="0"/>
                    <a:pt x="670" y="0"/>
                  </a:cubicBezTo>
                  <a:lnTo>
                    <a:pt x="670" y="0"/>
                  </a:lnTo>
                  <a:cubicBezTo>
                    <a:pt x="300" y="0"/>
                    <a:pt x="0" y="300"/>
                    <a:pt x="0" y="671"/>
                  </a:cubicBezTo>
                  <a:cubicBezTo>
                    <a:pt x="0" y="1039"/>
                    <a:pt x="300" y="1338"/>
                    <a:pt x="670" y="1338"/>
                  </a:cubicBezTo>
                  <a:lnTo>
                    <a:pt x="670" y="1338"/>
                  </a:lnTo>
                  <a:lnTo>
                    <a:pt x="670" y="1160"/>
                  </a:lnTo>
                </a:path>
              </a:pathLst>
            </a:custGeom>
            <a:solidFill>
              <a:srgbClr val="FFCD7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183">
              <a:extLst>
                <a:ext uri="{FF2B5EF4-FFF2-40B4-BE49-F238E27FC236}">
                  <a16:creationId xmlns:a16="http://schemas.microsoft.com/office/drawing/2014/main" id="{17390A5F-47A6-4D48-87ED-F336516E1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778" y="5617086"/>
              <a:ext cx="0" cy="0"/>
            </a:xfrm>
            <a:custGeom>
              <a:avLst/>
              <a:gdLst>
                <a:gd name="T0" fmla="*/ 3 w 4"/>
                <a:gd name="T1" fmla="*/ 0 h 1"/>
                <a:gd name="T2" fmla="*/ 3 w 4"/>
                <a:gd name="T3" fmla="*/ 0 h 1"/>
                <a:gd name="T4" fmla="*/ 3 w 4"/>
                <a:gd name="T5" fmla="*/ 0 h 1"/>
                <a:gd name="T6" fmla="*/ 0 w 4"/>
                <a:gd name="T7" fmla="*/ 0 h 1"/>
                <a:gd name="T8" fmla="*/ 3 w 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cubicBezTo>
                    <a:pt x="3" y="0"/>
                    <a:pt x="3" y="0"/>
                    <a:pt x="0" y="0"/>
                  </a:cubicBezTo>
                  <a:lnTo>
                    <a:pt x="3" y="0"/>
                  </a:lnTo>
                </a:path>
              </a:pathLst>
            </a:custGeom>
            <a:solidFill>
              <a:srgbClr val="F5886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184">
              <a:extLst>
                <a:ext uri="{FF2B5EF4-FFF2-40B4-BE49-F238E27FC236}">
                  <a16:creationId xmlns:a16="http://schemas.microsoft.com/office/drawing/2014/main" id="{1CC88DBB-70A3-4EFC-BF52-73FAECECF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778" y="5217023"/>
              <a:ext cx="408193" cy="397360"/>
            </a:xfrm>
            <a:custGeom>
              <a:avLst/>
              <a:gdLst>
                <a:gd name="T0" fmla="*/ 670 w 671"/>
                <a:gd name="T1" fmla="*/ 0 h 653"/>
                <a:gd name="T2" fmla="*/ 670 w 671"/>
                <a:gd name="T3" fmla="*/ 0 h 653"/>
                <a:gd name="T4" fmla="*/ 498 w 671"/>
                <a:gd name="T5" fmla="*/ 0 h 653"/>
                <a:gd name="T6" fmla="*/ 6 w 671"/>
                <a:gd name="T7" fmla="*/ 474 h 653"/>
                <a:gd name="T8" fmla="*/ 0 w 671"/>
                <a:gd name="T9" fmla="*/ 474 h 653"/>
                <a:gd name="T10" fmla="*/ 0 w 671"/>
                <a:gd name="T11" fmla="*/ 652 h 653"/>
                <a:gd name="T12" fmla="*/ 670 w 671"/>
                <a:gd name="T13" fmla="*/ 0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1" h="653">
                  <a:moveTo>
                    <a:pt x="670" y="0"/>
                  </a:moveTo>
                  <a:lnTo>
                    <a:pt x="670" y="0"/>
                  </a:lnTo>
                  <a:cubicBezTo>
                    <a:pt x="498" y="0"/>
                    <a:pt x="498" y="0"/>
                    <a:pt x="498" y="0"/>
                  </a:cubicBezTo>
                  <a:cubicBezTo>
                    <a:pt x="489" y="261"/>
                    <a:pt x="271" y="474"/>
                    <a:pt x="6" y="474"/>
                  </a:cubicBezTo>
                  <a:cubicBezTo>
                    <a:pt x="3" y="474"/>
                    <a:pt x="0" y="474"/>
                    <a:pt x="0" y="474"/>
                  </a:cubicBezTo>
                  <a:cubicBezTo>
                    <a:pt x="0" y="652"/>
                    <a:pt x="0" y="652"/>
                    <a:pt x="0" y="652"/>
                  </a:cubicBezTo>
                  <a:cubicBezTo>
                    <a:pt x="365" y="652"/>
                    <a:pt x="662" y="359"/>
                    <a:pt x="670" y="0"/>
                  </a:cubicBezTo>
                </a:path>
              </a:pathLst>
            </a:custGeom>
            <a:solidFill>
              <a:srgbClr val="F5886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185">
              <a:extLst>
                <a:ext uri="{FF2B5EF4-FFF2-40B4-BE49-F238E27FC236}">
                  <a16:creationId xmlns:a16="http://schemas.microsoft.com/office/drawing/2014/main" id="{A75BFD19-A29E-45BE-9CE6-CF1B61E31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778" y="4795335"/>
              <a:ext cx="0" cy="0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3 w 4"/>
                <a:gd name="T5" fmla="*/ 0 h 1"/>
                <a:gd name="T6" fmla="*/ 3 w 4"/>
                <a:gd name="T7" fmla="*/ 0 h 1"/>
                <a:gd name="T8" fmla="*/ 0 w 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cubicBezTo>
                    <a:pt x="3" y="0"/>
                    <a:pt x="3" y="0"/>
                    <a:pt x="3" y="0"/>
                  </a:cubicBez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solidFill>
              <a:srgbClr val="9B8C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186">
              <a:extLst>
                <a:ext uri="{FF2B5EF4-FFF2-40B4-BE49-F238E27FC236}">
                  <a16:creationId xmlns:a16="http://schemas.microsoft.com/office/drawing/2014/main" id="{465907F7-5014-47D1-B8AE-F01B0F81B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778" y="4795335"/>
              <a:ext cx="408193" cy="418985"/>
            </a:xfrm>
            <a:custGeom>
              <a:avLst/>
              <a:gdLst>
                <a:gd name="T0" fmla="*/ 0 w 671"/>
                <a:gd name="T1" fmla="*/ 0 h 689"/>
                <a:gd name="T2" fmla="*/ 0 w 671"/>
                <a:gd name="T3" fmla="*/ 0 h 689"/>
                <a:gd name="T4" fmla="*/ 0 w 671"/>
                <a:gd name="T5" fmla="*/ 178 h 689"/>
                <a:gd name="T6" fmla="*/ 6 w 671"/>
                <a:gd name="T7" fmla="*/ 178 h 689"/>
                <a:gd name="T8" fmla="*/ 498 w 671"/>
                <a:gd name="T9" fmla="*/ 670 h 689"/>
                <a:gd name="T10" fmla="*/ 498 w 671"/>
                <a:gd name="T11" fmla="*/ 688 h 689"/>
                <a:gd name="T12" fmla="*/ 670 w 671"/>
                <a:gd name="T13" fmla="*/ 688 h 689"/>
                <a:gd name="T14" fmla="*/ 668 w 671"/>
                <a:gd name="T15" fmla="*/ 670 h 689"/>
                <a:gd name="T16" fmla="*/ 0 w 671"/>
                <a:gd name="T17" fmla="*/ 0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1" h="689">
                  <a:moveTo>
                    <a:pt x="0" y="0"/>
                  </a:moveTo>
                  <a:lnTo>
                    <a:pt x="0" y="0"/>
                  </a:lnTo>
                  <a:cubicBezTo>
                    <a:pt x="0" y="178"/>
                    <a:pt x="0" y="178"/>
                    <a:pt x="0" y="178"/>
                  </a:cubicBezTo>
                  <a:cubicBezTo>
                    <a:pt x="0" y="178"/>
                    <a:pt x="3" y="178"/>
                    <a:pt x="6" y="178"/>
                  </a:cubicBezTo>
                  <a:cubicBezTo>
                    <a:pt x="276" y="178"/>
                    <a:pt x="498" y="400"/>
                    <a:pt x="498" y="670"/>
                  </a:cubicBezTo>
                  <a:cubicBezTo>
                    <a:pt x="498" y="676"/>
                    <a:pt x="498" y="688"/>
                    <a:pt x="498" y="688"/>
                  </a:cubicBezTo>
                  <a:cubicBezTo>
                    <a:pt x="670" y="688"/>
                    <a:pt x="670" y="688"/>
                    <a:pt x="670" y="688"/>
                  </a:cubicBezTo>
                  <a:cubicBezTo>
                    <a:pt x="670" y="688"/>
                    <a:pt x="668" y="676"/>
                    <a:pt x="668" y="670"/>
                  </a:cubicBezTo>
                  <a:cubicBezTo>
                    <a:pt x="668" y="302"/>
                    <a:pt x="374" y="2"/>
                    <a:pt x="0" y="0"/>
                  </a:cubicBezTo>
                </a:path>
              </a:pathLst>
            </a:custGeom>
            <a:solidFill>
              <a:srgbClr val="9B8C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187">
              <a:extLst>
                <a:ext uri="{FF2B5EF4-FFF2-40B4-BE49-F238E27FC236}">
                  <a16:creationId xmlns:a16="http://schemas.microsoft.com/office/drawing/2014/main" id="{DDE5D1A0-2783-4401-9254-F932DDCD3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873" y="5608977"/>
              <a:ext cx="162196" cy="48656"/>
            </a:xfrm>
            <a:custGeom>
              <a:avLst/>
              <a:gdLst>
                <a:gd name="T0" fmla="*/ 267 w 268"/>
                <a:gd name="T1" fmla="*/ 81 h 82"/>
                <a:gd name="T2" fmla="*/ 0 w 268"/>
                <a:gd name="T3" fmla="*/ 81 h 82"/>
                <a:gd name="T4" fmla="*/ 0 w 268"/>
                <a:gd name="T5" fmla="*/ 0 h 82"/>
                <a:gd name="T6" fmla="*/ 267 w 268"/>
                <a:gd name="T7" fmla="*/ 0 h 82"/>
                <a:gd name="T8" fmla="*/ 267 w 268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2">
                  <a:moveTo>
                    <a:pt x="267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267" y="0"/>
                  </a:lnTo>
                  <a:lnTo>
                    <a:pt x="267" y="81"/>
                  </a:lnTo>
                </a:path>
              </a:pathLst>
            </a:custGeom>
            <a:solidFill>
              <a:srgbClr val="FFCD7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188">
              <a:extLst>
                <a:ext uri="{FF2B5EF4-FFF2-40B4-BE49-F238E27FC236}">
                  <a16:creationId xmlns:a16="http://schemas.microsoft.com/office/drawing/2014/main" id="{A34D3766-B2C6-4AC9-9EA0-C14A2A03B7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873" y="5679258"/>
              <a:ext cx="162196" cy="51360"/>
            </a:xfrm>
            <a:custGeom>
              <a:avLst/>
              <a:gdLst>
                <a:gd name="T0" fmla="*/ 267 w 268"/>
                <a:gd name="T1" fmla="*/ 89 h 90"/>
                <a:gd name="T2" fmla="*/ 0 w 268"/>
                <a:gd name="T3" fmla="*/ 89 h 90"/>
                <a:gd name="T4" fmla="*/ 0 w 268"/>
                <a:gd name="T5" fmla="*/ 0 h 90"/>
                <a:gd name="T6" fmla="*/ 267 w 268"/>
                <a:gd name="T7" fmla="*/ 0 h 90"/>
                <a:gd name="T8" fmla="*/ 267 w 268"/>
                <a:gd name="T9" fmla="*/ 8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90">
                  <a:moveTo>
                    <a:pt x="267" y="89"/>
                  </a:moveTo>
                  <a:lnTo>
                    <a:pt x="0" y="89"/>
                  </a:lnTo>
                  <a:lnTo>
                    <a:pt x="0" y="0"/>
                  </a:lnTo>
                  <a:lnTo>
                    <a:pt x="267" y="0"/>
                  </a:lnTo>
                  <a:lnTo>
                    <a:pt x="267" y="89"/>
                  </a:lnTo>
                </a:path>
              </a:pathLst>
            </a:custGeom>
            <a:solidFill>
              <a:srgbClr val="9B8C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189">
              <a:extLst>
                <a:ext uri="{FF2B5EF4-FFF2-40B4-BE49-F238E27FC236}">
                  <a16:creationId xmlns:a16="http://schemas.microsoft.com/office/drawing/2014/main" id="{DF6A86B6-55D8-4AA0-B471-A8EBCDB2FF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873" y="5749539"/>
              <a:ext cx="162196" cy="48656"/>
            </a:xfrm>
            <a:custGeom>
              <a:avLst/>
              <a:gdLst>
                <a:gd name="T0" fmla="*/ 267 w 268"/>
                <a:gd name="T1" fmla="*/ 81 h 82"/>
                <a:gd name="T2" fmla="*/ 0 w 268"/>
                <a:gd name="T3" fmla="*/ 81 h 82"/>
                <a:gd name="T4" fmla="*/ 0 w 268"/>
                <a:gd name="T5" fmla="*/ 0 h 82"/>
                <a:gd name="T6" fmla="*/ 267 w 268"/>
                <a:gd name="T7" fmla="*/ 0 h 82"/>
                <a:gd name="T8" fmla="*/ 267 w 268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2">
                  <a:moveTo>
                    <a:pt x="267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267" y="0"/>
                  </a:lnTo>
                  <a:lnTo>
                    <a:pt x="267" y="81"/>
                  </a:lnTo>
                </a:path>
              </a:pathLst>
            </a:custGeom>
            <a:solidFill>
              <a:srgbClr val="F5886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190">
              <a:extLst>
                <a:ext uri="{FF2B5EF4-FFF2-40B4-BE49-F238E27FC236}">
                  <a16:creationId xmlns:a16="http://schemas.microsoft.com/office/drawing/2014/main" id="{6AF0A0D5-E17A-48F8-9339-CB71B7FC0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7796" y="4833179"/>
              <a:ext cx="173009" cy="48656"/>
            </a:xfrm>
            <a:custGeom>
              <a:avLst/>
              <a:gdLst>
                <a:gd name="T0" fmla="*/ 285 w 286"/>
                <a:gd name="T1" fmla="*/ 81 h 82"/>
                <a:gd name="T2" fmla="*/ 0 w 286"/>
                <a:gd name="T3" fmla="*/ 81 h 82"/>
                <a:gd name="T4" fmla="*/ 0 w 286"/>
                <a:gd name="T5" fmla="*/ 0 h 82"/>
                <a:gd name="T6" fmla="*/ 285 w 286"/>
                <a:gd name="T7" fmla="*/ 0 h 82"/>
                <a:gd name="T8" fmla="*/ 285 w 286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82">
                  <a:moveTo>
                    <a:pt x="285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81"/>
                  </a:lnTo>
                </a:path>
              </a:pathLst>
            </a:custGeom>
            <a:solidFill>
              <a:srgbClr val="D7D6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191">
              <a:extLst>
                <a:ext uri="{FF2B5EF4-FFF2-40B4-BE49-F238E27FC236}">
                  <a16:creationId xmlns:a16="http://schemas.microsoft.com/office/drawing/2014/main" id="{7DBF51DA-9F39-4DB7-96D7-52F74076E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455" y="4833179"/>
              <a:ext cx="173009" cy="48656"/>
            </a:xfrm>
            <a:custGeom>
              <a:avLst/>
              <a:gdLst>
                <a:gd name="T0" fmla="*/ 285 w 286"/>
                <a:gd name="T1" fmla="*/ 81 h 82"/>
                <a:gd name="T2" fmla="*/ 0 w 286"/>
                <a:gd name="T3" fmla="*/ 81 h 82"/>
                <a:gd name="T4" fmla="*/ 0 w 286"/>
                <a:gd name="T5" fmla="*/ 0 h 82"/>
                <a:gd name="T6" fmla="*/ 285 w 286"/>
                <a:gd name="T7" fmla="*/ 0 h 82"/>
                <a:gd name="T8" fmla="*/ 285 w 286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82">
                  <a:moveTo>
                    <a:pt x="285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81"/>
                  </a:lnTo>
                </a:path>
              </a:pathLst>
            </a:custGeom>
            <a:solidFill>
              <a:srgbClr val="D7D6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192">
              <a:extLst>
                <a:ext uri="{FF2B5EF4-FFF2-40B4-BE49-F238E27FC236}">
                  <a16:creationId xmlns:a16="http://schemas.microsoft.com/office/drawing/2014/main" id="{2CDBDA4A-0DA7-4DEE-BC24-5549F5BEA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2312" y="5514367"/>
              <a:ext cx="173009" cy="45953"/>
            </a:xfrm>
            <a:custGeom>
              <a:avLst/>
              <a:gdLst>
                <a:gd name="T0" fmla="*/ 285 w 286"/>
                <a:gd name="T1" fmla="*/ 80 h 81"/>
                <a:gd name="T2" fmla="*/ 0 w 286"/>
                <a:gd name="T3" fmla="*/ 80 h 81"/>
                <a:gd name="T4" fmla="*/ 0 w 286"/>
                <a:gd name="T5" fmla="*/ 0 h 81"/>
                <a:gd name="T6" fmla="*/ 285 w 286"/>
                <a:gd name="T7" fmla="*/ 0 h 81"/>
                <a:gd name="T8" fmla="*/ 285 w 286"/>
                <a:gd name="T9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81">
                  <a:moveTo>
                    <a:pt x="285" y="80"/>
                  </a:moveTo>
                  <a:lnTo>
                    <a:pt x="0" y="80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80"/>
                  </a:lnTo>
                </a:path>
              </a:pathLst>
            </a:custGeom>
            <a:solidFill>
              <a:srgbClr val="D7D6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193">
              <a:extLst>
                <a:ext uri="{FF2B5EF4-FFF2-40B4-BE49-F238E27FC236}">
                  <a16:creationId xmlns:a16="http://schemas.microsoft.com/office/drawing/2014/main" id="{B08E9657-54F7-443C-A68E-280F439E4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805" y="4862913"/>
              <a:ext cx="164899" cy="75687"/>
            </a:xfrm>
            <a:custGeom>
              <a:avLst/>
              <a:gdLst>
                <a:gd name="T0" fmla="*/ 268 w 272"/>
                <a:gd name="T1" fmla="*/ 127 h 128"/>
                <a:gd name="T2" fmla="*/ 141 w 272"/>
                <a:gd name="T3" fmla="*/ 0 h 128"/>
                <a:gd name="T4" fmla="*/ 0 w 272"/>
                <a:gd name="T5" fmla="*/ 0 h 128"/>
                <a:gd name="T6" fmla="*/ 0 w 272"/>
                <a:gd name="T7" fmla="*/ 0 h 128"/>
                <a:gd name="T8" fmla="*/ 141 w 272"/>
                <a:gd name="T9" fmla="*/ 0 h 128"/>
                <a:gd name="T10" fmla="*/ 144 w 272"/>
                <a:gd name="T11" fmla="*/ 0 h 128"/>
                <a:gd name="T12" fmla="*/ 271 w 272"/>
                <a:gd name="T13" fmla="*/ 124 h 128"/>
                <a:gd name="T14" fmla="*/ 268 w 272"/>
                <a:gd name="T15" fmla="*/ 1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128">
                  <a:moveTo>
                    <a:pt x="268" y="127"/>
                  </a:moveTo>
                  <a:lnTo>
                    <a:pt x="14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271" y="124"/>
                  </a:lnTo>
                  <a:lnTo>
                    <a:pt x="268" y="127"/>
                  </a:lnTo>
                </a:path>
              </a:pathLst>
            </a:custGeom>
            <a:solidFill>
              <a:srgbClr val="83838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194">
              <a:extLst>
                <a:ext uri="{FF2B5EF4-FFF2-40B4-BE49-F238E27FC236}">
                  <a16:creationId xmlns:a16="http://schemas.microsoft.com/office/drawing/2014/main" id="{FC95EDB3-2EDA-4F3D-B731-081396E9B2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7149" y="4862913"/>
              <a:ext cx="170306" cy="81094"/>
            </a:xfrm>
            <a:custGeom>
              <a:avLst/>
              <a:gdLst>
                <a:gd name="T0" fmla="*/ 2 w 282"/>
                <a:gd name="T1" fmla="*/ 135 h 136"/>
                <a:gd name="T2" fmla="*/ 0 w 282"/>
                <a:gd name="T3" fmla="*/ 135 h 136"/>
                <a:gd name="T4" fmla="*/ 135 w 282"/>
                <a:gd name="T5" fmla="*/ 0 h 136"/>
                <a:gd name="T6" fmla="*/ 281 w 282"/>
                <a:gd name="T7" fmla="*/ 0 h 136"/>
                <a:gd name="T8" fmla="*/ 281 w 282"/>
                <a:gd name="T9" fmla="*/ 0 h 136"/>
                <a:gd name="T10" fmla="*/ 138 w 282"/>
                <a:gd name="T11" fmla="*/ 0 h 136"/>
                <a:gd name="T12" fmla="*/ 2 w 282"/>
                <a:gd name="T13" fmla="*/ 13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136">
                  <a:moveTo>
                    <a:pt x="2" y="135"/>
                  </a:moveTo>
                  <a:lnTo>
                    <a:pt x="0" y="135"/>
                  </a:lnTo>
                  <a:lnTo>
                    <a:pt x="13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138" y="0"/>
                  </a:lnTo>
                  <a:lnTo>
                    <a:pt x="2" y="135"/>
                  </a:lnTo>
                </a:path>
              </a:pathLst>
            </a:custGeom>
            <a:solidFill>
              <a:srgbClr val="83838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195">
              <a:extLst>
                <a:ext uri="{FF2B5EF4-FFF2-40B4-BE49-F238E27FC236}">
                  <a16:creationId xmlns:a16="http://schemas.microsoft.com/office/drawing/2014/main" id="{F58578AC-BAB7-49CA-B5CA-E98936E82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666" y="5492742"/>
              <a:ext cx="118944" cy="48656"/>
            </a:xfrm>
            <a:custGeom>
              <a:avLst/>
              <a:gdLst>
                <a:gd name="T0" fmla="*/ 198 w 199"/>
                <a:gd name="T1" fmla="*/ 84 h 85"/>
                <a:gd name="T2" fmla="*/ 77 w 199"/>
                <a:gd name="T3" fmla="*/ 84 h 85"/>
                <a:gd name="T4" fmla="*/ 0 w 199"/>
                <a:gd name="T5" fmla="*/ 6 h 85"/>
                <a:gd name="T6" fmla="*/ 2 w 199"/>
                <a:gd name="T7" fmla="*/ 0 h 85"/>
                <a:gd name="T8" fmla="*/ 77 w 199"/>
                <a:gd name="T9" fmla="*/ 75 h 85"/>
                <a:gd name="T10" fmla="*/ 198 w 199"/>
                <a:gd name="T11" fmla="*/ 75 h 85"/>
                <a:gd name="T12" fmla="*/ 198 w 199"/>
                <a:gd name="T13" fmla="*/ 8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85">
                  <a:moveTo>
                    <a:pt x="198" y="84"/>
                  </a:moveTo>
                  <a:lnTo>
                    <a:pt x="77" y="84"/>
                  </a:lnTo>
                  <a:lnTo>
                    <a:pt x="0" y="6"/>
                  </a:lnTo>
                  <a:lnTo>
                    <a:pt x="2" y="0"/>
                  </a:lnTo>
                  <a:lnTo>
                    <a:pt x="77" y="75"/>
                  </a:lnTo>
                  <a:lnTo>
                    <a:pt x="198" y="75"/>
                  </a:lnTo>
                  <a:lnTo>
                    <a:pt x="198" y="84"/>
                  </a:lnTo>
                </a:path>
              </a:pathLst>
            </a:custGeom>
            <a:solidFill>
              <a:srgbClr val="83838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205">
              <a:extLst>
                <a:ext uri="{FF2B5EF4-FFF2-40B4-BE49-F238E27FC236}">
                  <a16:creationId xmlns:a16="http://schemas.microsoft.com/office/drawing/2014/main" id="{216E2664-F0AB-487D-AF45-2CB22C18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3820" y="6449649"/>
              <a:ext cx="43252" cy="48656"/>
            </a:xfrm>
            <a:custGeom>
              <a:avLst/>
              <a:gdLst>
                <a:gd name="T0" fmla="*/ 75 w 76"/>
                <a:gd name="T1" fmla="*/ 81 h 82"/>
                <a:gd name="T2" fmla="*/ 0 w 76"/>
                <a:gd name="T3" fmla="*/ 81 h 82"/>
                <a:gd name="T4" fmla="*/ 0 w 76"/>
                <a:gd name="T5" fmla="*/ 0 h 82"/>
                <a:gd name="T6" fmla="*/ 75 w 76"/>
                <a:gd name="T7" fmla="*/ 0 h 82"/>
                <a:gd name="T8" fmla="*/ 75 w 76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82">
                  <a:moveTo>
                    <a:pt x="75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75" y="0"/>
                  </a:lnTo>
                  <a:lnTo>
                    <a:pt x="75" y="81"/>
                  </a:ln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206">
              <a:extLst>
                <a:ext uri="{FF2B5EF4-FFF2-40B4-BE49-F238E27FC236}">
                  <a16:creationId xmlns:a16="http://schemas.microsoft.com/office/drawing/2014/main" id="{D48A3DB5-737A-4CA6-B5BE-8197B43B8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942" y="6484790"/>
              <a:ext cx="118944" cy="43250"/>
            </a:xfrm>
            <a:custGeom>
              <a:avLst/>
              <a:gdLst>
                <a:gd name="T0" fmla="*/ 190 w 197"/>
                <a:gd name="T1" fmla="*/ 37 h 73"/>
                <a:gd name="T2" fmla="*/ 190 w 197"/>
                <a:gd name="T3" fmla="*/ 37 h 73"/>
                <a:gd name="T4" fmla="*/ 150 w 197"/>
                <a:gd name="T5" fmla="*/ 72 h 73"/>
                <a:gd name="T6" fmla="*/ 41 w 197"/>
                <a:gd name="T7" fmla="*/ 72 h 73"/>
                <a:gd name="T8" fmla="*/ 0 w 197"/>
                <a:gd name="T9" fmla="*/ 37 h 73"/>
                <a:gd name="T10" fmla="*/ 0 w 197"/>
                <a:gd name="T11" fmla="*/ 37 h 73"/>
                <a:gd name="T12" fmla="*/ 41 w 197"/>
                <a:gd name="T13" fmla="*/ 0 h 73"/>
                <a:gd name="T14" fmla="*/ 176 w 197"/>
                <a:gd name="T15" fmla="*/ 0 h 73"/>
                <a:gd name="T16" fmla="*/ 190 w 197"/>
                <a:gd name="T17" fmla="*/ 3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73">
                  <a:moveTo>
                    <a:pt x="190" y="37"/>
                  </a:moveTo>
                  <a:lnTo>
                    <a:pt x="190" y="37"/>
                  </a:lnTo>
                  <a:cubicBezTo>
                    <a:pt x="190" y="55"/>
                    <a:pt x="173" y="72"/>
                    <a:pt x="150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17" y="72"/>
                    <a:pt x="0" y="55"/>
                    <a:pt x="0" y="37"/>
                  </a:cubicBezTo>
                  <a:lnTo>
                    <a:pt x="0" y="37"/>
                  </a:lnTo>
                  <a:cubicBezTo>
                    <a:pt x="0" y="17"/>
                    <a:pt x="17" y="0"/>
                    <a:pt x="41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96" y="0"/>
                    <a:pt x="190" y="17"/>
                    <a:pt x="190" y="37"/>
                  </a:cubicBezTo>
                </a:path>
              </a:pathLst>
            </a:custGeom>
            <a:solidFill>
              <a:srgbClr val="03030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207">
              <a:extLst>
                <a:ext uri="{FF2B5EF4-FFF2-40B4-BE49-F238E27FC236}">
                  <a16:creationId xmlns:a16="http://schemas.microsoft.com/office/drawing/2014/main" id="{7732EB1C-EB14-461F-92FD-A50B45D73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2583" y="6449649"/>
              <a:ext cx="43252" cy="48656"/>
            </a:xfrm>
            <a:custGeom>
              <a:avLst/>
              <a:gdLst>
                <a:gd name="T0" fmla="*/ 0 w 76"/>
                <a:gd name="T1" fmla="*/ 81 h 82"/>
                <a:gd name="T2" fmla="*/ 75 w 76"/>
                <a:gd name="T3" fmla="*/ 81 h 82"/>
                <a:gd name="T4" fmla="*/ 75 w 76"/>
                <a:gd name="T5" fmla="*/ 0 h 82"/>
                <a:gd name="T6" fmla="*/ 0 w 76"/>
                <a:gd name="T7" fmla="*/ 0 h 82"/>
                <a:gd name="T8" fmla="*/ 0 w 76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82">
                  <a:moveTo>
                    <a:pt x="0" y="81"/>
                  </a:moveTo>
                  <a:lnTo>
                    <a:pt x="75" y="81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81"/>
                  </a:ln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208">
              <a:extLst>
                <a:ext uri="{FF2B5EF4-FFF2-40B4-BE49-F238E27FC236}">
                  <a16:creationId xmlns:a16="http://schemas.microsoft.com/office/drawing/2014/main" id="{E6383870-BE6F-4630-BB44-2FFC5BDFC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1770" y="6484790"/>
              <a:ext cx="118944" cy="43250"/>
            </a:xfrm>
            <a:custGeom>
              <a:avLst/>
              <a:gdLst>
                <a:gd name="T0" fmla="*/ 6 w 197"/>
                <a:gd name="T1" fmla="*/ 37 h 73"/>
                <a:gd name="T2" fmla="*/ 6 w 197"/>
                <a:gd name="T3" fmla="*/ 37 h 73"/>
                <a:gd name="T4" fmla="*/ 46 w 197"/>
                <a:gd name="T5" fmla="*/ 72 h 73"/>
                <a:gd name="T6" fmla="*/ 156 w 197"/>
                <a:gd name="T7" fmla="*/ 72 h 73"/>
                <a:gd name="T8" fmla="*/ 196 w 197"/>
                <a:gd name="T9" fmla="*/ 37 h 73"/>
                <a:gd name="T10" fmla="*/ 196 w 197"/>
                <a:gd name="T11" fmla="*/ 37 h 73"/>
                <a:gd name="T12" fmla="*/ 156 w 197"/>
                <a:gd name="T13" fmla="*/ 0 h 73"/>
                <a:gd name="T14" fmla="*/ 23 w 197"/>
                <a:gd name="T15" fmla="*/ 0 h 73"/>
                <a:gd name="T16" fmla="*/ 6 w 197"/>
                <a:gd name="T17" fmla="*/ 3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73">
                  <a:moveTo>
                    <a:pt x="6" y="37"/>
                  </a:moveTo>
                  <a:lnTo>
                    <a:pt x="6" y="37"/>
                  </a:lnTo>
                  <a:cubicBezTo>
                    <a:pt x="6" y="55"/>
                    <a:pt x="23" y="72"/>
                    <a:pt x="46" y="72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78" y="72"/>
                    <a:pt x="196" y="55"/>
                    <a:pt x="196" y="37"/>
                  </a:cubicBezTo>
                  <a:lnTo>
                    <a:pt x="196" y="37"/>
                  </a:lnTo>
                  <a:cubicBezTo>
                    <a:pt x="196" y="17"/>
                    <a:pt x="178" y="0"/>
                    <a:pt x="15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6" y="17"/>
                    <a:pt x="6" y="37"/>
                  </a:cubicBezTo>
                </a:path>
              </a:pathLst>
            </a:custGeom>
            <a:solidFill>
              <a:srgbClr val="03030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209">
              <a:extLst>
                <a:ext uri="{FF2B5EF4-FFF2-40B4-BE49-F238E27FC236}">
                  <a16:creationId xmlns:a16="http://schemas.microsoft.com/office/drawing/2014/main" id="{1319B9A3-BEF0-47E3-9EF9-5365EB5F5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4613" y="4762897"/>
              <a:ext cx="900187" cy="802829"/>
            </a:xfrm>
            <a:custGeom>
              <a:avLst/>
              <a:gdLst>
                <a:gd name="T0" fmla="*/ 1162 w 1471"/>
                <a:gd name="T1" fmla="*/ 1082 h 1313"/>
                <a:gd name="T2" fmla="*/ 1162 w 1471"/>
                <a:gd name="T3" fmla="*/ 1082 h 1313"/>
                <a:gd name="T4" fmla="*/ 1176 w 1471"/>
                <a:gd name="T5" fmla="*/ 1036 h 1313"/>
                <a:gd name="T6" fmla="*/ 1182 w 1471"/>
                <a:gd name="T7" fmla="*/ 570 h 1313"/>
                <a:gd name="T8" fmla="*/ 1243 w 1471"/>
                <a:gd name="T9" fmla="*/ 0 h 1313"/>
                <a:gd name="T10" fmla="*/ 1047 w 1471"/>
                <a:gd name="T11" fmla="*/ 187 h 1313"/>
                <a:gd name="T12" fmla="*/ 354 w 1471"/>
                <a:gd name="T13" fmla="*/ 101 h 1313"/>
                <a:gd name="T14" fmla="*/ 23 w 1471"/>
                <a:gd name="T15" fmla="*/ 507 h 1313"/>
                <a:gd name="T16" fmla="*/ 98 w 1471"/>
                <a:gd name="T17" fmla="*/ 1243 h 1313"/>
                <a:gd name="T18" fmla="*/ 987 w 1471"/>
                <a:gd name="T19" fmla="*/ 1183 h 1313"/>
                <a:gd name="T20" fmla="*/ 1162 w 1471"/>
                <a:gd name="T21" fmla="*/ 1082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1" h="1313">
                  <a:moveTo>
                    <a:pt x="1162" y="1082"/>
                  </a:moveTo>
                  <a:lnTo>
                    <a:pt x="1162" y="1082"/>
                  </a:lnTo>
                  <a:cubicBezTo>
                    <a:pt x="1162" y="1082"/>
                    <a:pt x="1176" y="1079"/>
                    <a:pt x="1176" y="1036"/>
                  </a:cubicBezTo>
                  <a:cubicBezTo>
                    <a:pt x="1176" y="992"/>
                    <a:pt x="1182" y="570"/>
                    <a:pt x="1182" y="570"/>
                  </a:cubicBezTo>
                  <a:cubicBezTo>
                    <a:pt x="1182" y="570"/>
                    <a:pt x="1470" y="314"/>
                    <a:pt x="1243" y="0"/>
                  </a:cubicBezTo>
                  <a:cubicBezTo>
                    <a:pt x="1243" y="0"/>
                    <a:pt x="1223" y="216"/>
                    <a:pt x="1047" y="187"/>
                  </a:cubicBezTo>
                  <a:cubicBezTo>
                    <a:pt x="871" y="155"/>
                    <a:pt x="474" y="95"/>
                    <a:pt x="354" y="101"/>
                  </a:cubicBezTo>
                  <a:cubicBezTo>
                    <a:pt x="233" y="106"/>
                    <a:pt x="0" y="196"/>
                    <a:pt x="23" y="507"/>
                  </a:cubicBezTo>
                  <a:cubicBezTo>
                    <a:pt x="46" y="820"/>
                    <a:pt x="77" y="1185"/>
                    <a:pt x="98" y="1243"/>
                  </a:cubicBezTo>
                  <a:cubicBezTo>
                    <a:pt x="118" y="1312"/>
                    <a:pt x="987" y="1183"/>
                    <a:pt x="987" y="1183"/>
                  </a:cubicBezTo>
                  <a:lnTo>
                    <a:pt x="1162" y="1082"/>
                  </a:lnTo>
                </a:path>
              </a:pathLst>
            </a:custGeom>
            <a:solidFill>
              <a:srgbClr val="614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Freeform 210">
              <a:extLst>
                <a:ext uri="{FF2B5EF4-FFF2-40B4-BE49-F238E27FC236}">
                  <a16:creationId xmlns:a16="http://schemas.microsoft.com/office/drawing/2014/main" id="{CEB56277-E59E-4661-A8D3-E5761BEB22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7052" y="5379211"/>
              <a:ext cx="89208" cy="113531"/>
            </a:xfrm>
            <a:custGeom>
              <a:avLst/>
              <a:gdLst>
                <a:gd name="T0" fmla="*/ 147 w 148"/>
                <a:gd name="T1" fmla="*/ 144 h 188"/>
                <a:gd name="T2" fmla="*/ 147 w 148"/>
                <a:gd name="T3" fmla="*/ 144 h 188"/>
                <a:gd name="T4" fmla="*/ 101 w 148"/>
                <a:gd name="T5" fmla="*/ 187 h 188"/>
                <a:gd name="T6" fmla="*/ 47 w 148"/>
                <a:gd name="T7" fmla="*/ 187 h 188"/>
                <a:gd name="T8" fmla="*/ 0 w 148"/>
                <a:gd name="T9" fmla="*/ 144 h 188"/>
                <a:gd name="T10" fmla="*/ 0 w 148"/>
                <a:gd name="T11" fmla="*/ 46 h 188"/>
                <a:gd name="T12" fmla="*/ 47 w 148"/>
                <a:gd name="T13" fmla="*/ 0 h 188"/>
                <a:gd name="T14" fmla="*/ 101 w 148"/>
                <a:gd name="T15" fmla="*/ 0 h 188"/>
                <a:gd name="T16" fmla="*/ 147 w 148"/>
                <a:gd name="T17" fmla="*/ 46 h 188"/>
                <a:gd name="T18" fmla="*/ 147 w 148"/>
                <a:gd name="T19" fmla="*/ 14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188">
                  <a:moveTo>
                    <a:pt x="147" y="144"/>
                  </a:moveTo>
                  <a:lnTo>
                    <a:pt x="147" y="144"/>
                  </a:lnTo>
                  <a:cubicBezTo>
                    <a:pt x="147" y="167"/>
                    <a:pt x="127" y="187"/>
                    <a:pt x="101" y="187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21" y="187"/>
                    <a:pt x="0" y="167"/>
                    <a:pt x="0" y="14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0"/>
                    <a:pt x="21" y="0"/>
                    <a:pt x="4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27" y="0"/>
                    <a:pt x="147" y="20"/>
                    <a:pt x="147" y="46"/>
                  </a:cubicBezTo>
                  <a:lnTo>
                    <a:pt x="147" y="144"/>
                  </a:lnTo>
                </a:path>
              </a:pathLst>
            </a:custGeom>
            <a:solidFill>
              <a:srgbClr val="E8AB7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Freeform 211">
              <a:extLst>
                <a:ext uri="{FF2B5EF4-FFF2-40B4-BE49-F238E27FC236}">
                  <a16:creationId xmlns:a16="http://schemas.microsoft.com/office/drawing/2014/main" id="{6FEAD772-130E-4239-8EA7-9D1AB273B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7990" y="5379211"/>
              <a:ext cx="89208" cy="113531"/>
            </a:xfrm>
            <a:custGeom>
              <a:avLst/>
              <a:gdLst>
                <a:gd name="T0" fmla="*/ 147 w 148"/>
                <a:gd name="T1" fmla="*/ 144 h 188"/>
                <a:gd name="T2" fmla="*/ 147 w 148"/>
                <a:gd name="T3" fmla="*/ 144 h 188"/>
                <a:gd name="T4" fmla="*/ 100 w 148"/>
                <a:gd name="T5" fmla="*/ 187 h 188"/>
                <a:gd name="T6" fmla="*/ 43 w 148"/>
                <a:gd name="T7" fmla="*/ 187 h 188"/>
                <a:gd name="T8" fmla="*/ 0 w 148"/>
                <a:gd name="T9" fmla="*/ 144 h 188"/>
                <a:gd name="T10" fmla="*/ 0 w 148"/>
                <a:gd name="T11" fmla="*/ 46 h 188"/>
                <a:gd name="T12" fmla="*/ 43 w 148"/>
                <a:gd name="T13" fmla="*/ 0 h 188"/>
                <a:gd name="T14" fmla="*/ 100 w 148"/>
                <a:gd name="T15" fmla="*/ 0 h 188"/>
                <a:gd name="T16" fmla="*/ 147 w 148"/>
                <a:gd name="T17" fmla="*/ 46 h 188"/>
                <a:gd name="T18" fmla="*/ 147 w 148"/>
                <a:gd name="T19" fmla="*/ 14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188">
                  <a:moveTo>
                    <a:pt x="147" y="144"/>
                  </a:moveTo>
                  <a:lnTo>
                    <a:pt x="147" y="144"/>
                  </a:lnTo>
                  <a:cubicBezTo>
                    <a:pt x="147" y="167"/>
                    <a:pt x="126" y="187"/>
                    <a:pt x="100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20" y="187"/>
                    <a:pt x="0" y="167"/>
                    <a:pt x="0" y="14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0"/>
                    <a:pt x="20" y="0"/>
                    <a:pt x="43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26" y="0"/>
                    <a:pt x="147" y="20"/>
                    <a:pt x="147" y="46"/>
                  </a:cubicBezTo>
                  <a:lnTo>
                    <a:pt x="147" y="144"/>
                  </a:lnTo>
                </a:path>
              </a:pathLst>
            </a:custGeom>
            <a:solidFill>
              <a:srgbClr val="E8AB7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reeform 212">
              <a:extLst>
                <a:ext uri="{FF2B5EF4-FFF2-40B4-BE49-F238E27FC236}">
                  <a16:creationId xmlns:a16="http://schemas.microsoft.com/office/drawing/2014/main" id="{6CA327AB-3DB5-4559-94B9-2711AF4F6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651" y="5346773"/>
              <a:ext cx="154086" cy="137860"/>
            </a:xfrm>
            <a:custGeom>
              <a:avLst/>
              <a:gdLst>
                <a:gd name="T0" fmla="*/ 236 w 257"/>
                <a:gd name="T1" fmla="*/ 147 h 228"/>
                <a:gd name="T2" fmla="*/ 236 w 257"/>
                <a:gd name="T3" fmla="*/ 147 h 228"/>
                <a:gd name="T4" fmla="*/ 242 w 257"/>
                <a:gd name="T5" fmla="*/ 205 h 228"/>
                <a:gd name="T6" fmla="*/ 242 w 257"/>
                <a:gd name="T7" fmla="*/ 205 h 228"/>
                <a:gd name="T8" fmla="*/ 184 w 257"/>
                <a:gd name="T9" fmla="*/ 213 h 228"/>
                <a:gd name="T10" fmla="*/ 23 w 257"/>
                <a:gd name="T11" fmla="*/ 81 h 228"/>
                <a:gd name="T12" fmla="*/ 17 w 257"/>
                <a:gd name="T13" fmla="*/ 21 h 228"/>
                <a:gd name="T14" fmla="*/ 17 w 257"/>
                <a:gd name="T15" fmla="*/ 21 h 228"/>
                <a:gd name="T16" fmla="*/ 75 w 257"/>
                <a:gd name="T17" fmla="*/ 15 h 228"/>
                <a:gd name="T18" fmla="*/ 236 w 257"/>
                <a:gd name="T19" fmla="*/ 147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7" h="228">
                  <a:moveTo>
                    <a:pt x="236" y="147"/>
                  </a:moveTo>
                  <a:lnTo>
                    <a:pt x="236" y="147"/>
                  </a:lnTo>
                  <a:cubicBezTo>
                    <a:pt x="253" y="162"/>
                    <a:pt x="256" y="188"/>
                    <a:pt x="242" y="205"/>
                  </a:cubicBezTo>
                  <a:lnTo>
                    <a:pt x="242" y="205"/>
                  </a:lnTo>
                  <a:cubicBezTo>
                    <a:pt x="228" y="225"/>
                    <a:pt x="202" y="227"/>
                    <a:pt x="184" y="213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3" y="66"/>
                    <a:pt x="0" y="40"/>
                    <a:pt x="17" y="21"/>
                  </a:cubicBezTo>
                  <a:lnTo>
                    <a:pt x="17" y="21"/>
                  </a:lnTo>
                  <a:cubicBezTo>
                    <a:pt x="32" y="3"/>
                    <a:pt x="58" y="0"/>
                    <a:pt x="75" y="15"/>
                  </a:cubicBezTo>
                  <a:lnTo>
                    <a:pt x="236" y="147"/>
                  </a:lnTo>
                </a:path>
              </a:pathLst>
            </a:custGeom>
            <a:solidFill>
              <a:srgbClr val="FCDB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 213">
              <a:extLst>
                <a:ext uri="{FF2B5EF4-FFF2-40B4-BE49-F238E27FC236}">
                  <a16:creationId xmlns:a16="http://schemas.microsoft.com/office/drawing/2014/main" id="{19AE045A-3E35-4337-B592-6D3B56B66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6120" y="5992821"/>
              <a:ext cx="48659" cy="178407"/>
            </a:xfrm>
            <a:custGeom>
              <a:avLst/>
              <a:gdLst>
                <a:gd name="T0" fmla="*/ 84 w 85"/>
                <a:gd name="T1" fmla="*/ 253 h 295"/>
                <a:gd name="T2" fmla="*/ 84 w 85"/>
                <a:gd name="T3" fmla="*/ 253 h 295"/>
                <a:gd name="T4" fmla="*/ 40 w 85"/>
                <a:gd name="T5" fmla="*/ 294 h 295"/>
                <a:gd name="T6" fmla="*/ 40 w 85"/>
                <a:gd name="T7" fmla="*/ 294 h 295"/>
                <a:gd name="T8" fmla="*/ 0 w 85"/>
                <a:gd name="T9" fmla="*/ 253 h 295"/>
                <a:gd name="T10" fmla="*/ 0 w 85"/>
                <a:gd name="T11" fmla="*/ 40 h 295"/>
                <a:gd name="T12" fmla="*/ 40 w 85"/>
                <a:gd name="T13" fmla="*/ 0 h 295"/>
                <a:gd name="T14" fmla="*/ 40 w 85"/>
                <a:gd name="T15" fmla="*/ 0 h 295"/>
                <a:gd name="T16" fmla="*/ 84 w 85"/>
                <a:gd name="T17" fmla="*/ 40 h 295"/>
                <a:gd name="T18" fmla="*/ 84 w 85"/>
                <a:gd name="T19" fmla="*/ 253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295">
                  <a:moveTo>
                    <a:pt x="84" y="253"/>
                  </a:moveTo>
                  <a:lnTo>
                    <a:pt x="84" y="253"/>
                  </a:lnTo>
                  <a:cubicBezTo>
                    <a:pt x="84" y="276"/>
                    <a:pt x="64" y="294"/>
                    <a:pt x="40" y="294"/>
                  </a:cubicBezTo>
                  <a:lnTo>
                    <a:pt x="40" y="294"/>
                  </a:lnTo>
                  <a:cubicBezTo>
                    <a:pt x="21" y="294"/>
                    <a:pt x="0" y="276"/>
                    <a:pt x="0" y="25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7"/>
                    <a:pt x="21" y="0"/>
                    <a:pt x="40" y="0"/>
                  </a:cubicBezTo>
                  <a:lnTo>
                    <a:pt x="40" y="0"/>
                  </a:lnTo>
                  <a:cubicBezTo>
                    <a:pt x="64" y="0"/>
                    <a:pt x="84" y="17"/>
                    <a:pt x="84" y="40"/>
                  </a:cubicBezTo>
                  <a:lnTo>
                    <a:pt x="84" y="253"/>
                  </a:lnTo>
                </a:path>
              </a:pathLst>
            </a:custGeom>
            <a:solidFill>
              <a:srgbClr val="FCDB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214">
              <a:extLst>
                <a:ext uri="{FF2B5EF4-FFF2-40B4-BE49-F238E27FC236}">
                  <a16:creationId xmlns:a16="http://schemas.microsoft.com/office/drawing/2014/main" id="{DD0AE857-D4AE-4E62-9B53-4D155F1FB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8414" y="6157711"/>
              <a:ext cx="602828" cy="318969"/>
            </a:xfrm>
            <a:custGeom>
              <a:avLst/>
              <a:gdLst>
                <a:gd name="T0" fmla="*/ 854 w 988"/>
                <a:gd name="T1" fmla="*/ 0 h 524"/>
                <a:gd name="T2" fmla="*/ 854 w 988"/>
                <a:gd name="T3" fmla="*/ 0 h 524"/>
                <a:gd name="T4" fmla="*/ 138 w 988"/>
                <a:gd name="T5" fmla="*/ 0 h 524"/>
                <a:gd name="T6" fmla="*/ 0 w 988"/>
                <a:gd name="T7" fmla="*/ 0 h 524"/>
                <a:gd name="T8" fmla="*/ 0 w 988"/>
                <a:gd name="T9" fmla="*/ 135 h 524"/>
                <a:gd name="T10" fmla="*/ 0 w 988"/>
                <a:gd name="T11" fmla="*/ 523 h 524"/>
                <a:gd name="T12" fmla="*/ 89 w 988"/>
                <a:gd name="T13" fmla="*/ 523 h 524"/>
                <a:gd name="T14" fmla="*/ 89 w 988"/>
                <a:gd name="T15" fmla="*/ 236 h 524"/>
                <a:gd name="T16" fmla="*/ 196 w 988"/>
                <a:gd name="T17" fmla="*/ 132 h 524"/>
                <a:gd name="T18" fmla="*/ 797 w 988"/>
                <a:gd name="T19" fmla="*/ 132 h 524"/>
                <a:gd name="T20" fmla="*/ 898 w 988"/>
                <a:gd name="T21" fmla="*/ 233 h 524"/>
                <a:gd name="T22" fmla="*/ 898 w 988"/>
                <a:gd name="T23" fmla="*/ 523 h 524"/>
                <a:gd name="T24" fmla="*/ 987 w 988"/>
                <a:gd name="T25" fmla="*/ 523 h 524"/>
                <a:gd name="T26" fmla="*/ 987 w 988"/>
                <a:gd name="T27" fmla="*/ 135 h 524"/>
                <a:gd name="T28" fmla="*/ 987 w 988"/>
                <a:gd name="T29" fmla="*/ 0 h 524"/>
                <a:gd name="T30" fmla="*/ 854 w 988"/>
                <a:gd name="T31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8" h="524">
                  <a:moveTo>
                    <a:pt x="854" y="0"/>
                  </a:moveTo>
                  <a:lnTo>
                    <a:pt x="854" y="0"/>
                  </a:lnTo>
                  <a:cubicBezTo>
                    <a:pt x="138" y="0"/>
                    <a:pt x="138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89" y="523"/>
                    <a:pt x="89" y="523"/>
                    <a:pt x="89" y="523"/>
                  </a:cubicBezTo>
                  <a:cubicBezTo>
                    <a:pt x="89" y="236"/>
                    <a:pt x="89" y="236"/>
                    <a:pt x="89" y="236"/>
                  </a:cubicBezTo>
                  <a:cubicBezTo>
                    <a:pt x="98" y="181"/>
                    <a:pt x="141" y="141"/>
                    <a:pt x="196" y="132"/>
                  </a:cubicBezTo>
                  <a:cubicBezTo>
                    <a:pt x="797" y="132"/>
                    <a:pt x="797" y="132"/>
                    <a:pt x="797" y="132"/>
                  </a:cubicBezTo>
                  <a:cubicBezTo>
                    <a:pt x="849" y="141"/>
                    <a:pt x="889" y="181"/>
                    <a:pt x="898" y="233"/>
                  </a:cubicBezTo>
                  <a:cubicBezTo>
                    <a:pt x="898" y="523"/>
                    <a:pt x="898" y="523"/>
                    <a:pt x="898" y="523"/>
                  </a:cubicBezTo>
                  <a:cubicBezTo>
                    <a:pt x="987" y="523"/>
                    <a:pt x="987" y="523"/>
                    <a:pt x="987" y="523"/>
                  </a:cubicBezTo>
                  <a:cubicBezTo>
                    <a:pt x="987" y="135"/>
                    <a:pt x="987" y="135"/>
                    <a:pt x="987" y="135"/>
                  </a:cubicBezTo>
                  <a:cubicBezTo>
                    <a:pt x="987" y="0"/>
                    <a:pt x="987" y="0"/>
                    <a:pt x="987" y="0"/>
                  </a:cubicBezTo>
                  <a:lnTo>
                    <a:pt x="854" y="0"/>
                  </a:lnTo>
                </a:path>
              </a:pathLst>
            </a:custGeom>
            <a:solidFill>
              <a:srgbClr val="32333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215">
              <a:extLst>
                <a:ext uri="{FF2B5EF4-FFF2-40B4-BE49-F238E27FC236}">
                  <a16:creationId xmlns:a16="http://schemas.microsoft.com/office/drawing/2014/main" id="{C6B81D21-22BA-4CAC-B9C0-4DF566DDD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194" y="5552211"/>
              <a:ext cx="743398" cy="629829"/>
            </a:xfrm>
            <a:custGeom>
              <a:avLst/>
              <a:gdLst>
                <a:gd name="T0" fmla="*/ 1142 w 1215"/>
                <a:gd name="T1" fmla="*/ 51 h 1031"/>
                <a:gd name="T2" fmla="*/ 1142 w 1215"/>
                <a:gd name="T3" fmla="*/ 51 h 1031"/>
                <a:gd name="T4" fmla="*/ 1019 w 1215"/>
                <a:gd name="T5" fmla="*/ 0 h 1031"/>
                <a:gd name="T6" fmla="*/ 17 w 1215"/>
                <a:gd name="T7" fmla="*/ 0 h 1031"/>
                <a:gd name="T8" fmla="*/ 0 w 1215"/>
                <a:gd name="T9" fmla="*/ 3 h 1031"/>
                <a:gd name="T10" fmla="*/ 0 w 1215"/>
                <a:gd name="T11" fmla="*/ 109 h 1031"/>
                <a:gd name="T12" fmla="*/ 0 w 1215"/>
                <a:gd name="T13" fmla="*/ 106 h 1031"/>
                <a:gd name="T14" fmla="*/ 0 w 1215"/>
                <a:gd name="T15" fmla="*/ 1001 h 1031"/>
                <a:gd name="T16" fmla="*/ 29 w 1215"/>
                <a:gd name="T17" fmla="*/ 1030 h 1031"/>
                <a:gd name="T18" fmla="*/ 1007 w 1215"/>
                <a:gd name="T19" fmla="*/ 1030 h 1031"/>
                <a:gd name="T20" fmla="*/ 1036 w 1215"/>
                <a:gd name="T21" fmla="*/ 1001 h 1031"/>
                <a:gd name="T22" fmla="*/ 1036 w 1215"/>
                <a:gd name="T23" fmla="*/ 106 h 1031"/>
                <a:gd name="T24" fmla="*/ 1073 w 1215"/>
                <a:gd name="T25" fmla="*/ 130 h 1031"/>
                <a:gd name="T26" fmla="*/ 1108 w 1215"/>
                <a:gd name="T27" fmla="*/ 233 h 1031"/>
                <a:gd name="T28" fmla="*/ 1108 w 1215"/>
                <a:gd name="T29" fmla="*/ 932 h 1031"/>
                <a:gd name="T30" fmla="*/ 1214 w 1215"/>
                <a:gd name="T31" fmla="*/ 932 h 1031"/>
                <a:gd name="T32" fmla="*/ 1214 w 1215"/>
                <a:gd name="T33" fmla="*/ 233 h 1031"/>
                <a:gd name="T34" fmla="*/ 1142 w 1215"/>
                <a:gd name="T35" fmla="*/ 51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5" h="1031">
                  <a:moveTo>
                    <a:pt x="1142" y="51"/>
                  </a:moveTo>
                  <a:lnTo>
                    <a:pt x="1142" y="51"/>
                  </a:lnTo>
                  <a:cubicBezTo>
                    <a:pt x="1102" y="14"/>
                    <a:pt x="1053" y="3"/>
                    <a:pt x="1019" y="0"/>
                  </a:cubicBezTo>
                  <a:cubicBezTo>
                    <a:pt x="1016" y="0"/>
                    <a:pt x="23" y="0"/>
                    <a:pt x="17" y="0"/>
                  </a:cubicBezTo>
                  <a:cubicBezTo>
                    <a:pt x="14" y="0"/>
                    <a:pt x="8" y="3"/>
                    <a:pt x="0" y="3"/>
                  </a:cubicBezTo>
                  <a:cubicBezTo>
                    <a:pt x="0" y="109"/>
                    <a:pt x="0" y="109"/>
                    <a:pt x="0" y="109"/>
                  </a:cubicBezTo>
                  <a:lnTo>
                    <a:pt x="0" y="106"/>
                  </a:lnTo>
                  <a:cubicBezTo>
                    <a:pt x="0" y="1001"/>
                    <a:pt x="0" y="1001"/>
                    <a:pt x="0" y="1001"/>
                  </a:cubicBezTo>
                  <a:cubicBezTo>
                    <a:pt x="0" y="1015"/>
                    <a:pt x="14" y="1030"/>
                    <a:pt x="29" y="1030"/>
                  </a:cubicBezTo>
                  <a:cubicBezTo>
                    <a:pt x="1007" y="1030"/>
                    <a:pt x="1007" y="1030"/>
                    <a:pt x="1007" y="1030"/>
                  </a:cubicBezTo>
                  <a:cubicBezTo>
                    <a:pt x="1021" y="1030"/>
                    <a:pt x="1036" y="1015"/>
                    <a:pt x="1036" y="1001"/>
                  </a:cubicBezTo>
                  <a:cubicBezTo>
                    <a:pt x="1036" y="106"/>
                    <a:pt x="1036" y="106"/>
                    <a:pt x="1036" y="106"/>
                  </a:cubicBezTo>
                  <a:cubicBezTo>
                    <a:pt x="1044" y="112"/>
                    <a:pt x="1062" y="118"/>
                    <a:pt x="1073" y="130"/>
                  </a:cubicBezTo>
                  <a:cubicBezTo>
                    <a:pt x="1096" y="150"/>
                    <a:pt x="1108" y="184"/>
                    <a:pt x="1108" y="233"/>
                  </a:cubicBezTo>
                  <a:cubicBezTo>
                    <a:pt x="1108" y="932"/>
                    <a:pt x="1108" y="932"/>
                    <a:pt x="1108" y="932"/>
                  </a:cubicBezTo>
                  <a:cubicBezTo>
                    <a:pt x="1214" y="932"/>
                    <a:pt x="1214" y="932"/>
                    <a:pt x="1214" y="932"/>
                  </a:cubicBezTo>
                  <a:cubicBezTo>
                    <a:pt x="1214" y="233"/>
                    <a:pt x="1214" y="233"/>
                    <a:pt x="1214" y="233"/>
                  </a:cubicBezTo>
                  <a:cubicBezTo>
                    <a:pt x="1214" y="155"/>
                    <a:pt x="1188" y="95"/>
                    <a:pt x="1142" y="51"/>
                  </a:cubicBez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216">
              <a:extLst>
                <a:ext uri="{FF2B5EF4-FFF2-40B4-BE49-F238E27FC236}">
                  <a16:creationId xmlns:a16="http://schemas.microsoft.com/office/drawing/2014/main" id="{22917333-AADF-4F09-B80E-630C0522B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3334" y="5738727"/>
              <a:ext cx="78395" cy="264907"/>
            </a:xfrm>
            <a:custGeom>
              <a:avLst/>
              <a:gdLst>
                <a:gd name="T0" fmla="*/ 130 w 131"/>
                <a:gd name="T1" fmla="*/ 388 h 435"/>
                <a:gd name="T2" fmla="*/ 66 w 131"/>
                <a:gd name="T3" fmla="*/ 434 h 435"/>
                <a:gd name="T4" fmla="*/ 0 w 131"/>
                <a:gd name="T5" fmla="*/ 388 h 435"/>
                <a:gd name="T6" fmla="*/ 29 w 131"/>
                <a:gd name="T7" fmla="*/ 0 h 435"/>
                <a:gd name="T8" fmla="*/ 104 w 131"/>
                <a:gd name="T9" fmla="*/ 0 h 435"/>
                <a:gd name="T10" fmla="*/ 130 w 131"/>
                <a:gd name="T11" fmla="*/ 388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435">
                  <a:moveTo>
                    <a:pt x="130" y="388"/>
                  </a:moveTo>
                  <a:lnTo>
                    <a:pt x="66" y="434"/>
                  </a:lnTo>
                  <a:lnTo>
                    <a:pt x="0" y="388"/>
                  </a:lnTo>
                  <a:lnTo>
                    <a:pt x="29" y="0"/>
                  </a:lnTo>
                  <a:lnTo>
                    <a:pt x="104" y="0"/>
                  </a:lnTo>
                  <a:lnTo>
                    <a:pt x="130" y="388"/>
                  </a:lnTo>
                </a:path>
              </a:pathLst>
            </a:custGeom>
            <a:solidFill>
              <a:srgbClr val="EF744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217">
              <a:extLst>
                <a:ext uri="{FF2B5EF4-FFF2-40B4-BE49-F238E27FC236}">
                  <a16:creationId xmlns:a16="http://schemas.microsoft.com/office/drawing/2014/main" id="{9FEC39C8-D407-4DE4-9402-C45B92AA5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194" y="5552211"/>
              <a:ext cx="743398" cy="629829"/>
            </a:xfrm>
            <a:custGeom>
              <a:avLst/>
              <a:gdLst>
                <a:gd name="T0" fmla="*/ 1142 w 1215"/>
                <a:gd name="T1" fmla="*/ 51 h 1031"/>
                <a:gd name="T2" fmla="*/ 1142 w 1215"/>
                <a:gd name="T3" fmla="*/ 51 h 1031"/>
                <a:gd name="T4" fmla="*/ 1019 w 1215"/>
                <a:gd name="T5" fmla="*/ 0 h 1031"/>
                <a:gd name="T6" fmla="*/ 950 w 1215"/>
                <a:gd name="T7" fmla="*/ 0 h 1031"/>
                <a:gd name="T8" fmla="*/ 523 w 1215"/>
                <a:gd name="T9" fmla="*/ 670 h 1031"/>
                <a:gd name="T10" fmla="*/ 83 w 1215"/>
                <a:gd name="T11" fmla="*/ 0 h 1031"/>
                <a:gd name="T12" fmla="*/ 17 w 1215"/>
                <a:gd name="T13" fmla="*/ 0 h 1031"/>
                <a:gd name="T14" fmla="*/ 0 w 1215"/>
                <a:gd name="T15" fmla="*/ 3 h 1031"/>
                <a:gd name="T16" fmla="*/ 0 w 1215"/>
                <a:gd name="T17" fmla="*/ 109 h 1031"/>
                <a:gd name="T18" fmla="*/ 0 w 1215"/>
                <a:gd name="T19" fmla="*/ 106 h 1031"/>
                <a:gd name="T20" fmla="*/ 0 w 1215"/>
                <a:gd name="T21" fmla="*/ 1001 h 1031"/>
                <a:gd name="T22" fmla="*/ 29 w 1215"/>
                <a:gd name="T23" fmla="*/ 1030 h 1031"/>
                <a:gd name="T24" fmla="*/ 1007 w 1215"/>
                <a:gd name="T25" fmla="*/ 1030 h 1031"/>
                <a:gd name="T26" fmla="*/ 1036 w 1215"/>
                <a:gd name="T27" fmla="*/ 1001 h 1031"/>
                <a:gd name="T28" fmla="*/ 1036 w 1215"/>
                <a:gd name="T29" fmla="*/ 106 h 1031"/>
                <a:gd name="T30" fmla="*/ 1073 w 1215"/>
                <a:gd name="T31" fmla="*/ 130 h 1031"/>
                <a:gd name="T32" fmla="*/ 1108 w 1215"/>
                <a:gd name="T33" fmla="*/ 233 h 1031"/>
                <a:gd name="T34" fmla="*/ 1108 w 1215"/>
                <a:gd name="T35" fmla="*/ 889 h 1031"/>
                <a:gd name="T36" fmla="*/ 1214 w 1215"/>
                <a:gd name="T37" fmla="*/ 889 h 1031"/>
                <a:gd name="T38" fmla="*/ 1214 w 1215"/>
                <a:gd name="T39" fmla="*/ 233 h 1031"/>
                <a:gd name="T40" fmla="*/ 1142 w 1215"/>
                <a:gd name="T41" fmla="*/ 51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15" h="1031">
                  <a:moveTo>
                    <a:pt x="1142" y="51"/>
                  </a:moveTo>
                  <a:lnTo>
                    <a:pt x="1142" y="51"/>
                  </a:lnTo>
                  <a:cubicBezTo>
                    <a:pt x="1102" y="17"/>
                    <a:pt x="1053" y="3"/>
                    <a:pt x="1019" y="0"/>
                  </a:cubicBezTo>
                  <a:cubicBezTo>
                    <a:pt x="1016" y="0"/>
                    <a:pt x="993" y="0"/>
                    <a:pt x="950" y="0"/>
                  </a:cubicBezTo>
                  <a:cubicBezTo>
                    <a:pt x="523" y="670"/>
                    <a:pt x="523" y="670"/>
                    <a:pt x="523" y="67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43" y="0"/>
                    <a:pt x="17" y="0"/>
                    <a:pt x="17" y="0"/>
                  </a:cubicBezTo>
                  <a:cubicBezTo>
                    <a:pt x="12" y="0"/>
                    <a:pt x="8" y="3"/>
                    <a:pt x="0" y="3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9"/>
                    <a:pt x="0" y="109"/>
                    <a:pt x="0" y="106"/>
                  </a:cubicBezTo>
                  <a:cubicBezTo>
                    <a:pt x="0" y="1001"/>
                    <a:pt x="0" y="1001"/>
                    <a:pt x="0" y="1001"/>
                  </a:cubicBezTo>
                  <a:cubicBezTo>
                    <a:pt x="0" y="1015"/>
                    <a:pt x="14" y="1030"/>
                    <a:pt x="29" y="1030"/>
                  </a:cubicBezTo>
                  <a:cubicBezTo>
                    <a:pt x="1007" y="1030"/>
                    <a:pt x="1007" y="1030"/>
                    <a:pt x="1007" y="1030"/>
                  </a:cubicBezTo>
                  <a:cubicBezTo>
                    <a:pt x="1021" y="1030"/>
                    <a:pt x="1036" y="1015"/>
                    <a:pt x="1036" y="1001"/>
                  </a:cubicBezTo>
                  <a:cubicBezTo>
                    <a:pt x="1036" y="106"/>
                    <a:pt x="1036" y="106"/>
                    <a:pt x="1036" y="106"/>
                  </a:cubicBezTo>
                  <a:cubicBezTo>
                    <a:pt x="1044" y="112"/>
                    <a:pt x="1062" y="118"/>
                    <a:pt x="1073" y="130"/>
                  </a:cubicBezTo>
                  <a:cubicBezTo>
                    <a:pt x="1096" y="150"/>
                    <a:pt x="1108" y="184"/>
                    <a:pt x="1108" y="233"/>
                  </a:cubicBezTo>
                  <a:cubicBezTo>
                    <a:pt x="1108" y="889"/>
                    <a:pt x="1108" y="889"/>
                    <a:pt x="1108" y="889"/>
                  </a:cubicBezTo>
                  <a:cubicBezTo>
                    <a:pt x="1214" y="889"/>
                    <a:pt x="1214" y="889"/>
                    <a:pt x="1214" y="889"/>
                  </a:cubicBezTo>
                  <a:cubicBezTo>
                    <a:pt x="1214" y="233"/>
                    <a:pt x="1214" y="233"/>
                    <a:pt x="1214" y="233"/>
                  </a:cubicBezTo>
                  <a:cubicBezTo>
                    <a:pt x="1214" y="155"/>
                    <a:pt x="1188" y="95"/>
                    <a:pt x="1142" y="51"/>
                  </a:cubicBezTo>
                </a:path>
              </a:pathLst>
            </a:custGeom>
            <a:solidFill>
              <a:srgbClr val="222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 218">
              <a:extLst>
                <a:ext uri="{FF2B5EF4-FFF2-40B4-BE49-F238E27FC236}">
                  <a16:creationId xmlns:a16="http://schemas.microsoft.com/office/drawing/2014/main" id="{2417BDD1-1C4B-4F7F-8F74-27ABE0FAC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277" y="5368398"/>
              <a:ext cx="78395" cy="75687"/>
            </a:xfrm>
            <a:custGeom>
              <a:avLst/>
              <a:gdLst>
                <a:gd name="T0" fmla="*/ 132 w 133"/>
                <a:gd name="T1" fmla="*/ 57 h 127"/>
                <a:gd name="T2" fmla="*/ 132 w 133"/>
                <a:gd name="T3" fmla="*/ 57 h 127"/>
                <a:gd name="T4" fmla="*/ 69 w 133"/>
                <a:gd name="T5" fmla="*/ 0 h 127"/>
                <a:gd name="T6" fmla="*/ 0 w 133"/>
                <a:gd name="T7" fmla="*/ 60 h 127"/>
                <a:gd name="T8" fmla="*/ 74 w 133"/>
                <a:gd name="T9" fmla="*/ 126 h 127"/>
                <a:gd name="T10" fmla="*/ 132 w 133"/>
                <a:gd name="T11" fmla="*/ 5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127">
                  <a:moveTo>
                    <a:pt x="132" y="57"/>
                  </a:moveTo>
                  <a:lnTo>
                    <a:pt x="132" y="57"/>
                  </a:lnTo>
                  <a:cubicBezTo>
                    <a:pt x="109" y="37"/>
                    <a:pt x="86" y="20"/>
                    <a:pt x="69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3" y="83"/>
                    <a:pt x="48" y="106"/>
                    <a:pt x="74" y="126"/>
                  </a:cubicBezTo>
                  <a:lnTo>
                    <a:pt x="132" y="57"/>
                  </a:ln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 219">
              <a:extLst>
                <a:ext uri="{FF2B5EF4-FFF2-40B4-BE49-F238E27FC236}">
                  <a16:creationId xmlns:a16="http://schemas.microsoft.com/office/drawing/2014/main" id="{196545F4-0EC2-4765-B637-CC9BE7183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793" y="5379211"/>
              <a:ext cx="516324" cy="235172"/>
            </a:xfrm>
            <a:custGeom>
              <a:avLst/>
              <a:gdLst>
                <a:gd name="T0" fmla="*/ 834 w 847"/>
                <a:gd name="T1" fmla="*/ 386 h 387"/>
                <a:gd name="T2" fmla="*/ 834 w 847"/>
                <a:gd name="T3" fmla="*/ 386 h 387"/>
                <a:gd name="T4" fmla="*/ 0 w 847"/>
                <a:gd name="T5" fmla="*/ 66 h 387"/>
                <a:gd name="T6" fmla="*/ 72 w 847"/>
                <a:gd name="T7" fmla="*/ 0 h 387"/>
                <a:gd name="T8" fmla="*/ 846 w 847"/>
                <a:gd name="T9" fmla="*/ 288 h 387"/>
                <a:gd name="T10" fmla="*/ 834 w 847"/>
                <a:gd name="T11" fmla="*/ 386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7" h="387">
                  <a:moveTo>
                    <a:pt x="834" y="386"/>
                  </a:moveTo>
                  <a:lnTo>
                    <a:pt x="834" y="386"/>
                  </a:lnTo>
                  <a:cubicBezTo>
                    <a:pt x="811" y="383"/>
                    <a:pt x="236" y="322"/>
                    <a:pt x="0" y="66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282" y="230"/>
                    <a:pt x="840" y="288"/>
                    <a:pt x="846" y="288"/>
                  </a:cubicBezTo>
                  <a:lnTo>
                    <a:pt x="834" y="386"/>
                  </a:lnTo>
                </a:path>
              </a:pathLst>
            </a:custGeom>
            <a:solidFill>
              <a:srgbClr val="2222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reeform 220">
              <a:extLst>
                <a:ext uri="{FF2B5EF4-FFF2-40B4-BE49-F238E27FC236}">
                  <a16:creationId xmlns:a16="http://schemas.microsoft.com/office/drawing/2014/main" id="{23C1F544-DAB2-463D-9291-CCAE547DD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3556" y="5552211"/>
              <a:ext cx="264920" cy="408173"/>
            </a:xfrm>
            <a:custGeom>
              <a:avLst/>
              <a:gdLst>
                <a:gd name="T0" fmla="*/ 437 w 438"/>
                <a:gd name="T1" fmla="*/ 670 h 671"/>
                <a:gd name="T2" fmla="*/ 158 w 438"/>
                <a:gd name="T3" fmla="*/ 466 h 671"/>
                <a:gd name="T4" fmla="*/ 143 w 438"/>
                <a:gd name="T5" fmla="*/ 368 h 671"/>
                <a:gd name="T6" fmla="*/ 20 w 438"/>
                <a:gd name="T7" fmla="*/ 239 h 671"/>
                <a:gd name="T8" fmla="*/ 0 w 438"/>
                <a:gd name="T9" fmla="*/ 0 h 671"/>
                <a:gd name="T10" fmla="*/ 437 w 438"/>
                <a:gd name="T11" fmla="*/ 67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671">
                  <a:moveTo>
                    <a:pt x="437" y="670"/>
                  </a:moveTo>
                  <a:lnTo>
                    <a:pt x="158" y="466"/>
                  </a:lnTo>
                  <a:lnTo>
                    <a:pt x="143" y="368"/>
                  </a:lnTo>
                  <a:lnTo>
                    <a:pt x="20" y="239"/>
                  </a:lnTo>
                  <a:lnTo>
                    <a:pt x="0" y="0"/>
                  </a:lnTo>
                  <a:lnTo>
                    <a:pt x="437" y="670"/>
                  </a:lnTo>
                </a:path>
              </a:pathLst>
            </a:custGeom>
            <a:solidFill>
              <a:srgbClr val="32333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 221">
              <a:extLst>
                <a:ext uri="{FF2B5EF4-FFF2-40B4-BE49-F238E27FC236}">
                  <a16:creationId xmlns:a16="http://schemas.microsoft.com/office/drawing/2014/main" id="{996EE3FA-2A49-47BD-8EB6-7E41AAF25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1179" y="5552211"/>
              <a:ext cx="259514" cy="408173"/>
            </a:xfrm>
            <a:custGeom>
              <a:avLst/>
              <a:gdLst>
                <a:gd name="T0" fmla="*/ 0 w 429"/>
                <a:gd name="T1" fmla="*/ 670 h 671"/>
                <a:gd name="T2" fmla="*/ 282 w 429"/>
                <a:gd name="T3" fmla="*/ 466 h 671"/>
                <a:gd name="T4" fmla="*/ 296 w 429"/>
                <a:gd name="T5" fmla="*/ 368 h 671"/>
                <a:gd name="T6" fmla="*/ 417 w 429"/>
                <a:gd name="T7" fmla="*/ 239 h 671"/>
                <a:gd name="T8" fmla="*/ 428 w 429"/>
                <a:gd name="T9" fmla="*/ 0 h 671"/>
                <a:gd name="T10" fmla="*/ 0 w 429"/>
                <a:gd name="T11" fmla="*/ 67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9" h="671">
                  <a:moveTo>
                    <a:pt x="0" y="670"/>
                  </a:moveTo>
                  <a:lnTo>
                    <a:pt x="282" y="466"/>
                  </a:lnTo>
                  <a:lnTo>
                    <a:pt x="296" y="368"/>
                  </a:lnTo>
                  <a:lnTo>
                    <a:pt x="417" y="239"/>
                  </a:lnTo>
                  <a:lnTo>
                    <a:pt x="428" y="0"/>
                  </a:lnTo>
                  <a:lnTo>
                    <a:pt x="0" y="670"/>
                  </a:lnTo>
                </a:path>
              </a:pathLst>
            </a:custGeom>
            <a:solidFill>
              <a:srgbClr val="32333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 222">
              <a:extLst>
                <a:ext uri="{FF2B5EF4-FFF2-40B4-BE49-F238E27FC236}">
                  <a16:creationId xmlns:a16="http://schemas.microsoft.com/office/drawing/2014/main" id="{9280E629-AF28-4FF5-9D36-2FA4ADD10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8414" y="5133226"/>
              <a:ext cx="600125" cy="627126"/>
            </a:xfrm>
            <a:custGeom>
              <a:avLst/>
              <a:gdLst>
                <a:gd name="T0" fmla="*/ 981 w 982"/>
                <a:gd name="T1" fmla="*/ 938 h 1028"/>
                <a:gd name="T2" fmla="*/ 981 w 982"/>
                <a:gd name="T3" fmla="*/ 938 h 1028"/>
                <a:gd name="T4" fmla="*/ 875 w 982"/>
                <a:gd name="T5" fmla="*/ 1027 h 1028"/>
                <a:gd name="T6" fmla="*/ 107 w 982"/>
                <a:gd name="T7" fmla="*/ 1027 h 1028"/>
                <a:gd name="T8" fmla="*/ 0 w 982"/>
                <a:gd name="T9" fmla="*/ 938 h 1028"/>
                <a:gd name="T10" fmla="*/ 0 w 982"/>
                <a:gd name="T11" fmla="*/ 92 h 1028"/>
                <a:gd name="T12" fmla="*/ 107 w 982"/>
                <a:gd name="T13" fmla="*/ 0 h 1028"/>
                <a:gd name="T14" fmla="*/ 875 w 982"/>
                <a:gd name="T15" fmla="*/ 0 h 1028"/>
                <a:gd name="T16" fmla="*/ 981 w 982"/>
                <a:gd name="T17" fmla="*/ 92 h 1028"/>
                <a:gd name="T18" fmla="*/ 981 w 982"/>
                <a:gd name="T19" fmla="*/ 938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2" h="1028">
                  <a:moveTo>
                    <a:pt x="981" y="938"/>
                  </a:moveTo>
                  <a:lnTo>
                    <a:pt x="981" y="938"/>
                  </a:lnTo>
                  <a:cubicBezTo>
                    <a:pt x="981" y="987"/>
                    <a:pt x="932" y="1027"/>
                    <a:pt x="875" y="1027"/>
                  </a:cubicBezTo>
                  <a:cubicBezTo>
                    <a:pt x="107" y="1027"/>
                    <a:pt x="107" y="1027"/>
                    <a:pt x="107" y="1027"/>
                  </a:cubicBezTo>
                  <a:cubicBezTo>
                    <a:pt x="49" y="1027"/>
                    <a:pt x="0" y="987"/>
                    <a:pt x="0" y="93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0"/>
                    <a:pt x="49" y="0"/>
                    <a:pt x="107" y="0"/>
                  </a:cubicBezTo>
                  <a:cubicBezTo>
                    <a:pt x="875" y="0"/>
                    <a:pt x="875" y="0"/>
                    <a:pt x="875" y="0"/>
                  </a:cubicBezTo>
                  <a:cubicBezTo>
                    <a:pt x="932" y="0"/>
                    <a:pt x="981" y="40"/>
                    <a:pt x="981" y="92"/>
                  </a:cubicBezTo>
                  <a:lnTo>
                    <a:pt x="981" y="938"/>
                  </a:lnTo>
                </a:path>
              </a:pathLst>
            </a:custGeom>
            <a:solidFill>
              <a:srgbClr val="FCDB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223">
              <a:extLst>
                <a:ext uri="{FF2B5EF4-FFF2-40B4-BE49-F238E27FC236}">
                  <a16:creationId xmlns:a16="http://schemas.microsoft.com/office/drawing/2014/main" id="{4B3D3983-37CF-4245-8779-08DF8892D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622" y="5457601"/>
              <a:ext cx="59472" cy="56766"/>
            </a:xfrm>
            <a:custGeom>
              <a:avLst/>
              <a:gdLst>
                <a:gd name="T0" fmla="*/ 100 w 101"/>
                <a:gd name="T1" fmla="*/ 49 h 98"/>
                <a:gd name="T2" fmla="*/ 100 w 101"/>
                <a:gd name="T3" fmla="*/ 49 h 98"/>
                <a:gd name="T4" fmla="*/ 52 w 101"/>
                <a:gd name="T5" fmla="*/ 97 h 98"/>
                <a:gd name="T6" fmla="*/ 0 w 101"/>
                <a:gd name="T7" fmla="*/ 49 h 98"/>
                <a:gd name="T8" fmla="*/ 52 w 101"/>
                <a:gd name="T9" fmla="*/ 0 h 98"/>
                <a:gd name="T10" fmla="*/ 100 w 101"/>
                <a:gd name="T11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98">
                  <a:moveTo>
                    <a:pt x="100" y="49"/>
                  </a:moveTo>
                  <a:lnTo>
                    <a:pt x="100" y="49"/>
                  </a:lnTo>
                  <a:cubicBezTo>
                    <a:pt x="100" y="77"/>
                    <a:pt x="78" y="97"/>
                    <a:pt x="52" y="97"/>
                  </a:cubicBezTo>
                  <a:cubicBezTo>
                    <a:pt x="23" y="97"/>
                    <a:pt x="0" y="77"/>
                    <a:pt x="0" y="49"/>
                  </a:cubicBezTo>
                  <a:cubicBezTo>
                    <a:pt x="0" y="20"/>
                    <a:pt x="23" y="0"/>
                    <a:pt x="52" y="0"/>
                  </a:cubicBezTo>
                  <a:cubicBezTo>
                    <a:pt x="78" y="0"/>
                    <a:pt x="100" y="20"/>
                    <a:pt x="100" y="49"/>
                  </a:cubicBezTo>
                </a:path>
              </a:pathLst>
            </a:custGeom>
            <a:solidFill>
              <a:srgbClr val="130A0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224">
              <a:extLst>
                <a:ext uri="{FF2B5EF4-FFF2-40B4-BE49-F238E27FC236}">
                  <a16:creationId xmlns:a16="http://schemas.microsoft.com/office/drawing/2014/main" id="{7791CF80-FC21-4431-8BF7-4E3B8211B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8435" y="5471117"/>
              <a:ext cx="13516" cy="13516"/>
            </a:xfrm>
            <a:custGeom>
              <a:avLst/>
              <a:gdLst>
                <a:gd name="T0" fmla="*/ 26 w 27"/>
                <a:gd name="T1" fmla="*/ 14 h 27"/>
                <a:gd name="T2" fmla="*/ 26 w 27"/>
                <a:gd name="T3" fmla="*/ 14 h 27"/>
                <a:gd name="T4" fmla="*/ 11 w 27"/>
                <a:gd name="T5" fmla="*/ 26 h 27"/>
                <a:gd name="T6" fmla="*/ 0 w 27"/>
                <a:gd name="T7" fmla="*/ 14 h 27"/>
                <a:gd name="T8" fmla="*/ 11 w 27"/>
                <a:gd name="T9" fmla="*/ 0 h 27"/>
                <a:gd name="T10" fmla="*/ 26 w 27"/>
                <a:gd name="T11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7">
                  <a:moveTo>
                    <a:pt x="26" y="14"/>
                  </a:moveTo>
                  <a:lnTo>
                    <a:pt x="26" y="14"/>
                  </a:lnTo>
                  <a:cubicBezTo>
                    <a:pt x="26" y="20"/>
                    <a:pt x="20" y="26"/>
                    <a:pt x="11" y="26"/>
                  </a:cubicBezTo>
                  <a:cubicBezTo>
                    <a:pt x="5" y="26"/>
                    <a:pt x="0" y="20"/>
                    <a:pt x="0" y="14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0" y="0"/>
                    <a:pt x="26" y="5"/>
                    <a:pt x="26" y="14"/>
                  </a:cubicBez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225">
              <a:extLst>
                <a:ext uri="{FF2B5EF4-FFF2-40B4-BE49-F238E27FC236}">
                  <a16:creationId xmlns:a16="http://schemas.microsoft.com/office/drawing/2014/main" id="{D80707C3-D23E-4A92-AEC8-0E28E3C40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2562" y="5457601"/>
              <a:ext cx="59472" cy="56766"/>
            </a:xfrm>
            <a:custGeom>
              <a:avLst/>
              <a:gdLst>
                <a:gd name="T0" fmla="*/ 101 w 102"/>
                <a:gd name="T1" fmla="*/ 49 h 98"/>
                <a:gd name="T2" fmla="*/ 101 w 102"/>
                <a:gd name="T3" fmla="*/ 49 h 98"/>
                <a:gd name="T4" fmla="*/ 49 w 102"/>
                <a:gd name="T5" fmla="*/ 97 h 98"/>
                <a:gd name="T6" fmla="*/ 0 w 102"/>
                <a:gd name="T7" fmla="*/ 49 h 98"/>
                <a:gd name="T8" fmla="*/ 49 w 102"/>
                <a:gd name="T9" fmla="*/ 0 h 98"/>
                <a:gd name="T10" fmla="*/ 101 w 102"/>
                <a:gd name="T11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98">
                  <a:moveTo>
                    <a:pt x="101" y="49"/>
                  </a:moveTo>
                  <a:lnTo>
                    <a:pt x="101" y="49"/>
                  </a:lnTo>
                  <a:cubicBezTo>
                    <a:pt x="101" y="77"/>
                    <a:pt x="78" y="97"/>
                    <a:pt x="49" y="97"/>
                  </a:cubicBezTo>
                  <a:cubicBezTo>
                    <a:pt x="24" y="97"/>
                    <a:pt x="0" y="77"/>
                    <a:pt x="0" y="49"/>
                  </a:cubicBezTo>
                  <a:cubicBezTo>
                    <a:pt x="0" y="20"/>
                    <a:pt x="24" y="0"/>
                    <a:pt x="49" y="0"/>
                  </a:cubicBezTo>
                  <a:cubicBezTo>
                    <a:pt x="78" y="0"/>
                    <a:pt x="101" y="20"/>
                    <a:pt x="101" y="49"/>
                  </a:cubicBezTo>
                </a:path>
              </a:pathLst>
            </a:custGeom>
            <a:solidFill>
              <a:srgbClr val="130A0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226">
              <a:extLst>
                <a:ext uri="{FF2B5EF4-FFF2-40B4-BE49-F238E27FC236}">
                  <a16:creationId xmlns:a16="http://schemas.microsoft.com/office/drawing/2014/main" id="{A4FB37EE-C38F-42B1-9678-577010135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0082" y="5603570"/>
              <a:ext cx="151383" cy="75687"/>
            </a:xfrm>
            <a:custGeom>
              <a:avLst/>
              <a:gdLst>
                <a:gd name="T0" fmla="*/ 245 w 252"/>
                <a:gd name="T1" fmla="*/ 6 h 128"/>
                <a:gd name="T2" fmla="*/ 245 w 252"/>
                <a:gd name="T3" fmla="*/ 6 h 128"/>
                <a:gd name="T4" fmla="*/ 231 w 252"/>
                <a:gd name="T5" fmla="*/ 0 h 128"/>
                <a:gd name="T6" fmla="*/ 21 w 252"/>
                <a:gd name="T7" fmla="*/ 0 h 128"/>
                <a:gd name="T8" fmla="*/ 3 w 252"/>
                <a:gd name="T9" fmla="*/ 6 h 128"/>
                <a:gd name="T10" fmla="*/ 3 w 252"/>
                <a:gd name="T11" fmla="*/ 23 h 128"/>
                <a:gd name="T12" fmla="*/ 130 w 252"/>
                <a:gd name="T13" fmla="*/ 127 h 128"/>
                <a:gd name="T14" fmla="*/ 248 w 252"/>
                <a:gd name="T15" fmla="*/ 21 h 128"/>
                <a:gd name="T16" fmla="*/ 245 w 252"/>
                <a:gd name="T17" fmla="*/ 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2" h="128">
                  <a:moveTo>
                    <a:pt x="245" y="6"/>
                  </a:moveTo>
                  <a:lnTo>
                    <a:pt x="245" y="6"/>
                  </a:lnTo>
                  <a:cubicBezTo>
                    <a:pt x="242" y="0"/>
                    <a:pt x="236" y="0"/>
                    <a:pt x="2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5" y="0"/>
                    <a:pt x="9" y="0"/>
                    <a:pt x="3" y="6"/>
                  </a:cubicBezTo>
                  <a:cubicBezTo>
                    <a:pt x="0" y="12"/>
                    <a:pt x="0" y="18"/>
                    <a:pt x="3" y="23"/>
                  </a:cubicBezTo>
                  <a:cubicBezTo>
                    <a:pt x="6" y="26"/>
                    <a:pt x="55" y="127"/>
                    <a:pt x="130" y="127"/>
                  </a:cubicBezTo>
                  <a:cubicBezTo>
                    <a:pt x="208" y="127"/>
                    <a:pt x="248" y="26"/>
                    <a:pt x="248" y="21"/>
                  </a:cubicBezTo>
                  <a:cubicBezTo>
                    <a:pt x="251" y="15"/>
                    <a:pt x="248" y="9"/>
                    <a:pt x="245" y="6"/>
                  </a:cubicBezTo>
                </a:path>
              </a:pathLst>
            </a:custGeom>
            <a:solidFill>
              <a:srgbClr val="F47E5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227">
              <a:extLst>
                <a:ext uri="{FF2B5EF4-FFF2-40B4-BE49-F238E27FC236}">
                  <a16:creationId xmlns:a16="http://schemas.microsoft.com/office/drawing/2014/main" id="{6E5D795E-D492-45BE-8355-F2BE5745E0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423" y="5119710"/>
              <a:ext cx="254107" cy="113531"/>
            </a:xfrm>
            <a:custGeom>
              <a:avLst/>
              <a:gdLst>
                <a:gd name="T0" fmla="*/ 417 w 418"/>
                <a:gd name="T1" fmla="*/ 0 h 188"/>
                <a:gd name="T2" fmla="*/ 0 w 418"/>
                <a:gd name="T3" fmla="*/ 0 h 188"/>
                <a:gd name="T4" fmla="*/ 207 w 418"/>
                <a:gd name="T5" fmla="*/ 187 h 188"/>
                <a:gd name="T6" fmla="*/ 417 w 418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8" h="188">
                  <a:moveTo>
                    <a:pt x="417" y="0"/>
                  </a:moveTo>
                  <a:lnTo>
                    <a:pt x="0" y="0"/>
                  </a:lnTo>
                  <a:lnTo>
                    <a:pt x="207" y="187"/>
                  </a:lnTo>
                  <a:lnTo>
                    <a:pt x="417" y="0"/>
                  </a:lnTo>
                </a:path>
              </a:pathLst>
            </a:custGeom>
            <a:solidFill>
              <a:srgbClr val="614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228">
              <a:extLst>
                <a:ext uri="{FF2B5EF4-FFF2-40B4-BE49-F238E27FC236}">
                  <a16:creationId xmlns:a16="http://schemas.microsoft.com/office/drawing/2014/main" id="{F3BCEC41-1F7B-4F6D-9CAF-B7CDDAC36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3375" y="5471117"/>
              <a:ext cx="13516" cy="13516"/>
            </a:xfrm>
            <a:custGeom>
              <a:avLst/>
              <a:gdLst>
                <a:gd name="T0" fmla="*/ 26 w 27"/>
                <a:gd name="T1" fmla="*/ 14 h 27"/>
                <a:gd name="T2" fmla="*/ 26 w 27"/>
                <a:gd name="T3" fmla="*/ 14 h 27"/>
                <a:gd name="T4" fmla="*/ 12 w 27"/>
                <a:gd name="T5" fmla="*/ 26 h 27"/>
                <a:gd name="T6" fmla="*/ 0 w 27"/>
                <a:gd name="T7" fmla="*/ 14 h 27"/>
                <a:gd name="T8" fmla="*/ 12 w 27"/>
                <a:gd name="T9" fmla="*/ 0 h 27"/>
                <a:gd name="T10" fmla="*/ 26 w 27"/>
                <a:gd name="T11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7">
                  <a:moveTo>
                    <a:pt x="26" y="14"/>
                  </a:moveTo>
                  <a:lnTo>
                    <a:pt x="26" y="14"/>
                  </a:lnTo>
                  <a:cubicBezTo>
                    <a:pt x="26" y="20"/>
                    <a:pt x="21" y="26"/>
                    <a:pt x="12" y="26"/>
                  </a:cubicBezTo>
                  <a:cubicBezTo>
                    <a:pt x="6" y="26"/>
                    <a:pt x="0" y="20"/>
                    <a:pt x="0" y="14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21" y="0"/>
                    <a:pt x="26" y="5"/>
                    <a:pt x="26" y="14"/>
                  </a:cubicBez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229">
              <a:extLst>
                <a:ext uri="{FF2B5EF4-FFF2-40B4-BE49-F238E27FC236}">
                  <a16:creationId xmlns:a16="http://schemas.microsoft.com/office/drawing/2014/main" id="{B3526CA3-D464-4AC2-B299-573D0E3F1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562" y="5411648"/>
              <a:ext cx="18923" cy="21625"/>
            </a:xfrm>
            <a:custGeom>
              <a:avLst/>
              <a:gdLst>
                <a:gd name="T0" fmla="*/ 34 w 35"/>
                <a:gd name="T1" fmla="*/ 20 h 38"/>
                <a:gd name="T2" fmla="*/ 34 w 35"/>
                <a:gd name="T3" fmla="*/ 20 h 38"/>
                <a:gd name="T4" fmla="*/ 17 w 35"/>
                <a:gd name="T5" fmla="*/ 37 h 38"/>
                <a:gd name="T6" fmla="*/ 0 w 35"/>
                <a:gd name="T7" fmla="*/ 20 h 38"/>
                <a:gd name="T8" fmla="*/ 17 w 35"/>
                <a:gd name="T9" fmla="*/ 0 h 38"/>
                <a:gd name="T10" fmla="*/ 34 w 35"/>
                <a:gd name="T1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8">
                  <a:moveTo>
                    <a:pt x="34" y="20"/>
                  </a:moveTo>
                  <a:lnTo>
                    <a:pt x="34" y="20"/>
                  </a:lnTo>
                  <a:cubicBezTo>
                    <a:pt x="34" y="29"/>
                    <a:pt x="28" y="37"/>
                    <a:pt x="17" y="37"/>
                  </a:cubicBezTo>
                  <a:cubicBezTo>
                    <a:pt x="8" y="37"/>
                    <a:pt x="0" y="29"/>
                    <a:pt x="0" y="20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8" y="0"/>
                    <a:pt x="34" y="8"/>
                    <a:pt x="34" y="20"/>
                  </a:cubicBezTo>
                </a:path>
              </a:pathLst>
            </a:custGeom>
            <a:solidFill>
              <a:srgbClr val="6162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230">
              <a:extLst>
                <a:ext uri="{FF2B5EF4-FFF2-40B4-BE49-F238E27FC236}">
                  <a16:creationId xmlns:a16="http://schemas.microsoft.com/office/drawing/2014/main" id="{F729F061-CB7D-4092-A5DC-A0845F676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560" y="6073915"/>
              <a:ext cx="18923" cy="18922"/>
            </a:xfrm>
            <a:custGeom>
              <a:avLst/>
              <a:gdLst>
                <a:gd name="T0" fmla="*/ 35 w 36"/>
                <a:gd name="T1" fmla="*/ 17 h 35"/>
                <a:gd name="T2" fmla="*/ 35 w 36"/>
                <a:gd name="T3" fmla="*/ 17 h 35"/>
                <a:gd name="T4" fmla="*/ 17 w 36"/>
                <a:gd name="T5" fmla="*/ 34 h 35"/>
                <a:gd name="T6" fmla="*/ 0 w 36"/>
                <a:gd name="T7" fmla="*/ 17 h 35"/>
                <a:gd name="T8" fmla="*/ 17 w 36"/>
                <a:gd name="T9" fmla="*/ 0 h 35"/>
                <a:gd name="T10" fmla="*/ 35 w 36"/>
                <a:gd name="T11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35" y="17"/>
                  </a:moveTo>
                  <a:lnTo>
                    <a:pt x="35" y="17"/>
                  </a:lnTo>
                  <a:cubicBezTo>
                    <a:pt x="35" y="28"/>
                    <a:pt x="29" y="34"/>
                    <a:pt x="17" y="34"/>
                  </a:cubicBezTo>
                  <a:cubicBezTo>
                    <a:pt x="9" y="34"/>
                    <a:pt x="0" y="28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9" y="0"/>
                    <a:pt x="35" y="8"/>
                    <a:pt x="35" y="17"/>
                  </a:cubicBezTo>
                </a:path>
              </a:pathLst>
            </a:custGeom>
            <a:solidFill>
              <a:srgbClr val="6162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 231">
              <a:extLst>
                <a:ext uri="{FF2B5EF4-FFF2-40B4-BE49-F238E27FC236}">
                  <a16:creationId xmlns:a16="http://schemas.microsoft.com/office/drawing/2014/main" id="{65E3CB25-8E76-49EA-AC3B-B08FEBD41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232" y="5392726"/>
              <a:ext cx="18923" cy="21625"/>
            </a:xfrm>
            <a:custGeom>
              <a:avLst/>
              <a:gdLst>
                <a:gd name="T0" fmla="*/ 35 w 36"/>
                <a:gd name="T1" fmla="*/ 20 h 39"/>
                <a:gd name="T2" fmla="*/ 35 w 36"/>
                <a:gd name="T3" fmla="*/ 20 h 39"/>
                <a:gd name="T4" fmla="*/ 18 w 36"/>
                <a:gd name="T5" fmla="*/ 38 h 39"/>
                <a:gd name="T6" fmla="*/ 0 w 36"/>
                <a:gd name="T7" fmla="*/ 20 h 39"/>
                <a:gd name="T8" fmla="*/ 18 w 36"/>
                <a:gd name="T9" fmla="*/ 0 h 39"/>
                <a:gd name="T10" fmla="*/ 35 w 36"/>
                <a:gd name="T11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9">
                  <a:moveTo>
                    <a:pt x="35" y="20"/>
                  </a:moveTo>
                  <a:lnTo>
                    <a:pt x="35" y="20"/>
                  </a:lnTo>
                  <a:cubicBezTo>
                    <a:pt x="35" y="29"/>
                    <a:pt x="26" y="38"/>
                    <a:pt x="18" y="38"/>
                  </a:cubicBezTo>
                  <a:cubicBezTo>
                    <a:pt x="6" y="38"/>
                    <a:pt x="0" y="29"/>
                    <a:pt x="0" y="20"/>
                  </a:cubicBezTo>
                  <a:cubicBezTo>
                    <a:pt x="0" y="9"/>
                    <a:pt x="6" y="0"/>
                    <a:pt x="18" y="0"/>
                  </a:cubicBezTo>
                  <a:cubicBezTo>
                    <a:pt x="26" y="0"/>
                    <a:pt x="35" y="9"/>
                    <a:pt x="35" y="20"/>
                  </a:cubicBezTo>
                </a:path>
              </a:pathLst>
            </a:custGeom>
            <a:solidFill>
              <a:srgbClr val="6162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 232">
              <a:extLst>
                <a:ext uri="{FF2B5EF4-FFF2-40B4-BE49-F238E27FC236}">
                  <a16:creationId xmlns:a16="http://schemas.microsoft.com/office/drawing/2014/main" id="{A56BB297-650D-4186-B953-2469D9830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560" y="6044180"/>
              <a:ext cx="18923" cy="18922"/>
            </a:xfrm>
            <a:custGeom>
              <a:avLst/>
              <a:gdLst>
                <a:gd name="T0" fmla="*/ 35 w 36"/>
                <a:gd name="T1" fmla="*/ 18 h 36"/>
                <a:gd name="T2" fmla="*/ 35 w 36"/>
                <a:gd name="T3" fmla="*/ 18 h 36"/>
                <a:gd name="T4" fmla="*/ 17 w 36"/>
                <a:gd name="T5" fmla="*/ 35 h 36"/>
                <a:gd name="T6" fmla="*/ 0 w 36"/>
                <a:gd name="T7" fmla="*/ 18 h 36"/>
                <a:gd name="T8" fmla="*/ 17 w 36"/>
                <a:gd name="T9" fmla="*/ 0 h 36"/>
                <a:gd name="T10" fmla="*/ 35 w 36"/>
                <a:gd name="T11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6">
                  <a:moveTo>
                    <a:pt x="35" y="18"/>
                  </a:moveTo>
                  <a:lnTo>
                    <a:pt x="35" y="18"/>
                  </a:lnTo>
                  <a:cubicBezTo>
                    <a:pt x="35" y="26"/>
                    <a:pt x="29" y="35"/>
                    <a:pt x="17" y="35"/>
                  </a:cubicBezTo>
                  <a:cubicBezTo>
                    <a:pt x="9" y="35"/>
                    <a:pt x="0" y="26"/>
                    <a:pt x="0" y="18"/>
                  </a:cubicBezTo>
                  <a:cubicBezTo>
                    <a:pt x="0" y="9"/>
                    <a:pt x="9" y="0"/>
                    <a:pt x="17" y="0"/>
                  </a:cubicBezTo>
                  <a:cubicBezTo>
                    <a:pt x="29" y="0"/>
                    <a:pt x="35" y="9"/>
                    <a:pt x="35" y="18"/>
                  </a:cubicBezTo>
                </a:path>
              </a:pathLst>
            </a:custGeom>
            <a:solidFill>
              <a:srgbClr val="6162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233">
              <a:extLst>
                <a:ext uri="{FF2B5EF4-FFF2-40B4-BE49-F238E27FC236}">
                  <a16:creationId xmlns:a16="http://schemas.microsoft.com/office/drawing/2014/main" id="{E5420F46-F353-40D9-A474-461690AA0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5037" y="4968335"/>
              <a:ext cx="159493" cy="508188"/>
            </a:xfrm>
            <a:custGeom>
              <a:avLst/>
              <a:gdLst>
                <a:gd name="T0" fmla="*/ 256 w 266"/>
                <a:gd name="T1" fmla="*/ 831 h 832"/>
                <a:gd name="T2" fmla="*/ 256 w 266"/>
                <a:gd name="T3" fmla="*/ 831 h 832"/>
                <a:gd name="T4" fmla="*/ 247 w 266"/>
                <a:gd name="T5" fmla="*/ 825 h 832"/>
                <a:gd name="T6" fmla="*/ 0 w 266"/>
                <a:gd name="T7" fmla="*/ 14 h 832"/>
                <a:gd name="T8" fmla="*/ 5 w 266"/>
                <a:gd name="T9" fmla="*/ 2 h 832"/>
                <a:gd name="T10" fmla="*/ 17 w 266"/>
                <a:gd name="T11" fmla="*/ 8 h 832"/>
                <a:gd name="T12" fmla="*/ 265 w 266"/>
                <a:gd name="T13" fmla="*/ 820 h 832"/>
                <a:gd name="T14" fmla="*/ 256 w 266"/>
                <a:gd name="T15" fmla="*/ 831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832">
                  <a:moveTo>
                    <a:pt x="256" y="831"/>
                  </a:moveTo>
                  <a:lnTo>
                    <a:pt x="256" y="831"/>
                  </a:lnTo>
                  <a:cubicBezTo>
                    <a:pt x="250" y="831"/>
                    <a:pt x="247" y="828"/>
                    <a:pt x="247" y="82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8"/>
                    <a:pt x="3" y="2"/>
                    <a:pt x="5" y="2"/>
                  </a:cubicBezTo>
                  <a:cubicBezTo>
                    <a:pt x="11" y="0"/>
                    <a:pt x="17" y="2"/>
                    <a:pt x="17" y="8"/>
                  </a:cubicBezTo>
                  <a:cubicBezTo>
                    <a:pt x="265" y="820"/>
                    <a:pt x="265" y="820"/>
                    <a:pt x="265" y="820"/>
                  </a:cubicBezTo>
                  <a:cubicBezTo>
                    <a:pt x="265" y="825"/>
                    <a:pt x="262" y="831"/>
                    <a:pt x="256" y="831"/>
                  </a:cubicBezTo>
                </a:path>
              </a:pathLst>
            </a:custGeom>
            <a:solidFill>
              <a:srgbClr val="453B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D3429DA-5A83-4078-ADE1-75B3612DF963}"/>
                </a:ext>
              </a:extLst>
            </p:cNvPr>
            <p:cNvSpPr/>
            <p:nvPr/>
          </p:nvSpPr>
          <p:spPr>
            <a:xfrm>
              <a:off x="989861" y="5054800"/>
              <a:ext cx="969505" cy="3277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SHA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5583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10">
            <a:extLst>
              <a:ext uri="{FF2B5EF4-FFF2-40B4-BE49-F238E27FC236}">
                <a16:creationId xmlns:a16="http://schemas.microsoft.com/office/drawing/2014/main" id="{833AAACD-3FD5-421D-9A3D-CBB86326C8DA}"/>
              </a:ext>
            </a:extLst>
          </p:cNvPr>
          <p:cNvSpPr/>
          <p:nvPr/>
        </p:nvSpPr>
        <p:spPr>
          <a:xfrm>
            <a:off x="940" y="0"/>
            <a:ext cx="12190119" cy="6550544"/>
          </a:xfrm>
          <a:custGeom>
            <a:avLst/>
            <a:gdLst>
              <a:gd name="connsiteX0" fmla="*/ 0 w 18288000"/>
              <a:gd name="connsiteY0" fmla="*/ 0 h 10288588"/>
              <a:gd name="connsiteX1" fmla="*/ 18288000 w 18288000"/>
              <a:gd name="connsiteY1" fmla="*/ 0 h 10288588"/>
              <a:gd name="connsiteX2" fmla="*/ 18288000 w 18288000"/>
              <a:gd name="connsiteY2" fmla="*/ 10288588 h 10288588"/>
              <a:gd name="connsiteX3" fmla="*/ 0 w 18288000"/>
              <a:gd name="connsiteY3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0" h="10288588">
                <a:moveTo>
                  <a:pt x="0" y="0"/>
                </a:moveTo>
                <a:lnTo>
                  <a:pt x="18288000" y="0"/>
                </a:lnTo>
                <a:lnTo>
                  <a:pt x="18288000" y="10288588"/>
                </a:lnTo>
                <a:lnTo>
                  <a:pt x="0" y="10288588"/>
                </a:lnTo>
                <a:close/>
              </a:path>
            </a:pathLst>
          </a:custGeom>
          <a:gradFill flip="none" rotWithShape="1">
            <a:gsLst>
              <a:gs pos="0">
                <a:srgbClr val="FFC000">
                  <a:lumMod val="67000"/>
                </a:srgbClr>
              </a:gs>
              <a:gs pos="48000">
                <a:srgbClr val="FFC000">
                  <a:lumMod val="97000"/>
                  <a:lumOff val="3000"/>
                </a:srgbClr>
              </a:gs>
              <a:gs pos="100000">
                <a:srgbClr val="FFC000">
                  <a:lumMod val="60000"/>
                  <a:lumOff val="40000"/>
                </a:srgbClr>
              </a:gs>
            </a:gsLst>
            <a:lin ang="15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олилиния: фигура 20">
            <a:extLst>
              <a:ext uri="{FF2B5EF4-FFF2-40B4-BE49-F238E27FC236}">
                <a16:creationId xmlns:a16="http://schemas.microsoft.com/office/drawing/2014/main" id="{CDAB4FC3-1496-4CEA-890A-085BD9DE2334}"/>
              </a:ext>
            </a:extLst>
          </p:cNvPr>
          <p:cNvSpPr/>
          <p:nvPr/>
        </p:nvSpPr>
        <p:spPr>
          <a:xfrm>
            <a:off x="0" y="-1"/>
            <a:ext cx="10743730" cy="6554605"/>
          </a:xfrm>
          <a:custGeom>
            <a:avLst/>
            <a:gdLst>
              <a:gd name="connsiteX0" fmla="*/ 0 w 14292338"/>
              <a:gd name="connsiteY0" fmla="*/ 0 h 10288588"/>
              <a:gd name="connsiteX1" fmla="*/ 1903954 w 14292338"/>
              <a:gd name="connsiteY1" fmla="*/ 0 h 10288588"/>
              <a:gd name="connsiteX2" fmla="*/ 2848334 w 14292338"/>
              <a:gd name="connsiteY2" fmla="*/ 0 h 10288588"/>
              <a:gd name="connsiteX3" fmla="*/ 4840780 w 14292338"/>
              <a:gd name="connsiteY3" fmla="*/ 0 h 10288588"/>
              <a:gd name="connsiteX4" fmla="*/ 5189032 w 14292338"/>
              <a:gd name="connsiteY4" fmla="*/ 0 h 10288588"/>
              <a:gd name="connsiteX5" fmla="*/ 7181477 w 14292338"/>
              <a:gd name="connsiteY5" fmla="*/ 0 h 10288588"/>
              <a:gd name="connsiteX6" fmla="*/ 8125857 w 14292338"/>
              <a:gd name="connsiteY6" fmla="*/ 0 h 10288588"/>
              <a:gd name="connsiteX7" fmla="*/ 10118302 w 14292338"/>
              <a:gd name="connsiteY7" fmla="*/ 0 h 10288588"/>
              <a:gd name="connsiteX8" fmla="*/ 13606264 w 14292338"/>
              <a:gd name="connsiteY8" fmla="*/ 3487964 h 10288588"/>
              <a:gd name="connsiteX9" fmla="*/ 13606264 w 14292338"/>
              <a:gd name="connsiteY9" fmla="*/ 6800626 h 10288588"/>
              <a:gd name="connsiteX10" fmla="*/ 10118302 w 14292338"/>
              <a:gd name="connsiteY10" fmla="*/ 10288588 h 10288588"/>
              <a:gd name="connsiteX11" fmla="*/ 8125857 w 14292338"/>
              <a:gd name="connsiteY11" fmla="*/ 10288588 h 10288588"/>
              <a:gd name="connsiteX12" fmla="*/ 7181477 w 14292338"/>
              <a:gd name="connsiteY12" fmla="*/ 10288588 h 10288588"/>
              <a:gd name="connsiteX13" fmla="*/ 5189032 w 14292338"/>
              <a:gd name="connsiteY13" fmla="*/ 10288588 h 10288588"/>
              <a:gd name="connsiteX14" fmla="*/ 4840780 w 14292338"/>
              <a:gd name="connsiteY14" fmla="*/ 10288588 h 10288588"/>
              <a:gd name="connsiteX15" fmla="*/ 2848334 w 14292338"/>
              <a:gd name="connsiteY15" fmla="*/ 10288588 h 10288588"/>
              <a:gd name="connsiteX16" fmla="*/ 1903954 w 14292338"/>
              <a:gd name="connsiteY16" fmla="*/ 10288588 h 10288588"/>
              <a:gd name="connsiteX17" fmla="*/ 0 w 14292338"/>
              <a:gd name="connsiteY17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292338" h="10288588">
                <a:moveTo>
                  <a:pt x="0" y="0"/>
                </a:moveTo>
                <a:lnTo>
                  <a:pt x="1903954" y="0"/>
                </a:lnTo>
                <a:lnTo>
                  <a:pt x="2848334" y="0"/>
                </a:lnTo>
                <a:lnTo>
                  <a:pt x="4840780" y="0"/>
                </a:lnTo>
                <a:lnTo>
                  <a:pt x="5189032" y="0"/>
                </a:lnTo>
                <a:lnTo>
                  <a:pt x="7181477" y="0"/>
                </a:lnTo>
                <a:lnTo>
                  <a:pt x="8125857" y="0"/>
                </a:lnTo>
                <a:lnTo>
                  <a:pt x="10118302" y="0"/>
                </a:lnTo>
                <a:lnTo>
                  <a:pt x="13606264" y="3487964"/>
                </a:lnTo>
                <a:cubicBezTo>
                  <a:pt x="14521030" y="4402730"/>
                  <a:pt x="14521030" y="5885860"/>
                  <a:pt x="13606264" y="6800626"/>
                </a:cubicBezTo>
                <a:lnTo>
                  <a:pt x="10118302" y="10288588"/>
                </a:lnTo>
                <a:lnTo>
                  <a:pt x="8125857" y="10288588"/>
                </a:lnTo>
                <a:lnTo>
                  <a:pt x="7181477" y="10288588"/>
                </a:lnTo>
                <a:lnTo>
                  <a:pt x="5189032" y="10288588"/>
                </a:lnTo>
                <a:lnTo>
                  <a:pt x="4840780" y="10288588"/>
                </a:lnTo>
                <a:lnTo>
                  <a:pt x="2848334" y="10288588"/>
                </a:lnTo>
                <a:lnTo>
                  <a:pt x="1903954" y="10288588"/>
                </a:lnTo>
                <a:lnTo>
                  <a:pt x="0" y="10288588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825500" sx="101000" sy="101000" algn="ctr" rotWithShape="0">
              <a:sysClr val="window" lastClr="FFFFFF">
                <a:alpha val="39000"/>
              </a:sysClr>
            </a:outerShdw>
          </a:effectLst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140">
            <a:extLst>
              <a:ext uri="{FF2B5EF4-FFF2-40B4-BE49-F238E27FC236}">
                <a16:creationId xmlns:a16="http://schemas.microsoft.com/office/drawing/2014/main" id="{A2E7206D-B7C2-452D-AAE3-A39FA29E1905}"/>
              </a:ext>
            </a:extLst>
          </p:cNvPr>
          <p:cNvSpPr txBox="1"/>
          <p:nvPr/>
        </p:nvSpPr>
        <p:spPr>
          <a:xfrm>
            <a:off x="538273" y="5393456"/>
            <a:ext cx="6823387" cy="6719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As the HMAC executes the underlying hash function twice, it protects the data from various </a:t>
            </a:r>
            <a:r>
              <a:rPr lang="en-US" b="1" dirty="0">
                <a:solidFill>
                  <a:srgbClr val="FF0000"/>
                </a:solidFill>
              </a:rPr>
              <a:t>length extension attacks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8CCCE7-C8C1-40E6-8B5B-C267E4D82F23}"/>
              </a:ext>
            </a:extLst>
          </p:cNvPr>
          <p:cNvSpPr/>
          <p:nvPr/>
        </p:nvSpPr>
        <p:spPr>
          <a:xfrm>
            <a:off x="304800" y="5257800"/>
            <a:ext cx="66908" cy="943227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176">
            <a:extLst>
              <a:ext uri="{FF2B5EF4-FFF2-40B4-BE49-F238E27FC236}">
                <a16:creationId xmlns:a16="http://schemas.microsoft.com/office/drawing/2014/main" id="{86264093-26DF-48A9-9989-909E5BC163F2}"/>
              </a:ext>
            </a:extLst>
          </p:cNvPr>
          <p:cNvSpPr txBox="1"/>
          <p:nvPr/>
        </p:nvSpPr>
        <p:spPr>
          <a:xfrm>
            <a:off x="538273" y="4047256"/>
            <a:ext cx="6330318" cy="6719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The strength of HMAC depends on the </a:t>
            </a:r>
            <a:r>
              <a:rPr lang="en-US" b="1" dirty="0">
                <a:solidFill>
                  <a:srgbClr val="FF0000"/>
                </a:solidFill>
              </a:rPr>
              <a:t>embedded hash function</a:t>
            </a:r>
            <a:r>
              <a:rPr lang="en-US" dirty="0"/>
              <a:t>, key size, and the size of the hash output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5A2BDF-0EC0-435C-8683-8F1F93A5378F}"/>
              </a:ext>
            </a:extLst>
          </p:cNvPr>
          <p:cNvSpPr/>
          <p:nvPr/>
        </p:nvSpPr>
        <p:spPr>
          <a:xfrm>
            <a:off x="304800" y="3911600"/>
            <a:ext cx="66908" cy="943227"/>
          </a:xfrm>
          <a:prstGeom prst="rect">
            <a:avLst/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150">
            <a:extLst>
              <a:ext uri="{FF2B5EF4-FFF2-40B4-BE49-F238E27FC236}">
                <a16:creationId xmlns:a16="http://schemas.microsoft.com/office/drawing/2014/main" id="{F206525F-3FFA-47EF-8BA7-CF5112DBAACB}"/>
              </a:ext>
            </a:extLst>
          </p:cNvPr>
          <p:cNvSpPr txBox="1"/>
          <p:nvPr/>
        </p:nvSpPr>
        <p:spPr>
          <a:xfrm>
            <a:off x="538273" y="2701056"/>
            <a:ext cx="6136518" cy="6719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This algorithm includes an embedded hash function such as </a:t>
            </a:r>
            <a:r>
              <a:rPr lang="en-US" b="1" dirty="0">
                <a:solidFill>
                  <a:srgbClr val="FF0000"/>
                </a:solidFill>
              </a:rPr>
              <a:t>SHA-1 </a:t>
            </a:r>
            <a:r>
              <a:rPr lang="en-US" dirty="0"/>
              <a:t>or </a:t>
            </a:r>
            <a:r>
              <a:rPr lang="en-US" b="1" dirty="0">
                <a:solidFill>
                  <a:srgbClr val="FF0000"/>
                </a:solidFill>
              </a:rPr>
              <a:t>MD5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91B81A-E737-410A-8D88-DAE186655977}"/>
              </a:ext>
            </a:extLst>
          </p:cNvPr>
          <p:cNvSpPr/>
          <p:nvPr/>
        </p:nvSpPr>
        <p:spPr>
          <a:xfrm>
            <a:off x="304800" y="2565400"/>
            <a:ext cx="66908" cy="943227"/>
          </a:xfrm>
          <a:prstGeom prst="rect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146">
            <a:extLst>
              <a:ext uri="{FF2B5EF4-FFF2-40B4-BE49-F238E27FC236}">
                <a16:creationId xmlns:a16="http://schemas.microsoft.com/office/drawing/2014/main" id="{01000DC1-76E8-465C-B9C3-A809BD9826BF}"/>
              </a:ext>
            </a:extLst>
          </p:cNvPr>
          <p:cNvSpPr txBox="1"/>
          <p:nvPr/>
        </p:nvSpPr>
        <p:spPr>
          <a:xfrm>
            <a:off x="538273" y="1225270"/>
            <a:ext cx="7014819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The hash-based message authentication code (HMAC) is a type of </a:t>
            </a:r>
            <a:r>
              <a:rPr lang="en-US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message authentication code 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(MAC) that makes use of a </a:t>
            </a:r>
            <a:r>
              <a:rPr lang="en-US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cryptographic key 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in combination with a cryptographic hash function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61B2CD-4CC1-4F39-BEFA-2FB049C294F3}"/>
              </a:ext>
            </a:extLst>
          </p:cNvPr>
          <p:cNvSpPr/>
          <p:nvPr/>
        </p:nvSpPr>
        <p:spPr>
          <a:xfrm>
            <a:off x="304800" y="1219200"/>
            <a:ext cx="66908" cy="943227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45D16F80-E50A-4924-94AA-11D162580F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4" r="21430"/>
          <a:stretch/>
        </p:blipFill>
        <p:spPr>
          <a:xfrm>
            <a:off x="7131050" y="1541324"/>
            <a:ext cx="4603750" cy="4603750"/>
          </a:xfrm>
        </p:spPr>
      </p:pic>
      <p:sp>
        <p:nvSpPr>
          <p:cNvPr id="4" name="TextBox 24">
            <a:extLst>
              <a:ext uri="{FF2B5EF4-FFF2-40B4-BE49-F238E27FC236}">
                <a16:creationId xmlns:a16="http://schemas.microsoft.com/office/drawing/2014/main" id="{CAD9548A-E51A-444B-A7DF-D82A928C5910}"/>
              </a:ext>
            </a:extLst>
          </p:cNvPr>
          <p:cNvSpPr txBox="1"/>
          <p:nvPr/>
        </p:nvSpPr>
        <p:spPr>
          <a:xfrm>
            <a:off x="257408" y="176488"/>
            <a:ext cx="7304976" cy="661712"/>
          </a:xfrm>
          <a:prstGeom prst="rect">
            <a:avLst/>
          </a:prstGeom>
          <a:noFill/>
        </p:spPr>
        <p:txBody>
          <a:bodyPr wrap="square" lIns="45711" tIns="22856" rIns="45711" bIns="2285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HMAC</a:t>
            </a:r>
            <a:endParaRPr kumimoji="0" lang="id-ID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676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95">
            <a:extLst>
              <a:ext uri="{FF2B5EF4-FFF2-40B4-BE49-F238E27FC236}">
                <a16:creationId xmlns:a16="http://schemas.microsoft.com/office/drawing/2014/main" id="{B3C1F44B-4D37-4441-A385-D2406E2C59B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680501" y="4631945"/>
            <a:ext cx="2866702" cy="930655"/>
          </a:xfrm>
          <a:custGeom>
            <a:avLst/>
            <a:gdLst>
              <a:gd name="T0" fmla="*/ 6600 w 7287"/>
              <a:gd name="T1" fmla="*/ 1896 h 1897"/>
              <a:gd name="T2" fmla="*/ 7286 w 7287"/>
              <a:gd name="T3" fmla="*/ 950 h 1897"/>
              <a:gd name="T4" fmla="*/ 6600 w 7287"/>
              <a:gd name="T5" fmla="*/ 0 h 1897"/>
              <a:gd name="T6" fmla="*/ 0 w 7287"/>
              <a:gd name="T7" fmla="*/ 0 h 1897"/>
              <a:gd name="T8" fmla="*/ 0 w 7287"/>
              <a:gd name="T9" fmla="*/ 1896 h 1897"/>
              <a:gd name="T10" fmla="*/ 6600 w 7287"/>
              <a:gd name="T11" fmla="*/ 1896 h 1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87" h="1897">
                <a:moveTo>
                  <a:pt x="6600" y="1896"/>
                </a:moveTo>
                <a:lnTo>
                  <a:pt x="7286" y="950"/>
                </a:lnTo>
                <a:lnTo>
                  <a:pt x="6600" y="0"/>
                </a:lnTo>
                <a:lnTo>
                  <a:pt x="0" y="0"/>
                </a:lnTo>
                <a:lnTo>
                  <a:pt x="0" y="1896"/>
                </a:lnTo>
                <a:lnTo>
                  <a:pt x="6600" y="1896"/>
                </a:lnTo>
              </a:path>
            </a:pathLst>
          </a:custGeom>
          <a:solidFill>
            <a:srgbClr val="2580B7">
              <a:lumMod val="20000"/>
              <a:lumOff val="80000"/>
            </a:srgbClr>
          </a:solidFill>
          <a:ln>
            <a:solidFill>
              <a:schemeClr val="bg1">
                <a:lumMod val="75000"/>
              </a:schemeClr>
            </a:solidFill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B1FF0A-A47C-4E70-B99B-E4989B5F72C1}"/>
              </a:ext>
            </a:extLst>
          </p:cNvPr>
          <p:cNvSpPr/>
          <p:nvPr/>
        </p:nvSpPr>
        <p:spPr>
          <a:xfrm>
            <a:off x="535279" y="2030907"/>
            <a:ext cx="2801541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Cryptographic Techniques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1C6136-597E-462F-8658-D9FB3B051DA7}"/>
              </a:ext>
            </a:extLst>
          </p:cNvPr>
          <p:cNvSpPr/>
          <p:nvPr/>
        </p:nvSpPr>
        <p:spPr>
          <a:xfrm>
            <a:off x="8875444" y="4774107"/>
            <a:ext cx="2555139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Various Cryptography Tools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5D1D779-9FB9-490B-B36D-126FCC19920E}"/>
              </a:ext>
            </a:extLst>
          </p:cNvPr>
          <p:cNvSpPr/>
          <p:nvPr/>
        </p:nvSpPr>
        <p:spPr>
          <a:xfrm>
            <a:off x="8875444" y="2030907"/>
            <a:ext cx="3164156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Various Cryptographic Algorithms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54B0A3-C6B6-4BDE-A80F-02C88A97A835}"/>
              </a:ext>
            </a:extLst>
          </p:cNvPr>
          <p:cNvSpPr/>
          <p:nvPr/>
        </p:nvSpPr>
        <p:spPr>
          <a:xfrm>
            <a:off x="644797" y="4733118"/>
            <a:ext cx="2692024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Public Key Infrastructure (PKI)</a:t>
            </a:r>
          </a:p>
        </p:txBody>
      </p:sp>
      <p:sp>
        <p:nvSpPr>
          <p:cNvPr id="34" name="Freeform 16">
            <a:extLst>
              <a:ext uri="{FF2B5EF4-FFF2-40B4-BE49-F238E27FC236}">
                <a16:creationId xmlns:a16="http://schemas.microsoft.com/office/drawing/2014/main" id="{57CD9168-982D-46E3-9207-FBD31E33EEF3}"/>
              </a:ext>
            </a:extLst>
          </p:cNvPr>
          <p:cNvSpPr>
            <a:spLocks/>
          </p:cNvSpPr>
          <p:nvPr/>
        </p:nvSpPr>
        <p:spPr bwMode="auto">
          <a:xfrm>
            <a:off x="4238745" y="1982689"/>
            <a:ext cx="2329009" cy="1829256"/>
          </a:xfrm>
          <a:custGeom>
            <a:avLst/>
            <a:gdLst>
              <a:gd name="T0" fmla="*/ 962 w 1101"/>
              <a:gd name="T1" fmla="*/ 330 h 865"/>
              <a:gd name="T2" fmla="*/ 865 w 1101"/>
              <a:gd name="T3" fmla="*/ 369 h 865"/>
              <a:gd name="T4" fmla="*/ 865 w 1101"/>
              <a:gd name="T5" fmla="*/ 0 h 865"/>
              <a:gd name="T6" fmla="*/ 0 w 1101"/>
              <a:gd name="T7" fmla="*/ 865 h 865"/>
              <a:gd name="T8" fmla="*/ 342 w 1101"/>
              <a:gd name="T9" fmla="*/ 865 h 865"/>
              <a:gd name="T10" fmla="*/ 327 w 1101"/>
              <a:gd name="T11" fmla="*/ 799 h 865"/>
              <a:gd name="T12" fmla="*/ 484 w 1101"/>
              <a:gd name="T13" fmla="*/ 642 h 865"/>
              <a:gd name="T14" fmla="*/ 642 w 1101"/>
              <a:gd name="T15" fmla="*/ 799 h 865"/>
              <a:gd name="T16" fmla="*/ 627 w 1101"/>
              <a:gd name="T17" fmla="*/ 865 h 865"/>
              <a:gd name="T18" fmla="*/ 865 w 1101"/>
              <a:gd name="T19" fmla="*/ 865 h 865"/>
              <a:gd name="T20" fmla="*/ 865 w 1101"/>
              <a:gd name="T21" fmla="*/ 570 h 865"/>
              <a:gd name="T22" fmla="*/ 962 w 1101"/>
              <a:gd name="T23" fmla="*/ 609 h 865"/>
              <a:gd name="T24" fmla="*/ 1101 w 1101"/>
              <a:gd name="T25" fmla="*/ 469 h 865"/>
              <a:gd name="T26" fmla="*/ 962 w 1101"/>
              <a:gd name="T27" fmla="*/ 33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01" h="865">
                <a:moveTo>
                  <a:pt x="962" y="330"/>
                </a:moveTo>
                <a:cubicBezTo>
                  <a:pt x="924" y="330"/>
                  <a:pt x="890" y="345"/>
                  <a:pt x="865" y="369"/>
                </a:cubicBezTo>
                <a:cubicBezTo>
                  <a:pt x="865" y="0"/>
                  <a:pt x="865" y="0"/>
                  <a:pt x="865" y="0"/>
                </a:cubicBezTo>
                <a:cubicBezTo>
                  <a:pt x="390" y="6"/>
                  <a:pt x="6" y="390"/>
                  <a:pt x="0" y="865"/>
                </a:cubicBezTo>
                <a:cubicBezTo>
                  <a:pt x="342" y="865"/>
                  <a:pt x="342" y="865"/>
                  <a:pt x="342" y="865"/>
                </a:cubicBezTo>
                <a:cubicBezTo>
                  <a:pt x="332" y="845"/>
                  <a:pt x="327" y="823"/>
                  <a:pt x="327" y="799"/>
                </a:cubicBezTo>
                <a:cubicBezTo>
                  <a:pt x="327" y="712"/>
                  <a:pt x="398" y="642"/>
                  <a:pt x="484" y="642"/>
                </a:cubicBezTo>
                <a:cubicBezTo>
                  <a:pt x="571" y="642"/>
                  <a:pt x="642" y="712"/>
                  <a:pt x="642" y="799"/>
                </a:cubicBezTo>
                <a:cubicBezTo>
                  <a:pt x="642" y="823"/>
                  <a:pt x="636" y="845"/>
                  <a:pt x="627" y="865"/>
                </a:cubicBezTo>
                <a:cubicBezTo>
                  <a:pt x="865" y="865"/>
                  <a:pt x="865" y="865"/>
                  <a:pt x="865" y="865"/>
                </a:cubicBezTo>
                <a:cubicBezTo>
                  <a:pt x="865" y="570"/>
                  <a:pt x="865" y="570"/>
                  <a:pt x="865" y="570"/>
                </a:cubicBezTo>
                <a:cubicBezTo>
                  <a:pt x="890" y="594"/>
                  <a:pt x="924" y="609"/>
                  <a:pt x="962" y="609"/>
                </a:cubicBezTo>
                <a:cubicBezTo>
                  <a:pt x="1039" y="609"/>
                  <a:pt x="1101" y="547"/>
                  <a:pt x="1101" y="469"/>
                </a:cubicBezTo>
                <a:cubicBezTo>
                  <a:pt x="1101" y="392"/>
                  <a:pt x="1039" y="330"/>
                  <a:pt x="962" y="330"/>
                </a:cubicBezTo>
                <a:close/>
              </a:path>
            </a:pathLst>
          </a:custGeom>
          <a:solidFill>
            <a:srgbClr val="92D050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5" name="Freeform 17">
            <a:extLst>
              <a:ext uri="{FF2B5EF4-FFF2-40B4-BE49-F238E27FC236}">
                <a16:creationId xmlns:a16="http://schemas.microsoft.com/office/drawing/2014/main" id="{5995F30C-62B9-4322-BC60-8A9FFB1A3DBB}"/>
              </a:ext>
            </a:extLst>
          </p:cNvPr>
          <p:cNvSpPr>
            <a:spLocks/>
          </p:cNvSpPr>
          <p:nvPr/>
        </p:nvSpPr>
        <p:spPr bwMode="auto">
          <a:xfrm>
            <a:off x="6106078" y="1982689"/>
            <a:ext cx="1840361" cy="2327423"/>
          </a:xfrm>
          <a:custGeom>
            <a:avLst/>
            <a:gdLst>
              <a:gd name="T0" fmla="*/ 870 w 870"/>
              <a:gd name="T1" fmla="*/ 865 h 1101"/>
              <a:gd name="T2" fmla="*/ 0 w 870"/>
              <a:gd name="T3" fmla="*/ 0 h 1101"/>
              <a:gd name="T4" fmla="*/ 0 w 870"/>
              <a:gd name="T5" fmla="*/ 333 h 1101"/>
              <a:gd name="T6" fmla="*/ 79 w 870"/>
              <a:gd name="T7" fmla="*/ 312 h 1101"/>
              <a:gd name="T8" fmla="*/ 236 w 870"/>
              <a:gd name="T9" fmla="*/ 469 h 1101"/>
              <a:gd name="T10" fmla="*/ 79 w 870"/>
              <a:gd name="T11" fmla="*/ 627 h 1101"/>
              <a:gd name="T12" fmla="*/ 0 w 870"/>
              <a:gd name="T13" fmla="*/ 606 h 1101"/>
              <a:gd name="T14" fmla="*/ 0 w 870"/>
              <a:gd name="T15" fmla="*/ 865 h 1101"/>
              <a:gd name="T16" fmla="*/ 299 w 870"/>
              <a:gd name="T17" fmla="*/ 865 h 1101"/>
              <a:gd name="T18" fmla="*/ 260 w 870"/>
              <a:gd name="T19" fmla="*/ 962 h 1101"/>
              <a:gd name="T20" fmla="*/ 400 w 870"/>
              <a:gd name="T21" fmla="*/ 1101 h 1101"/>
              <a:gd name="T22" fmla="*/ 540 w 870"/>
              <a:gd name="T23" fmla="*/ 962 h 1101"/>
              <a:gd name="T24" fmla="*/ 501 w 870"/>
              <a:gd name="T25" fmla="*/ 865 h 1101"/>
              <a:gd name="T26" fmla="*/ 870 w 870"/>
              <a:gd name="T27" fmla="*/ 865 h 1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70" h="1101">
                <a:moveTo>
                  <a:pt x="870" y="865"/>
                </a:moveTo>
                <a:cubicBezTo>
                  <a:pt x="864" y="388"/>
                  <a:pt x="478" y="3"/>
                  <a:pt x="0" y="0"/>
                </a:cubicBezTo>
                <a:cubicBezTo>
                  <a:pt x="0" y="333"/>
                  <a:pt x="0" y="333"/>
                  <a:pt x="0" y="333"/>
                </a:cubicBezTo>
                <a:cubicBezTo>
                  <a:pt x="23" y="320"/>
                  <a:pt x="50" y="312"/>
                  <a:pt x="79" y="312"/>
                </a:cubicBezTo>
                <a:cubicBezTo>
                  <a:pt x="165" y="312"/>
                  <a:pt x="236" y="383"/>
                  <a:pt x="236" y="469"/>
                </a:cubicBezTo>
                <a:cubicBezTo>
                  <a:pt x="236" y="556"/>
                  <a:pt x="165" y="627"/>
                  <a:pt x="79" y="627"/>
                </a:cubicBezTo>
                <a:cubicBezTo>
                  <a:pt x="50" y="627"/>
                  <a:pt x="23" y="619"/>
                  <a:pt x="0" y="606"/>
                </a:cubicBezTo>
                <a:cubicBezTo>
                  <a:pt x="0" y="865"/>
                  <a:pt x="0" y="865"/>
                  <a:pt x="0" y="865"/>
                </a:cubicBezTo>
                <a:cubicBezTo>
                  <a:pt x="299" y="865"/>
                  <a:pt x="299" y="865"/>
                  <a:pt x="299" y="865"/>
                </a:cubicBezTo>
                <a:cubicBezTo>
                  <a:pt x="275" y="890"/>
                  <a:pt x="260" y="924"/>
                  <a:pt x="260" y="962"/>
                </a:cubicBezTo>
                <a:cubicBezTo>
                  <a:pt x="260" y="1039"/>
                  <a:pt x="323" y="1101"/>
                  <a:pt x="400" y="1101"/>
                </a:cubicBezTo>
                <a:cubicBezTo>
                  <a:pt x="477" y="1101"/>
                  <a:pt x="540" y="1039"/>
                  <a:pt x="540" y="962"/>
                </a:cubicBezTo>
                <a:cubicBezTo>
                  <a:pt x="540" y="924"/>
                  <a:pt x="525" y="890"/>
                  <a:pt x="501" y="865"/>
                </a:cubicBezTo>
                <a:lnTo>
                  <a:pt x="870" y="865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6" name="Freeform 18">
            <a:extLst>
              <a:ext uri="{FF2B5EF4-FFF2-40B4-BE49-F238E27FC236}">
                <a16:creationId xmlns:a16="http://schemas.microsoft.com/office/drawing/2014/main" id="{D5FA4F41-D2F3-4850-A281-E6553AF6BE20}"/>
              </a:ext>
            </a:extLst>
          </p:cNvPr>
          <p:cNvSpPr>
            <a:spLocks/>
          </p:cNvSpPr>
          <p:nvPr/>
        </p:nvSpPr>
        <p:spPr bwMode="auto">
          <a:xfrm>
            <a:off x="4238745" y="3375653"/>
            <a:ext cx="1829256" cy="2313144"/>
          </a:xfrm>
          <a:custGeom>
            <a:avLst/>
            <a:gdLst>
              <a:gd name="T0" fmla="*/ 788 w 865"/>
              <a:gd name="T1" fmla="*/ 479 h 1094"/>
              <a:gd name="T2" fmla="*/ 865 w 865"/>
              <a:gd name="T3" fmla="*/ 500 h 1094"/>
              <a:gd name="T4" fmla="*/ 865 w 865"/>
              <a:gd name="T5" fmla="*/ 224 h 1094"/>
              <a:gd name="T6" fmla="*/ 596 w 865"/>
              <a:gd name="T7" fmla="*/ 224 h 1094"/>
              <a:gd name="T8" fmla="*/ 624 w 865"/>
              <a:gd name="T9" fmla="*/ 140 h 1094"/>
              <a:gd name="T10" fmla="*/ 484 w 865"/>
              <a:gd name="T11" fmla="*/ 0 h 1094"/>
              <a:gd name="T12" fmla="*/ 345 w 865"/>
              <a:gd name="T13" fmla="*/ 140 h 1094"/>
              <a:gd name="T14" fmla="*/ 373 w 865"/>
              <a:gd name="T15" fmla="*/ 224 h 1094"/>
              <a:gd name="T16" fmla="*/ 0 w 865"/>
              <a:gd name="T17" fmla="*/ 224 h 1094"/>
              <a:gd name="T18" fmla="*/ 865 w 865"/>
              <a:gd name="T19" fmla="*/ 1094 h 1094"/>
              <a:gd name="T20" fmla="*/ 865 w 865"/>
              <a:gd name="T21" fmla="*/ 773 h 1094"/>
              <a:gd name="T22" fmla="*/ 788 w 865"/>
              <a:gd name="T23" fmla="*/ 794 h 1094"/>
              <a:gd name="T24" fmla="*/ 630 w 865"/>
              <a:gd name="T25" fmla="*/ 637 h 1094"/>
              <a:gd name="T26" fmla="*/ 788 w 865"/>
              <a:gd name="T27" fmla="*/ 479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65" h="1094">
                <a:moveTo>
                  <a:pt x="788" y="479"/>
                </a:moveTo>
                <a:cubicBezTo>
                  <a:pt x="816" y="479"/>
                  <a:pt x="842" y="487"/>
                  <a:pt x="865" y="500"/>
                </a:cubicBezTo>
                <a:cubicBezTo>
                  <a:pt x="865" y="224"/>
                  <a:pt x="865" y="224"/>
                  <a:pt x="865" y="224"/>
                </a:cubicBezTo>
                <a:cubicBezTo>
                  <a:pt x="596" y="224"/>
                  <a:pt x="596" y="224"/>
                  <a:pt x="596" y="224"/>
                </a:cubicBezTo>
                <a:cubicBezTo>
                  <a:pt x="613" y="201"/>
                  <a:pt x="624" y="172"/>
                  <a:pt x="624" y="140"/>
                </a:cubicBezTo>
                <a:cubicBezTo>
                  <a:pt x="624" y="63"/>
                  <a:pt x="561" y="0"/>
                  <a:pt x="484" y="0"/>
                </a:cubicBezTo>
                <a:cubicBezTo>
                  <a:pt x="407" y="0"/>
                  <a:pt x="345" y="63"/>
                  <a:pt x="345" y="140"/>
                </a:cubicBezTo>
                <a:cubicBezTo>
                  <a:pt x="345" y="172"/>
                  <a:pt x="355" y="201"/>
                  <a:pt x="373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3" y="702"/>
                  <a:pt x="388" y="1088"/>
                  <a:pt x="865" y="1094"/>
                </a:cubicBezTo>
                <a:cubicBezTo>
                  <a:pt x="865" y="773"/>
                  <a:pt x="865" y="773"/>
                  <a:pt x="865" y="773"/>
                </a:cubicBezTo>
                <a:cubicBezTo>
                  <a:pt x="842" y="786"/>
                  <a:pt x="816" y="794"/>
                  <a:pt x="788" y="794"/>
                </a:cubicBezTo>
                <a:cubicBezTo>
                  <a:pt x="701" y="794"/>
                  <a:pt x="630" y="723"/>
                  <a:pt x="630" y="637"/>
                </a:cubicBezTo>
                <a:cubicBezTo>
                  <a:pt x="630" y="550"/>
                  <a:pt x="701" y="479"/>
                  <a:pt x="788" y="47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7" name="Freeform 12">
            <a:extLst>
              <a:ext uri="{FF2B5EF4-FFF2-40B4-BE49-F238E27FC236}">
                <a16:creationId xmlns:a16="http://schemas.microsoft.com/office/drawing/2014/main" id="{D35AEEEC-34B0-4914-80BB-37D389C6C8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97228" y="4584922"/>
            <a:ext cx="528821" cy="528821"/>
          </a:xfrm>
          <a:custGeom>
            <a:avLst/>
            <a:gdLst>
              <a:gd name="T0" fmla="*/ 107500 w 480"/>
              <a:gd name="T1" fmla="*/ 0 h 480"/>
              <a:gd name="T2" fmla="*/ 107500 w 480"/>
              <a:gd name="T3" fmla="*/ 0 h 480"/>
              <a:gd name="T4" fmla="*/ 0 w 480"/>
              <a:gd name="T5" fmla="*/ 111548 h 480"/>
              <a:gd name="T6" fmla="*/ 107500 w 480"/>
              <a:gd name="T7" fmla="*/ 215450 h 480"/>
              <a:gd name="T8" fmla="*/ 215450 w 480"/>
              <a:gd name="T9" fmla="*/ 107950 h 480"/>
              <a:gd name="T10" fmla="*/ 107500 w 480"/>
              <a:gd name="T11" fmla="*/ 0 h 480"/>
              <a:gd name="T12" fmla="*/ 107500 w 480"/>
              <a:gd name="T13" fmla="*/ 191611 h 480"/>
              <a:gd name="T14" fmla="*/ 107500 w 480"/>
              <a:gd name="T15" fmla="*/ 191611 h 480"/>
              <a:gd name="T16" fmla="*/ 23839 w 480"/>
              <a:gd name="T17" fmla="*/ 111548 h 480"/>
              <a:gd name="T18" fmla="*/ 107500 w 480"/>
              <a:gd name="T19" fmla="*/ 23839 h 480"/>
              <a:gd name="T20" fmla="*/ 191611 w 480"/>
              <a:gd name="T21" fmla="*/ 107950 h 480"/>
              <a:gd name="T22" fmla="*/ 107500 w 480"/>
              <a:gd name="T23" fmla="*/ 191611 h 480"/>
              <a:gd name="T24" fmla="*/ 55324 w 480"/>
              <a:gd name="T25" fmla="*/ 159226 h 480"/>
              <a:gd name="T26" fmla="*/ 55324 w 480"/>
              <a:gd name="T27" fmla="*/ 159226 h 480"/>
              <a:gd name="T28" fmla="*/ 127291 w 480"/>
              <a:gd name="T29" fmla="*/ 131789 h 480"/>
              <a:gd name="T30" fmla="*/ 159226 w 480"/>
              <a:gd name="T31" fmla="*/ 55774 h 480"/>
              <a:gd name="T32" fmla="*/ 83661 w 480"/>
              <a:gd name="T33" fmla="*/ 87709 h 480"/>
              <a:gd name="T34" fmla="*/ 55324 w 480"/>
              <a:gd name="T35" fmla="*/ 159226 h 480"/>
              <a:gd name="T36" fmla="*/ 95806 w 480"/>
              <a:gd name="T37" fmla="*/ 95806 h 480"/>
              <a:gd name="T38" fmla="*/ 95806 w 480"/>
              <a:gd name="T39" fmla="*/ 95806 h 480"/>
              <a:gd name="T40" fmla="*/ 139435 w 480"/>
              <a:gd name="T41" fmla="*/ 76015 h 480"/>
              <a:gd name="T42" fmla="*/ 119645 w 480"/>
              <a:gd name="T43" fmla="*/ 119645 h 480"/>
              <a:gd name="T44" fmla="*/ 95806 w 480"/>
              <a:gd name="T45" fmla="*/ 119645 h 480"/>
              <a:gd name="T46" fmla="*/ 95806 w 480"/>
              <a:gd name="T47" fmla="*/ 95806 h 48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80" h="480">
                <a:moveTo>
                  <a:pt x="239" y="0"/>
                </a:moveTo>
                <a:lnTo>
                  <a:pt x="239" y="0"/>
                </a:lnTo>
                <a:cubicBezTo>
                  <a:pt x="107" y="9"/>
                  <a:pt x="0" y="115"/>
                  <a:pt x="0" y="248"/>
                </a:cubicBezTo>
                <a:cubicBezTo>
                  <a:pt x="0" y="372"/>
                  <a:pt x="107" y="479"/>
                  <a:pt x="239" y="479"/>
                </a:cubicBezTo>
                <a:cubicBezTo>
                  <a:pt x="372" y="479"/>
                  <a:pt x="479" y="372"/>
                  <a:pt x="479" y="240"/>
                </a:cubicBezTo>
                <a:cubicBezTo>
                  <a:pt x="479" y="107"/>
                  <a:pt x="363" y="0"/>
                  <a:pt x="239" y="0"/>
                </a:cubicBezTo>
                <a:close/>
                <a:moveTo>
                  <a:pt x="239" y="426"/>
                </a:moveTo>
                <a:lnTo>
                  <a:pt x="239" y="426"/>
                </a:lnTo>
                <a:cubicBezTo>
                  <a:pt x="142" y="434"/>
                  <a:pt x="53" y="346"/>
                  <a:pt x="53" y="248"/>
                </a:cubicBezTo>
                <a:cubicBezTo>
                  <a:pt x="53" y="142"/>
                  <a:pt x="133" y="53"/>
                  <a:pt x="239" y="53"/>
                </a:cubicBezTo>
                <a:cubicBezTo>
                  <a:pt x="336" y="53"/>
                  <a:pt x="426" y="133"/>
                  <a:pt x="426" y="240"/>
                </a:cubicBezTo>
                <a:cubicBezTo>
                  <a:pt x="426" y="346"/>
                  <a:pt x="345" y="426"/>
                  <a:pt x="239" y="426"/>
                </a:cubicBezTo>
                <a:close/>
                <a:moveTo>
                  <a:pt x="123" y="354"/>
                </a:moveTo>
                <a:lnTo>
                  <a:pt x="123" y="354"/>
                </a:lnTo>
                <a:cubicBezTo>
                  <a:pt x="123" y="354"/>
                  <a:pt x="239" y="337"/>
                  <a:pt x="283" y="293"/>
                </a:cubicBezTo>
                <a:cubicBezTo>
                  <a:pt x="336" y="240"/>
                  <a:pt x="354" y="124"/>
                  <a:pt x="354" y="124"/>
                </a:cubicBezTo>
                <a:cubicBezTo>
                  <a:pt x="354" y="124"/>
                  <a:pt x="239" y="142"/>
                  <a:pt x="186" y="195"/>
                </a:cubicBezTo>
                <a:cubicBezTo>
                  <a:pt x="142" y="240"/>
                  <a:pt x="123" y="354"/>
                  <a:pt x="123" y="354"/>
                </a:cubicBezTo>
                <a:close/>
                <a:moveTo>
                  <a:pt x="213" y="213"/>
                </a:moveTo>
                <a:lnTo>
                  <a:pt x="213" y="213"/>
                </a:lnTo>
                <a:cubicBezTo>
                  <a:pt x="239" y="195"/>
                  <a:pt x="274" y="178"/>
                  <a:pt x="310" y="169"/>
                </a:cubicBezTo>
                <a:cubicBezTo>
                  <a:pt x="301" y="204"/>
                  <a:pt x="283" y="248"/>
                  <a:pt x="266" y="266"/>
                </a:cubicBezTo>
                <a:cubicBezTo>
                  <a:pt x="248" y="275"/>
                  <a:pt x="230" y="275"/>
                  <a:pt x="213" y="266"/>
                </a:cubicBezTo>
                <a:cubicBezTo>
                  <a:pt x="204" y="248"/>
                  <a:pt x="204" y="231"/>
                  <a:pt x="213" y="21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8" name="Freeform 22">
            <a:extLst>
              <a:ext uri="{FF2B5EF4-FFF2-40B4-BE49-F238E27FC236}">
                <a16:creationId xmlns:a16="http://schemas.microsoft.com/office/drawing/2014/main" id="{2EF05F40-890B-4914-BC27-ACF21749F9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97228" y="2612793"/>
            <a:ext cx="528825" cy="528821"/>
          </a:xfrm>
          <a:custGeom>
            <a:avLst/>
            <a:gdLst>
              <a:gd name="T0" fmla="*/ 103756 w 461"/>
              <a:gd name="T1" fmla="*/ 3609 h 461"/>
              <a:gd name="T2" fmla="*/ 103756 w 461"/>
              <a:gd name="T3" fmla="*/ 3609 h 461"/>
              <a:gd name="T4" fmla="*/ 0 w 461"/>
              <a:gd name="T5" fmla="*/ 107815 h 461"/>
              <a:gd name="T6" fmla="*/ 103756 w 461"/>
              <a:gd name="T7" fmla="*/ 207511 h 461"/>
              <a:gd name="T8" fmla="*/ 207512 w 461"/>
              <a:gd name="T9" fmla="*/ 103755 h 461"/>
              <a:gd name="T10" fmla="*/ 103756 w 461"/>
              <a:gd name="T11" fmla="*/ 3609 h 461"/>
              <a:gd name="T12" fmla="*/ 103756 w 461"/>
              <a:gd name="T13" fmla="*/ 15789 h 461"/>
              <a:gd name="T14" fmla="*/ 103756 w 461"/>
              <a:gd name="T15" fmla="*/ 15789 h 461"/>
              <a:gd name="T16" fmla="*/ 143905 w 461"/>
              <a:gd name="T17" fmla="*/ 23909 h 461"/>
              <a:gd name="T18" fmla="*/ 131274 w 461"/>
              <a:gd name="T19" fmla="*/ 47818 h 461"/>
              <a:gd name="T20" fmla="*/ 103756 w 461"/>
              <a:gd name="T21" fmla="*/ 43758 h 461"/>
              <a:gd name="T22" fmla="*/ 75787 w 461"/>
              <a:gd name="T23" fmla="*/ 47818 h 461"/>
              <a:gd name="T24" fmla="*/ 63607 w 461"/>
              <a:gd name="T25" fmla="*/ 23909 h 461"/>
              <a:gd name="T26" fmla="*/ 103756 w 461"/>
              <a:gd name="T27" fmla="*/ 15789 h 461"/>
              <a:gd name="T28" fmla="*/ 47818 w 461"/>
              <a:gd name="T29" fmla="*/ 131724 h 461"/>
              <a:gd name="T30" fmla="*/ 47818 w 461"/>
              <a:gd name="T31" fmla="*/ 131724 h 461"/>
              <a:gd name="T32" fmla="*/ 23909 w 461"/>
              <a:gd name="T33" fmla="*/ 147513 h 461"/>
              <a:gd name="T34" fmla="*/ 15789 w 461"/>
              <a:gd name="T35" fmla="*/ 107815 h 461"/>
              <a:gd name="T36" fmla="*/ 23909 w 461"/>
              <a:gd name="T37" fmla="*/ 63607 h 461"/>
              <a:gd name="T38" fmla="*/ 47818 w 461"/>
              <a:gd name="T39" fmla="*/ 75335 h 461"/>
              <a:gd name="T40" fmla="*/ 39698 w 461"/>
              <a:gd name="T41" fmla="*/ 103755 h 461"/>
              <a:gd name="T42" fmla="*/ 47818 w 461"/>
              <a:gd name="T43" fmla="*/ 131724 h 461"/>
              <a:gd name="T44" fmla="*/ 103756 w 461"/>
              <a:gd name="T45" fmla="*/ 195331 h 461"/>
              <a:gd name="T46" fmla="*/ 103756 w 461"/>
              <a:gd name="T47" fmla="*/ 195331 h 461"/>
              <a:gd name="T48" fmla="*/ 63607 w 461"/>
              <a:gd name="T49" fmla="*/ 183602 h 461"/>
              <a:gd name="T50" fmla="*/ 75787 w 461"/>
              <a:gd name="T51" fmla="*/ 159693 h 461"/>
              <a:gd name="T52" fmla="*/ 103756 w 461"/>
              <a:gd name="T53" fmla="*/ 167813 h 461"/>
              <a:gd name="T54" fmla="*/ 131274 w 461"/>
              <a:gd name="T55" fmla="*/ 159693 h 461"/>
              <a:gd name="T56" fmla="*/ 143905 w 461"/>
              <a:gd name="T57" fmla="*/ 183602 h 461"/>
              <a:gd name="T58" fmla="*/ 103756 w 461"/>
              <a:gd name="T59" fmla="*/ 195331 h 461"/>
              <a:gd name="T60" fmla="*/ 103756 w 461"/>
              <a:gd name="T61" fmla="*/ 155633 h 461"/>
              <a:gd name="T62" fmla="*/ 103756 w 461"/>
              <a:gd name="T63" fmla="*/ 155633 h 461"/>
              <a:gd name="T64" fmla="*/ 55938 w 461"/>
              <a:gd name="T65" fmla="*/ 103755 h 461"/>
              <a:gd name="T66" fmla="*/ 103756 w 461"/>
              <a:gd name="T67" fmla="*/ 55487 h 461"/>
              <a:gd name="T68" fmla="*/ 151574 w 461"/>
              <a:gd name="T69" fmla="*/ 103755 h 461"/>
              <a:gd name="T70" fmla="*/ 103756 w 461"/>
              <a:gd name="T71" fmla="*/ 155633 h 461"/>
              <a:gd name="T72" fmla="*/ 159694 w 461"/>
              <a:gd name="T73" fmla="*/ 131724 h 461"/>
              <a:gd name="T74" fmla="*/ 159694 w 461"/>
              <a:gd name="T75" fmla="*/ 131724 h 461"/>
              <a:gd name="T76" fmla="*/ 167814 w 461"/>
              <a:gd name="T77" fmla="*/ 103755 h 461"/>
              <a:gd name="T78" fmla="*/ 159694 w 461"/>
              <a:gd name="T79" fmla="*/ 75335 h 461"/>
              <a:gd name="T80" fmla="*/ 183603 w 461"/>
              <a:gd name="T81" fmla="*/ 63607 h 461"/>
              <a:gd name="T82" fmla="*/ 191723 w 461"/>
              <a:gd name="T83" fmla="*/ 103755 h 461"/>
              <a:gd name="T84" fmla="*/ 183603 w 461"/>
              <a:gd name="T85" fmla="*/ 147513 h 461"/>
              <a:gd name="T86" fmla="*/ 159694 w 461"/>
              <a:gd name="T87" fmla="*/ 131724 h 4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30E8263-6D91-4B2E-93FA-5B570D7894B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69369" y="2612793"/>
            <a:ext cx="537019" cy="528821"/>
            <a:chOff x="7197121" y="8332916"/>
            <a:chExt cx="553830" cy="543285"/>
          </a:xfrm>
          <a:solidFill>
            <a:sysClr val="window" lastClr="FFFFFF"/>
          </a:solidFill>
        </p:grpSpPr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5F0B514-3C6D-46D7-BC72-16C48E67A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7121" y="8332916"/>
              <a:ext cx="553830" cy="543285"/>
            </a:xfrm>
            <a:custGeom>
              <a:avLst/>
              <a:gdLst>
                <a:gd name="T0" fmla="*/ 276915 w 462"/>
                <a:gd name="T1" fmla="*/ 0 h 453"/>
                <a:gd name="T2" fmla="*/ 276915 w 462"/>
                <a:gd name="T3" fmla="*/ 0 h 453"/>
                <a:gd name="T4" fmla="*/ 0 w 462"/>
                <a:gd name="T5" fmla="*/ 266246 h 453"/>
                <a:gd name="T6" fmla="*/ 276915 w 462"/>
                <a:gd name="T7" fmla="*/ 542086 h 453"/>
                <a:gd name="T8" fmla="*/ 552631 w 462"/>
                <a:gd name="T9" fmla="*/ 266246 h 453"/>
                <a:gd name="T10" fmla="*/ 276915 w 462"/>
                <a:gd name="T11" fmla="*/ 0 h 453"/>
                <a:gd name="T12" fmla="*/ 276915 w 462"/>
                <a:gd name="T13" fmla="*/ 478523 h 453"/>
                <a:gd name="T14" fmla="*/ 276915 w 462"/>
                <a:gd name="T15" fmla="*/ 478523 h 453"/>
                <a:gd name="T16" fmla="*/ 63535 w 462"/>
                <a:gd name="T17" fmla="*/ 266246 h 453"/>
                <a:gd name="T18" fmla="*/ 276915 w 462"/>
                <a:gd name="T19" fmla="*/ 53969 h 453"/>
                <a:gd name="T20" fmla="*/ 489097 w 462"/>
                <a:gd name="T21" fmla="*/ 266246 h 453"/>
                <a:gd name="T22" fmla="*/ 276915 w 462"/>
                <a:gd name="T23" fmla="*/ 478523 h 4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2" h="453">
                  <a:moveTo>
                    <a:pt x="231" y="0"/>
                  </a:moveTo>
                  <a:lnTo>
                    <a:pt x="231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1" y="452"/>
                  </a:cubicBezTo>
                  <a:cubicBezTo>
                    <a:pt x="355" y="452"/>
                    <a:pt x="461" y="346"/>
                    <a:pt x="461" y="222"/>
                  </a:cubicBezTo>
                  <a:cubicBezTo>
                    <a:pt x="461" y="98"/>
                    <a:pt x="355" y="0"/>
                    <a:pt x="231" y="0"/>
                  </a:cubicBezTo>
                  <a:close/>
                  <a:moveTo>
                    <a:pt x="231" y="399"/>
                  </a:moveTo>
                  <a:lnTo>
                    <a:pt x="231" y="399"/>
                  </a:lnTo>
                  <a:cubicBezTo>
                    <a:pt x="133" y="399"/>
                    <a:pt x="53" y="319"/>
                    <a:pt x="53" y="222"/>
                  </a:cubicBezTo>
                  <a:cubicBezTo>
                    <a:pt x="53" y="124"/>
                    <a:pt x="133" y="45"/>
                    <a:pt x="231" y="45"/>
                  </a:cubicBezTo>
                  <a:cubicBezTo>
                    <a:pt x="328" y="45"/>
                    <a:pt x="408" y="124"/>
                    <a:pt x="408" y="222"/>
                  </a:cubicBezTo>
                  <a:cubicBezTo>
                    <a:pt x="408" y="319"/>
                    <a:pt x="328" y="399"/>
                    <a:pt x="231" y="3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008DB8B5-2FE7-4D5E-B7AF-9DE31CCE6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0784" y="8450839"/>
              <a:ext cx="126832" cy="261114"/>
            </a:xfrm>
            <a:custGeom>
              <a:avLst/>
              <a:gdLst>
                <a:gd name="T0" fmla="*/ 42672 w 107"/>
                <a:gd name="T1" fmla="*/ 0 h 222"/>
                <a:gd name="T2" fmla="*/ 0 w 107"/>
                <a:gd name="T3" fmla="*/ 0 h 222"/>
                <a:gd name="T4" fmla="*/ 0 w 107"/>
                <a:gd name="T5" fmla="*/ 156433 h 222"/>
                <a:gd name="T6" fmla="*/ 105496 w 107"/>
                <a:gd name="T7" fmla="*/ 259938 h 222"/>
                <a:gd name="T8" fmla="*/ 125647 w 107"/>
                <a:gd name="T9" fmla="*/ 229357 h 222"/>
                <a:gd name="T10" fmla="*/ 42672 w 107"/>
                <a:gd name="T11" fmla="*/ 134086 h 222"/>
                <a:gd name="T12" fmla="*/ 42672 w 107"/>
                <a:gd name="T13" fmla="*/ 0 h 2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7" h="222">
                  <a:moveTo>
                    <a:pt x="36" y="0"/>
                  </a:moveTo>
                  <a:lnTo>
                    <a:pt x="0" y="0"/>
                  </a:lnTo>
                  <a:lnTo>
                    <a:pt x="0" y="133"/>
                  </a:lnTo>
                  <a:lnTo>
                    <a:pt x="89" y="221"/>
                  </a:lnTo>
                  <a:lnTo>
                    <a:pt x="106" y="195"/>
                  </a:lnTo>
                  <a:lnTo>
                    <a:pt x="36" y="114"/>
                  </a:lnTo>
                  <a:lnTo>
                    <a:pt x="36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40" name="Freeform 19">
            <a:extLst>
              <a:ext uri="{FF2B5EF4-FFF2-40B4-BE49-F238E27FC236}">
                <a16:creationId xmlns:a16="http://schemas.microsoft.com/office/drawing/2014/main" id="{179C98D6-3F9C-44FF-9111-CA9BEAF3AA2C}"/>
              </a:ext>
            </a:extLst>
          </p:cNvPr>
          <p:cNvSpPr>
            <a:spLocks/>
          </p:cNvSpPr>
          <p:nvPr/>
        </p:nvSpPr>
        <p:spPr bwMode="auto">
          <a:xfrm>
            <a:off x="5609498" y="3850022"/>
            <a:ext cx="2336941" cy="1838775"/>
          </a:xfrm>
          <a:custGeom>
            <a:avLst/>
            <a:gdLst>
              <a:gd name="T0" fmla="*/ 771 w 1105"/>
              <a:gd name="T1" fmla="*/ 0 h 870"/>
              <a:gd name="T2" fmla="*/ 792 w 1105"/>
              <a:gd name="T3" fmla="*/ 79 h 870"/>
              <a:gd name="T4" fmla="*/ 635 w 1105"/>
              <a:gd name="T5" fmla="*/ 236 h 870"/>
              <a:gd name="T6" fmla="*/ 478 w 1105"/>
              <a:gd name="T7" fmla="*/ 79 h 870"/>
              <a:gd name="T8" fmla="*/ 499 w 1105"/>
              <a:gd name="T9" fmla="*/ 0 h 870"/>
              <a:gd name="T10" fmla="*/ 235 w 1105"/>
              <a:gd name="T11" fmla="*/ 0 h 870"/>
              <a:gd name="T12" fmla="*/ 235 w 1105"/>
              <a:gd name="T13" fmla="*/ 311 h 870"/>
              <a:gd name="T14" fmla="*/ 140 w 1105"/>
              <a:gd name="T15" fmla="*/ 273 h 870"/>
              <a:gd name="T16" fmla="*/ 0 w 1105"/>
              <a:gd name="T17" fmla="*/ 413 h 870"/>
              <a:gd name="T18" fmla="*/ 140 w 1105"/>
              <a:gd name="T19" fmla="*/ 552 h 870"/>
              <a:gd name="T20" fmla="*/ 235 w 1105"/>
              <a:gd name="T21" fmla="*/ 514 h 870"/>
              <a:gd name="T22" fmla="*/ 235 w 1105"/>
              <a:gd name="T23" fmla="*/ 870 h 870"/>
              <a:gd name="T24" fmla="*/ 1105 w 1105"/>
              <a:gd name="T25" fmla="*/ 0 h 870"/>
              <a:gd name="T26" fmla="*/ 771 w 1105"/>
              <a:gd name="T27" fmla="*/ 0 h 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05" h="870">
                <a:moveTo>
                  <a:pt x="771" y="0"/>
                </a:moveTo>
                <a:cubicBezTo>
                  <a:pt x="785" y="23"/>
                  <a:pt x="792" y="50"/>
                  <a:pt x="792" y="79"/>
                </a:cubicBezTo>
                <a:cubicBezTo>
                  <a:pt x="792" y="165"/>
                  <a:pt x="722" y="236"/>
                  <a:pt x="635" y="236"/>
                </a:cubicBezTo>
                <a:cubicBezTo>
                  <a:pt x="548" y="236"/>
                  <a:pt x="478" y="165"/>
                  <a:pt x="478" y="79"/>
                </a:cubicBezTo>
                <a:cubicBezTo>
                  <a:pt x="478" y="50"/>
                  <a:pt x="485" y="23"/>
                  <a:pt x="499" y="0"/>
                </a:cubicBezTo>
                <a:cubicBezTo>
                  <a:pt x="235" y="0"/>
                  <a:pt x="235" y="0"/>
                  <a:pt x="235" y="0"/>
                </a:cubicBezTo>
                <a:cubicBezTo>
                  <a:pt x="235" y="311"/>
                  <a:pt x="235" y="311"/>
                  <a:pt x="235" y="311"/>
                </a:cubicBezTo>
                <a:cubicBezTo>
                  <a:pt x="210" y="287"/>
                  <a:pt x="177" y="273"/>
                  <a:pt x="140" y="273"/>
                </a:cubicBezTo>
                <a:cubicBezTo>
                  <a:pt x="63" y="273"/>
                  <a:pt x="0" y="335"/>
                  <a:pt x="0" y="413"/>
                </a:cubicBezTo>
                <a:cubicBezTo>
                  <a:pt x="0" y="490"/>
                  <a:pt x="63" y="552"/>
                  <a:pt x="140" y="552"/>
                </a:cubicBezTo>
                <a:cubicBezTo>
                  <a:pt x="177" y="552"/>
                  <a:pt x="210" y="538"/>
                  <a:pt x="235" y="514"/>
                </a:cubicBezTo>
                <a:cubicBezTo>
                  <a:pt x="235" y="870"/>
                  <a:pt x="235" y="870"/>
                  <a:pt x="235" y="870"/>
                </a:cubicBezTo>
                <a:cubicBezTo>
                  <a:pt x="714" y="867"/>
                  <a:pt x="1102" y="479"/>
                  <a:pt x="1105" y="0"/>
                </a:cubicBezTo>
                <a:lnTo>
                  <a:pt x="77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1" name="Freeform 79">
            <a:extLst>
              <a:ext uri="{FF2B5EF4-FFF2-40B4-BE49-F238E27FC236}">
                <a16:creationId xmlns:a16="http://schemas.microsoft.com/office/drawing/2014/main" id="{256367B7-6C41-4F52-8983-63A5CA11A3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76919" y="4580354"/>
            <a:ext cx="529469" cy="533389"/>
          </a:xfrm>
          <a:custGeom>
            <a:avLst/>
            <a:gdLst>
              <a:gd name="T0" fmla="*/ 106933 w 479"/>
              <a:gd name="T1" fmla="*/ 0 h 479"/>
              <a:gd name="T2" fmla="*/ 106933 w 479"/>
              <a:gd name="T3" fmla="*/ 0 h 479"/>
              <a:gd name="T4" fmla="*/ 0 w 479"/>
              <a:gd name="T5" fmla="*/ 107725 h 479"/>
              <a:gd name="T6" fmla="*/ 106933 w 479"/>
              <a:gd name="T7" fmla="*/ 215449 h 479"/>
              <a:gd name="T8" fmla="*/ 213866 w 479"/>
              <a:gd name="T9" fmla="*/ 107725 h 479"/>
              <a:gd name="T10" fmla="*/ 106933 w 479"/>
              <a:gd name="T11" fmla="*/ 0 h 479"/>
              <a:gd name="T12" fmla="*/ 198206 w 479"/>
              <a:gd name="T13" fmla="*/ 107725 h 479"/>
              <a:gd name="T14" fmla="*/ 198206 w 479"/>
              <a:gd name="T15" fmla="*/ 107725 h 479"/>
              <a:gd name="T16" fmla="*/ 178520 w 479"/>
              <a:gd name="T17" fmla="*/ 163615 h 479"/>
              <a:gd name="T18" fmla="*/ 174493 w 479"/>
              <a:gd name="T19" fmla="*/ 147840 h 479"/>
              <a:gd name="T20" fmla="*/ 178520 w 479"/>
              <a:gd name="T21" fmla="*/ 115838 h 479"/>
              <a:gd name="T22" fmla="*/ 166439 w 479"/>
              <a:gd name="T23" fmla="*/ 91949 h 479"/>
              <a:gd name="T24" fmla="*/ 142726 w 479"/>
              <a:gd name="T25" fmla="*/ 80230 h 479"/>
              <a:gd name="T26" fmla="*/ 154806 w 479"/>
              <a:gd name="T27" fmla="*/ 39664 h 479"/>
              <a:gd name="T28" fmla="*/ 131093 w 479"/>
              <a:gd name="T29" fmla="*/ 27945 h 479"/>
              <a:gd name="T30" fmla="*/ 134673 w 479"/>
              <a:gd name="T31" fmla="*/ 23889 h 479"/>
              <a:gd name="T32" fmla="*/ 198206 w 479"/>
              <a:gd name="T33" fmla="*/ 107725 h 479"/>
              <a:gd name="T34" fmla="*/ 94853 w 479"/>
              <a:gd name="T35" fmla="*/ 19832 h 479"/>
              <a:gd name="T36" fmla="*/ 94853 w 479"/>
              <a:gd name="T37" fmla="*/ 19832 h 479"/>
              <a:gd name="T38" fmla="*/ 83220 w 479"/>
              <a:gd name="T39" fmla="*/ 27945 h 479"/>
              <a:gd name="T40" fmla="*/ 67113 w 479"/>
              <a:gd name="T41" fmla="*/ 39664 h 479"/>
              <a:gd name="T42" fmla="*/ 51453 w 479"/>
              <a:gd name="T43" fmla="*/ 59947 h 479"/>
              <a:gd name="T44" fmla="*/ 59507 w 479"/>
              <a:gd name="T45" fmla="*/ 71666 h 479"/>
              <a:gd name="T46" fmla="*/ 79193 w 479"/>
              <a:gd name="T47" fmla="*/ 71666 h 479"/>
              <a:gd name="T48" fmla="*/ 110960 w 479"/>
              <a:gd name="T49" fmla="*/ 107725 h 479"/>
              <a:gd name="T50" fmla="*/ 83220 w 479"/>
              <a:gd name="T51" fmla="*/ 131613 h 479"/>
              <a:gd name="T52" fmla="*/ 79193 w 479"/>
              <a:gd name="T53" fmla="*/ 151896 h 479"/>
              <a:gd name="T54" fmla="*/ 79193 w 479"/>
              <a:gd name="T55" fmla="*/ 175785 h 479"/>
              <a:gd name="T56" fmla="*/ 59507 w 479"/>
              <a:gd name="T57" fmla="*/ 155502 h 479"/>
              <a:gd name="T58" fmla="*/ 55480 w 479"/>
              <a:gd name="T59" fmla="*/ 128008 h 479"/>
              <a:gd name="T60" fmla="*/ 39373 w 479"/>
              <a:gd name="T61" fmla="*/ 107725 h 479"/>
              <a:gd name="T62" fmla="*/ 47426 w 479"/>
              <a:gd name="T63" fmla="*/ 83836 h 479"/>
              <a:gd name="T64" fmla="*/ 23713 w 479"/>
              <a:gd name="T65" fmla="*/ 76173 h 479"/>
              <a:gd name="T66" fmla="*/ 94853 w 479"/>
              <a:gd name="T67" fmla="*/ 19832 h 479"/>
              <a:gd name="T68" fmla="*/ 79193 w 479"/>
              <a:gd name="T69" fmla="*/ 195617 h 479"/>
              <a:gd name="T70" fmla="*/ 79193 w 479"/>
              <a:gd name="T71" fmla="*/ 195617 h 479"/>
              <a:gd name="T72" fmla="*/ 91273 w 479"/>
              <a:gd name="T73" fmla="*/ 187504 h 479"/>
              <a:gd name="T74" fmla="*/ 106933 w 479"/>
              <a:gd name="T75" fmla="*/ 183447 h 479"/>
              <a:gd name="T76" fmla="*/ 131093 w 479"/>
              <a:gd name="T77" fmla="*/ 175785 h 479"/>
              <a:gd name="T78" fmla="*/ 158386 w 479"/>
              <a:gd name="T79" fmla="*/ 183447 h 479"/>
              <a:gd name="T80" fmla="*/ 106933 w 479"/>
              <a:gd name="T81" fmla="*/ 199674 h 479"/>
              <a:gd name="T82" fmla="*/ 79193 w 479"/>
              <a:gd name="T83" fmla="*/ 195617 h 47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9" h="479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6"/>
                  <a:pt x="0" y="239"/>
                </a:cubicBezTo>
                <a:cubicBezTo>
                  <a:pt x="0" y="372"/>
                  <a:pt x="106" y="478"/>
                  <a:pt x="239" y="478"/>
                </a:cubicBezTo>
                <a:cubicBezTo>
                  <a:pt x="372" y="478"/>
                  <a:pt x="478" y="372"/>
                  <a:pt x="478" y="239"/>
                </a:cubicBezTo>
                <a:cubicBezTo>
                  <a:pt x="478" y="106"/>
                  <a:pt x="372" y="0"/>
                  <a:pt x="239" y="0"/>
                </a:cubicBezTo>
                <a:close/>
                <a:moveTo>
                  <a:pt x="443" y="239"/>
                </a:moveTo>
                <a:lnTo>
                  <a:pt x="443" y="239"/>
                </a:lnTo>
                <a:cubicBezTo>
                  <a:pt x="443" y="292"/>
                  <a:pt x="425" y="328"/>
                  <a:pt x="399" y="363"/>
                </a:cubicBezTo>
                <a:cubicBezTo>
                  <a:pt x="390" y="363"/>
                  <a:pt x="381" y="345"/>
                  <a:pt x="390" y="328"/>
                </a:cubicBezTo>
                <a:cubicBezTo>
                  <a:pt x="399" y="310"/>
                  <a:pt x="399" y="275"/>
                  <a:pt x="399" y="257"/>
                </a:cubicBezTo>
                <a:cubicBezTo>
                  <a:pt x="399" y="239"/>
                  <a:pt x="390" y="204"/>
                  <a:pt x="372" y="204"/>
                </a:cubicBezTo>
                <a:cubicBezTo>
                  <a:pt x="346" y="204"/>
                  <a:pt x="337" y="204"/>
                  <a:pt x="319" y="178"/>
                </a:cubicBezTo>
                <a:cubicBezTo>
                  <a:pt x="301" y="124"/>
                  <a:pt x="372" y="115"/>
                  <a:pt x="346" y="88"/>
                </a:cubicBezTo>
                <a:cubicBezTo>
                  <a:pt x="337" y="80"/>
                  <a:pt x="301" y="115"/>
                  <a:pt x="293" y="62"/>
                </a:cubicBezTo>
                <a:lnTo>
                  <a:pt x="301" y="53"/>
                </a:lnTo>
                <a:cubicBezTo>
                  <a:pt x="381" y="80"/>
                  <a:pt x="443" y="150"/>
                  <a:pt x="443" y="239"/>
                </a:cubicBezTo>
                <a:close/>
                <a:moveTo>
                  <a:pt x="212" y="44"/>
                </a:moveTo>
                <a:lnTo>
                  <a:pt x="212" y="44"/>
                </a:lnTo>
                <a:cubicBezTo>
                  <a:pt x="204" y="53"/>
                  <a:pt x="194" y="53"/>
                  <a:pt x="186" y="62"/>
                </a:cubicBezTo>
                <a:cubicBezTo>
                  <a:pt x="168" y="80"/>
                  <a:pt x="159" y="71"/>
                  <a:pt x="150" y="88"/>
                </a:cubicBezTo>
                <a:cubicBezTo>
                  <a:pt x="141" y="106"/>
                  <a:pt x="115" y="124"/>
                  <a:pt x="115" y="133"/>
                </a:cubicBezTo>
                <a:cubicBezTo>
                  <a:pt x="115" y="142"/>
                  <a:pt x="133" y="159"/>
                  <a:pt x="133" y="159"/>
                </a:cubicBezTo>
                <a:cubicBezTo>
                  <a:pt x="141" y="150"/>
                  <a:pt x="159" y="150"/>
                  <a:pt x="177" y="159"/>
                </a:cubicBezTo>
                <a:cubicBezTo>
                  <a:pt x="186" y="159"/>
                  <a:pt x="275" y="169"/>
                  <a:pt x="248" y="239"/>
                </a:cubicBezTo>
                <a:cubicBezTo>
                  <a:pt x="239" y="266"/>
                  <a:pt x="194" y="257"/>
                  <a:pt x="186" y="292"/>
                </a:cubicBezTo>
                <a:cubicBezTo>
                  <a:pt x="186" y="301"/>
                  <a:pt x="186" y="328"/>
                  <a:pt x="177" y="337"/>
                </a:cubicBezTo>
                <a:cubicBezTo>
                  <a:pt x="177" y="345"/>
                  <a:pt x="186" y="390"/>
                  <a:pt x="177" y="390"/>
                </a:cubicBezTo>
                <a:cubicBezTo>
                  <a:pt x="168" y="390"/>
                  <a:pt x="133" y="345"/>
                  <a:pt x="133" y="345"/>
                </a:cubicBezTo>
                <a:cubicBezTo>
                  <a:pt x="133" y="337"/>
                  <a:pt x="124" y="310"/>
                  <a:pt x="124" y="284"/>
                </a:cubicBezTo>
                <a:cubicBezTo>
                  <a:pt x="124" y="266"/>
                  <a:pt x="88" y="266"/>
                  <a:pt x="88" y="239"/>
                </a:cubicBezTo>
                <a:cubicBezTo>
                  <a:pt x="88" y="213"/>
                  <a:pt x="106" y="195"/>
                  <a:pt x="106" y="186"/>
                </a:cubicBezTo>
                <a:cubicBezTo>
                  <a:pt x="97" y="169"/>
                  <a:pt x="62" y="169"/>
                  <a:pt x="53" y="169"/>
                </a:cubicBezTo>
                <a:cubicBezTo>
                  <a:pt x="80" y="97"/>
                  <a:pt x="141" y="53"/>
                  <a:pt x="212" y="44"/>
                </a:cubicBezTo>
                <a:close/>
                <a:moveTo>
                  <a:pt x="177" y="434"/>
                </a:moveTo>
                <a:lnTo>
                  <a:pt x="177" y="434"/>
                </a:lnTo>
                <a:cubicBezTo>
                  <a:pt x="186" y="425"/>
                  <a:pt x="186" y="416"/>
                  <a:pt x="204" y="416"/>
                </a:cubicBezTo>
                <a:cubicBezTo>
                  <a:pt x="212" y="416"/>
                  <a:pt x="221" y="416"/>
                  <a:pt x="239" y="407"/>
                </a:cubicBezTo>
                <a:cubicBezTo>
                  <a:pt x="248" y="407"/>
                  <a:pt x="275" y="398"/>
                  <a:pt x="293" y="390"/>
                </a:cubicBezTo>
                <a:cubicBezTo>
                  <a:pt x="310" y="390"/>
                  <a:pt x="346" y="398"/>
                  <a:pt x="354" y="407"/>
                </a:cubicBezTo>
                <a:cubicBezTo>
                  <a:pt x="319" y="434"/>
                  <a:pt x="284" y="443"/>
                  <a:pt x="239" y="443"/>
                </a:cubicBezTo>
                <a:cubicBezTo>
                  <a:pt x="221" y="443"/>
                  <a:pt x="194" y="443"/>
                  <a:pt x="177" y="43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4289971-FD5B-44C1-81E2-33157A1987D0}"/>
              </a:ext>
            </a:extLst>
          </p:cNvPr>
          <p:cNvGrpSpPr/>
          <p:nvPr/>
        </p:nvGrpSpPr>
        <p:grpSpPr>
          <a:xfrm>
            <a:off x="7934832" y="2013169"/>
            <a:ext cx="681807" cy="681807"/>
            <a:chOff x="8321420" y="2208423"/>
            <a:chExt cx="681807" cy="68180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621020F-325C-44BC-B7B0-D28E0089CEF2}"/>
                </a:ext>
              </a:extLst>
            </p:cNvPr>
            <p:cNvSpPr/>
            <p:nvPr/>
          </p:nvSpPr>
          <p:spPr>
            <a:xfrm>
              <a:off x="8321420" y="2208423"/>
              <a:ext cx="681807" cy="681807"/>
            </a:xfrm>
            <a:prstGeom prst="ellipse">
              <a:avLst/>
            </a:prstGeom>
            <a:solidFill>
              <a:srgbClr val="4F81BD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53" name="TextBox 64">
              <a:extLst>
                <a:ext uri="{FF2B5EF4-FFF2-40B4-BE49-F238E27FC236}">
                  <a16:creationId xmlns:a16="http://schemas.microsoft.com/office/drawing/2014/main" id="{4344F06F-3658-4FF3-80BC-C463DDD2A146}"/>
                </a:ext>
              </a:extLst>
            </p:cNvPr>
            <p:cNvSpPr txBox="1"/>
            <p:nvPr/>
          </p:nvSpPr>
          <p:spPr>
            <a:xfrm>
              <a:off x="8395262" y="2318494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7AAFF56-BF8B-49AE-83D4-C949BDA737EB}"/>
              </a:ext>
            </a:extLst>
          </p:cNvPr>
          <p:cNvGrpSpPr/>
          <p:nvPr/>
        </p:nvGrpSpPr>
        <p:grpSpPr>
          <a:xfrm>
            <a:off x="7934832" y="4756369"/>
            <a:ext cx="681807" cy="681807"/>
            <a:chOff x="8321420" y="4507512"/>
            <a:chExt cx="681807" cy="68180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17A81A9-3976-4AF7-8A94-49B519E70881}"/>
                </a:ext>
              </a:extLst>
            </p:cNvPr>
            <p:cNvSpPr/>
            <p:nvPr/>
          </p:nvSpPr>
          <p:spPr>
            <a:xfrm>
              <a:off x="8321420" y="4507512"/>
              <a:ext cx="681807" cy="68180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51" name="TextBox 67">
              <a:extLst>
                <a:ext uri="{FF2B5EF4-FFF2-40B4-BE49-F238E27FC236}">
                  <a16:creationId xmlns:a16="http://schemas.microsoft.com/office/drawing/2014/main" id="{331D49F4-4985-4754-AF2E-3844CDA730B8}"/>
                </a:ext>
              </a:extLst>
            </p:cNvPr>
            <p:cNvSpPr txBox="1"/>
            <p:nvPr/>
          </p:nvSpPr>
          <p:spPr>
            <a:xfrm>
              <a:off x="8395262" y="4617583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03</a:t>
              </a:r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36354678-AD58-4ACD-A347-F17CA0E003DD}"/>
              </a:ext>
            </a:extLst>
          </p:cNvPr>
          <p:cNvSpPr/>
          <p:nvPr/>
        </p:nvSpPr>
        <p:spPr>
          <a:xfrm flipH="1">
            <a:off x="3551132" y="2013169"/>
            <a:ext cx="681807" cy="681807"/>
          </a:xfrm>
          <a:prstGeom prst="ellipse">
            <a:avLst/>
          </a:prstGeom>
          <a:solidFill>
            <a:srgbClr val="92D050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6D50F45-FDDF-4D9D-B150-579ED70BEF1A}"/>
              </a:ext>
            </a:extLst>
          </p:cNvPr>
          <p:cNvGrpSpPr/>
          <p:nvPr/>
        </p:nvGrpSpPr>
        <p:grpSpPr>
          <a:xfrm>
            <a:off x="3551132" y="4715380"/>
            <a:ext cx="681807" cy="681807"/>
            <a:chOff x="3188773" y="4507512"/>
            <a:chExt cx="681807" cy="68180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01C0965-B6DC-4B50-9FEB-EA2514DBAE91}"/>
                </a:ext>
              </a:extLst>
            </p:cNvPr>
            <p:cNvSpPr/>
            <p:nvPr/>
          </p:nvSpPr>
          <p:spPr>
            <a:xfrm flipH="1">
              <a:off x="3188773" y="4507512"/>
              <a:ext cx="681807" cy="68180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49" name="TextBox 73">
              <a:extLst>
                <a:ext uri="{FF2B5EF4-FFF2-40B4-BE49-F238E27FC236}">
                  <a16:creationId xmlns:a16="http://schemas.microsoft.com/office/drawing/2014/main" id="{C38386CF-C44A-45DA-B53D-AE74F9F8C17D}"/>
                </a:ext>
              </a:extLst>
            </p:cNvPr>
            <p:cNvSpPr txBox="1"/>
            <p:nvPr/>
          </p:nvSpPr>
          <p:spPr>
            <a:xfrm flipH="1">
              <a:off x="3262616" y="4617583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04</a:t>
              </a:r>
            </a:p>
          </p:txBody>
        </p:sp>
      </p:grpSp>
      <p:sp>
        <p:nvSpPr>
          <p:cNvPr id="46" name="TextBox 30">
            <a:extLst>
              <a:ext uri="{FF2B5EF4-FFF2-40B4-BE49-F238E27FC236}">
                <a16:creationId xmlns:a16="http://schemas.microsoft.com/office/drawing/2014/main" id="{89411703-9C85-470A-AB08-8F11F6A35B62}"/>
              </a:ext>
            </a:extLst>
          </p:cNvPr>
          <p:cNvSpPr txBox="1"/>
          <p:nvPr/>
        </p:nvSpPr>
        <p:spPr>
          <a:xfrm flipH="1">
            <a:off x="3624975" y="2123240"/>
            <a:ext cx="5341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47" name="Title 7">
            <a:extLst>
              <a:ext uri="{FF2B5EF4-FFF2-40B4-BE49-F238E27FC236}">
                <a16:creationId xmlns:a16="http://schemas.microsoft.com/office/drawing/2014/main" id="{392C98D4-926E-4A91-BE00-F3F3EBE2C621}"/>
              </a:ext>
            </a:extLst>
          </p:cNvPr>
          <p:cNvSpPr txBox="1">
            <a:spLocks/>
          </p:cNvSpPr>
          <p:nvPr/>
        </p:nvSpPr>
        <p:spPr>
          <a:xfrm>
            <a:off x="1141445" y="329625"/>
            <a:ext cx="9909111" cy="58477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1147651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Freeform 95">
            <a:extLst>
              <a:ext uri="{FF2B5EF4-FFF2-40B4-BE49-F238E27FC236}">
                <a16:creationId xmlns:a16="http://schemas.microsoft.com/office/drawing/2014/main" id="{C2EC4BA8-569C-4DC2-A159-1987B79A8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15503"/>
            <a:ext cx="1817041" cy="985289"/>
          </a:xfrm>
          <a:custGeom>
            <a:avLst/>
            <a:gdLst>
              <a:gd name="T0" fmla="*/ 6600 w 7287"/>
              <a:gd name="T1" fmla="*/ 1896 h 1897"/>
              <a:gd name="T2" fmla="*/ 7286 w 7287"/>
              <a:gd name="T3" fmla="*/ 950 h 1897"/>
              <a:gd name="T4" fmla="*/ 6600 w 7287"/>
              <a:gd name="T5" fmla="*/ 0 h 1897"/>
              <a:gd name="T6" fmla="*/ 0 w 7287"/>
              <a:gd name="T7" fmla="*/ 0 h 1897"/>
              <a:gd name="T8" fmla="*/ 0 w 7287"/>
              <a:gd name="T9" fmla="*/ 1896 h 1897"/>
              <a:gd name="T10" fmla="*/ 6600 w 7287"/>
              <a:gd name="T11" fmla="*/ 1896 h 1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87" h="1897">
                <a:moveTo>
                  <a:pt x="6600" y="1896"/>
                </a:moveTo>
                <a:lnTo>
                  <a:pt x="7286" y="950"/>
                </a:lnTo>
                <a:lnTo>
                  <a:pt x="6600" y="0"/>
                </a:lnTo>
                <a:lnTo>
                  <a:pt x="0" y="0"/>
                </a:lnTo>
                <a:lnTo>
                  <a:pt x="0" y="1896"/>
                </a:lnTo>
                <a:lnTo>
                  <a:pt x="6600" y="1896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54">
            <a:extLst>
              <a:ext uri="{FF2B5EF4-FFF2-40B4-BE49-F238E27FC236}">
                <a16:creationId xmlns:a16="http://schemas.microsoft.com/office/drawing/2014/main" id="{E7132C34-DAF0-4C32-972C-5C4470033F84}"/>
              </a:ext>
            </a:extLst>
          </p:cNvPr>
          <p:cNvSpPr txBox="1"/>
          <p:nvPr/>
        </p:nvSpPr>
        <p:spPr>
          <a:xfrm>
            <a:off x="2257694" y="134326"/>
            <a:ext cx="767661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MD5 and MD6 Hash Calculators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0478435C-B076-4550-AB04-24CD972DA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58" y="1429046"/>
            <a:ext cx="4980952" cy="2619048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F0657409-9525-4543-B37C-BB9CC20DDB09}"/>
              </a:ext>
            </a:extLst>
          </p:cNvPr>
          <p:cNvSpPr/>
          <p:nvPr/>
        </p:nvSpPr>
        <p:spPr>
          <a:xfrm>
            <a:off x="9642315" y="1236098"/>
            <a:ext cx="220839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MD6 Hash Generator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https://www.browserling.com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51EE412-85C8-4FB2-951D-6A1A3D97AC09}"/>
              </a:ext>
            </a:extLst>
          </p:cNvPr>
          <p:cNvSpPr/>
          <p:nvPr/>
        </p:nvSpPr>
        <p:spPr>
          <a:xfrm>
            <a:off x="9642315" y="2333249"/>
            <a:ext cx="2270017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All Hash Generator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https://www.browserling.com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53A61B8-BD7B-4923-B3C5-E0E083FAD106}"/>
              </a:ext>
            </a:extLst>
          </p:cNvPr>
          <p:cNvSpPr/>
          <p:nvPr/>
        </p:nvSpPr>
        <p:spPr>
          <a:xfrm>
            <a:off x="9642315" y="3430400"/>
            <a:ext cx="213219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MD6 Hash Generator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https://convert-tool.com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50525B9-11E2-444A-99B0-970B3E073000}"/>
              </a:ext>
            </a:extLst>
          </p:cNvPr>
          <p:cNvSpPr/>
          <p:nvPr/>
        </p:nvSpPr>
        <p:spPr>
          <a:xfrm>
            <a:off x="9642315" y="4527551"/>
            <a:ext cx="213219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md5 hash generator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https://onlinehashtools.com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F4C7063-CA22-4242-8811-7C559817307C}"/>
              </a:ext>
            </a:extLst>
          </p:cNvPr>
          <p:cNvSpPr/>
          <p:nvPr/>
        </p:nvSpPr>
        <p:spPr>
          <a:xfrm>
            <a:off x="9642315" y="5624702"/>
            <a:ext cx="197979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HashCalc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https://www.slavasoft.com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B562BDA-6396-4752-9B22-8C1F3684DD4A}"/>
              </a:ext>
            </a:extLst>
          </p:cNvPr>
          <p:cNvSpPr/>
          <p:nvPr/>
        </p:nvSpPr>
        <p:spPr>
          <a:xfrm>
            <a:off x="1544086" y="914068"/>
            <a:ext cx="2571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MD5 Calculator 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9F156E9-C714-4305-A616-960B0183593A}"/>
              </a:ext>
            </a:extLst>
          </p:cNvPr>
          <p:cNvSpPr/>
          <p:nvPr/>
        </p:nvSpPr>
        <p:spPr>
          <a:xfrm>
            <a:off x="301667" y="4884982"/>
            <a:ext cx="12137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HashMyFiles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4D79CA2-CFC4-4AE7-81F2-332E33880FB5}"/>
              </a:ext>
            </a:extLst>
          </p:cNvPr>
          <p:cNvSpPr/>
          <p:nvPr/>
        </p:nvSpPr>
        <p:spPr>
          <a:xfrm>
            <a:off x="232158" y="4097179"/>
            <a:ext cx="15279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https://www.bullzip.com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ACD7ABEA-C340-478B-8FA8-CE897DB43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375" y="3597052"/>
            <a:ext cx="6023976" cy="2846590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E60F7CDD-46CB-4774-B2F4-4FC856332061}"/>
              </a:ext>
            </a:extLst>
          </p:cNvPr>
          <p:cNvSpPr/>
          <p:nvPr/>
        </p:nvSpPr>
        <p:spPr>
          <a:xfrm>
            <a:off x="6527089" y="6210916"/>
            <a:ext cx="142859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https://www.nirsoft.net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3647706-0C34-43D5-A5E6-F3B5F7B57B20}"/>
              </a:ext>
            </a:extLst>
          </p:cNvPr>
          <p:cNvGrpSpPr/>
          <p:nvPr/>
        </p:nvGrpSpPr>
        <p:grpSpPr>
          <a:xfrm>
            <a:off x="8923704" y="2311925"/>
            <a:ext cx="567733" cy="567733"/>
            <a:chOff x="8757036" y="2249933"/>
            <a:chExt cx="567733" cy="567733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3B72B16-51C4-4B5A-A718-391BF9FAFBB4}"/>
                </a:ext>
              </a:extLst>
            </p:cNvPr>
            <p:cNvSpPr/>
            <p:nvPr/>
          </p:nvSpPr>
          <p:spPr>
            <a:xfrm>
              <a:off x="8757036" y="2249933"/>
              <a:ext cx="567733" cy="567733"/>
            </a:xfrm>
            <a:prstGeom prst="ellipse">
              <a:avLst/>
            </a:prstGeom>
            <a:solidFill>
              <a:srgbClr val="FFC000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Freeform 115">
              <a:extLst>
                <a:ext uri="{FF2B5EF4-FFF2-40B4-BE49-F238E27FC236}">
                  <a16:creationId xmlns:a16="http://schemas.microsoft.com/office/drawing/2014/main" id="{02A24E03-76F5-41AF-B5E0-7DB70452B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1154" y="2359423"/>
              <a:ext cx="279496" cy="348752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37BD402-A91D-449F-B2B1-343CAFF86529}"/>
              </a:ext>
            </a:extLst>
          </p:cNvPr>
          <p:cNvGrpSpPr/>
          <p:nvPr/>
        </p:nvGrpSpPr>
        <p:grpSpPr>
          <a:xfrm>
            <a:off x="8923704" y="4502995"/>
            <a:ext cx="567733" cy="567733"/>
            <a:chOff x="8775586" y="4441003"/>
            <a:chExt cx="567733" cy="567733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6238239B-C0A0-462B-8B80-EF7FC6215F37}"/>
                </a:ext>
              </a:extLst>
            </p:cNvPr>
            <p:cNvSpPr/>
            <p:nvPr/>
          </p:nvSpPr>
          <p:spPr>
            <a:xfrm>
              <a:off x="8775586" y="4441003"/>
              <a:ext cx="567733" cy="567733"/>
            </a:xfrm>
            <a:prstGeom prst="ellipse">
              <a:avLst/>
            </a:prstGeom>
            <a:solidFill>
              <a:srgbClr val="92D050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Freeform 87">
              <a:extLst>
                <a:ext uri="{FF2B5EF4-FFF2-40B4-BE49-F238E27FC236}">
                  <a16:creationId xmlns:a16="http://schemas.microsoft.com/office/drawing/2014/main" id="{BE873D5C-ABC2-4185-8488-362CEAE82F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90102" y="4566559"/>
              <a:ext cx="338700" cy="316621"/>
            </a:xfrm>
            <a:custGeom>
              <a:avLst/>
              <a:gdLst>
                <a:gd name="T0" fmla="*/ 55 w 88"/>
                <a:gd name="T1" fmla="*/ 52 h 87"/>
                <a:gd name="T2" fmla="*/ 53 w 88"/>
                <a:gd name="T3" fmla="*/ 32 h 87"/>
                <a:gd name="T4" fmla="*/ 33 w 88"/>
                <a:gd name="T5" fmla="*/ 34 h 87"/>
                <a:gd name="T6" fmla="*/ 35 w 88"/>
                <a:gd name="T7" fmla="*/ 54 h 87"/>
                <a:gd name="T8" fmla="*/ 55 w 88"/>
                <a:gd name="T9" fmla="*/ 52 h 87"/>
                <a:gd name="T10" fmla="*/ 37 w 88"/>
                <a:gd name="T11" fmla="*/ 10 h 87"/>
                <a:gd name="T12" fmla="*/ 37 w 88"/>
                <a:gd name="T13" fmla="*/ 10 h 87"/>
                <a:gd name="T14" fmla="*/ 44 w 88"/>
                <a:gd name="T15" fmla="*/ 10 h 87"/>
                <a:gd name="T16" fmla="*/ 49 w 88"/>
                <a:gd name="T17" fmla="*/ 0 h 87"/>
                <a:gd name="T18" fmla="*/ 54 w 88"/>
                <a:gd name="T19" fmla="*/ 0 h 87"/>
                <a:gd name="T20" fmla="*/ 55 w 88"/>
                <a:gd name="T21" fmla="*/ 11 h 87"/>
                <a:gd name="T22" fmla="*/ 61 w 88"/>
                <a:gd name="T23" fmla="*/ 14 h 87"/>
                <a:gd name="T24" fmla="*/ 70 w 88"/>
                <a:gd name="T25" fmla="*/ 8 h 87"/>
                <a:gd name="T26" fmla="*/ 72 w 88"/>
                <a:gd name="T27" fmla="*/ 9 h 87"/>
                <a:gd name="T28" fmla="*/ 74 w 88"/>
                <a:gd name="T29" fmla="*/ 11 h 87"/>
                <a:gd name="T30" fmla="*/ 69 w 88"/>
                <a:gd name="T31" fmla="*/ 21 h 87"/>
                <a:gd name="T32" fmla="*/ 74 w 88"/>
                <a:gd name="T33" fmla="*/ 27 h 87"/>
                <a:gd name="T34" fmla="*/ 84 w 88"/>
                <a:gd name="T35" fmla="*/ 25 h 87"/>
                <a:gd name="T36" fmla="*/ 86 w 88"/>
                <a:gd name="T37" fmla="*/ 30 h 87"/>
                <a:gd name="T38" fmla="*/ 77 w 88"/>
                <a:gd name="T39" fmla="*/ 36 h 87"/>
                <a:gd name="T40" fmla="*/ 78 w 88"/>
                <a:gd name="T41" fmla="*/ 44 h 87"/>
                <a:gd name="T42" fmla="*/ 88 w 88"/>
                <a:gd name="T43" fmla="*/ 48 h 87"/>
                <a:gd name="T44" fmla="*/ 87 w 88"/>
                <a:gd name="T45" fmla="*/ 53 h 87"/>
                <a:gd name="T46" fmla="*/ 76 w 88"/>
                <a:gd name="T47" fmla="*/ 54 h 87"/>
                <a:gd name="T48" fmla="*/ 73 w 88"/>
                <a:gd name="T49" fmla="*/ 61 h 87"/>
                <a:gd name="T50" fmla="*/ 80 w 88"/>
                <a:gd name="T51" fmla="*/ 69 h 87"/>
                <a:gd name="T52" fmla="*/ 78 w 88"/>
                <a:gd name="T53" fmla="*/ 71 h 87"/>
                <a:gd name="T54" fmla="*/ 77 w 88"/>
                <a:gd name="T55" fmla="*/ 73 h 87"/>
                <a:gd name="T56" fmla="*/ 67 w 88"/>
                <a:gd name="T57" fmla="*/ 69 h 87"/>
                <a:gd name="T58" fmla="*/ 61 w 88"/>
                <a:gd name="T59" fmla="*/ 73 h 87"/>
                <a:gd name="T60" fmla="*/ 62 w 88"/>
                <a:gd name="T61" fmla="*/ 84 h 87"/>
                <a:gd name="T62" fmla="*/ 57 w 88"/>
                <a:gd name="T63" fmla="*/ 86 h 87"/>
                <a:gd name="T64" fmla="*/ 51 w 88"/>
                <a:gd name="T65" fmla="*/ 76 h 87"/>
                <a:gd name="T66" fmla="*/ 44 w 88"/>
                <a:gd name="T67" fmla="*/ 77 h 87"/>
                <a:gd name="T68" fmla="*/ 40 w 88"/>
                <a:gd name="T69" fmla="*/ 87 h 87"/>
                <a:gd name="T70" fmla="*/ 35 w 88"/>
                <a:gd name="T71" fmla="*/ 86 h 87"/>
                <a:gd name="T72" fmla="*/ 34 w 88"/>
                <a:gd name="T73" fmla="*/ 76 h 87"/>
                <a:gd name="T74" fmla="*/ 27 w 88"/>
                <a:gd name="T75" fmla="*/ 73 h 87"/>
                <a:gd name="T76" fmla="*/ 18 w 88"/>
                <a:gd name="T77" fmla="*/ 79 h 87"/>
                <a:gd name="T78" fmla="*/ 16 w 88"/>
                <a:gd name="T79" fmla="*/ 78 h 87"/>
                <a:gd name="T80" fmla="*/ 14 w 88"/>
                <a:gd name="T81" fmla="*/ 76 h 87"/>
                <a:gd name="T82" fmla="*/ 19 w 88"/>
                <a:gd name="T83" fmla="*/ 66 h 87"/>
                <a:gd name="T84" fmla="*/ 15 w 88"/>
                <a:gd name="T85" fmla="*/ 60 h 87"/>
                <a:gd name="T86" fmla="*/ 4 w 88"/>
                <a:gd name="T87" fmla="*/ 62 h 87"/>
                <a:gd name="T88" fmla="*/ 2 w 88"/>
                <a:gd name="T89" fmla="*/ 57 h 87"/>
                <a:gd name="T90" fmla="*/ 11 w 88"/>
                <a:gd name="T91" fmla="*/ 50 h 87"/>
                <a:gd name="T92" fmla="*/ 11 w 88"/>
                <a:gd name="T93" fmla="*/ 43 h 87"/>
                <a:gd name="T94" fmla="*/ 0 w 88"/>
                <a:gd name="T95" fmla="*/ 39 h 87"/>
                <a:gd name="T96" fmla="*/ 1 w 88"/>
                <a:gd name="T97" fmla="*/ 34 h 87"/>
                <a:gd name="T98" fmla="*/ 12 w 88"/>
                <a:gd name="T99" fmla="*/ 33 h 87"/>
                <a:gd name="T100" fmla="*/ 15 w 88"/>
                <a:gd name="T101" fmla="*/ 26 h 87"/>
                <a:gd name="T102" fmla="*/ 8 w 88"/>
                <a:gd name="T103" fmla="*/ 18 h 87"/>
                <a:gd name="T104" fmla="*/ 10 w 88"/>
                <a:gd name="T105" fmla="*/ 16 h 87"/>
                <a:gd name="T106" fmla="*/ 12 w 88"/>
                <a:gd name="T107" fmla="*/ 14 h 87"/>
                <a:gd name="T108" fmla="*/ 22 w 88"/>
                <a:gd name="T109" fmla="*/ 18 h 87"/>
                <a:gd name="T110" fmla="*/ 28 w 88"/>
                <a:gd name="T111" fmla="*/ 14 h 87"/>
                <a:gd name="T112" fmla="*/ 26 w 88"/>
                <a:gd name="T113" fmla="*/ 3 h 87"/>
                <a:gd name="T114" fmla="*/ 31 w 88"/>
                <a:gd name="T115" fmla="*/ 1 h 87"/>
                <a:gd name="T116" fmla="*/ 37 w 88"/>
                <a:gd name="T117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" h="87">
                  <a:moveTo>
                    <a:pt x="55" y="52"/>
                  </a:moveTo>
                  <a:cubicBezTo>
                    <a:pt x="60" y="46"/>
                    <a:pt x="59" y="37"/>
                    <a:pt x="53" y="32"/>
                  </a:cubicBezTo>
                  <a:cubicBezTo>
                    <a:pt x="47" y="28"/>
                    <a:pt x="38" y="28"/>
                    <a:pt x="33" y="34"/>
                  </a:cubicBezTo>
                  <a:cubicBezTo>
                    <a:pt x="28" y="41"/>
                    <a:pt x="29" y="49"/>
                    <a:pt x="35" y="54"/>
                  </a:cubicBezTo>
                  <a:cubicBezTo>
                    <a:pt x="41" y="59"/>
                    <a:pt x="50" y="58"/>
                    <a:pt x="55" y="52"/>
                  </a:cubicBezTo>
                  <a:close/>
                  <a:moveTo>
                    <a:pt x="37" y="10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40" y="10"/>
                    <a:pt x="42" y="10"/>
                    <a:pt x="44" y="1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0"/>
                    <a:pt x="52" y="0"/>
                    <a:pt x="54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7" y="12"/>
                    <a:pt x="59" y="13"/>
                    <a:pt x="61" y="14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1" y="8"/>
                    <a:pt x="71" y="9"/>
                    <a:pt x="72" y="9"/>
                  </a:cubicBezTo>
                  <a:cubicBezTo>
                    <a:pt x="73" y="10"/>
                    <a:pt x="74" y="10"/>
                    <a:pt x="74" y="1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1" y="23"/>
                    <a:pt x="72" y="25"/>
                    <a:pt x="74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5" y="27"/>
                    <a:pt x="86" y="29"/>
                    <a:pt x="86" y="30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8" y="39"/>
                    <a:pt x="78" y="41"/>
                    <a:pt x="78" y="44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8" y="50"/>
                    <a:pt x="88" y="51"/>
                    <a:pt x="87" y="53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6"/>
                    <a:pt x="75" y="58"/>
                    <a:pt x="73" y="61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80" y="70"/>
                    <a:pt x="79" y="71"/>
                    <a:pt x="78" y="71"/>
                  </a:cubicBezTo>
                  <a:cubicBezTo>
                    <a:pt x="78" y="72"/>
                    <a:pt x="77" y="73"/>
                    <a:pt x="77" y="73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5" y="70"/>
                    <a:pt x="63" y="72"/>
                    <a:pt x="61" y="73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1" y="84"/>
                    <a:pt x="59" y="85"/>
                    <a:pt x="57" y="8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49" y="77"/>
                    <a:pt x="46" y="77"/>
                    <a:pt x="44" y="7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38" y="87"/>
                    <a:pt x="36" y="87"/>
                    <a:pt x="35" y="8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1" y="75"/>
                    <a:pt x="29" y="74"/>
                    <a:pt x="27" y="73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8" y="79"/>
                    <a:pt x="17" y="78"/>
                    <a:pt x="16" y="78"/>
                  </a:cubicBezTo>
                  <a:cubicBezTo>
                    <a:pt x="16" y="77"/>
                    <a:pt x="15" y="76"/>
                    <a:pt x="14" y="7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64"/>
                    <a:pt x="16" y="62"/>
                    <a:pt x="1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3" y="60"/>
                    <a:pt x="3" y="58"/>
                    <a:pt x="2" y="5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48"/>
                    <a:pt x="10" y="46"/>
                    <a:pt x="11" y="4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37"/>
                    <a:pt x="1" y="35"/>
                    <a:pt x="1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1"/>
                    <a:pt x="14" y="28"/>
                    <a:pt x="15" y="26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7"/>
                    <a:pt x="10" y="16"/>
                    <a:pt x="10" y="16"/>
                  </a:cubicBezTo>
                  <a:cubicBezTo>
                    <a:pt x="11" y="15"/>
                    <a:pt x="11" y="14"/>
                    <a:pt x="12" y="14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7"/>
                    <a:pt x="26" y="15"/>
                    <a:pt x="28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8" y="2"/>
                    <a:pt x="29" y="2"/>
                    <a:pt x="31" y="1"/>
                  </a:cubicBezTo>
                  <a:lnTo>
                    <a:pt x="3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D6BC843-6F1C-4D25-9796-D0F03E883ECE}"/>
              </a:ext>
            </a:extLst>
          </p:cNvPr>
          <p:cNvCxnSpPr>
            <a:cxnSpLocks/>
          </p:cNvCxnSpPr>
          <p:nvPr/>
        </p:nvCxnSpPr>
        <p:spPr>
          <a:xfrm>
            <a:off x="8508566" y="1134907"/>
            <a:ext cx="0" cy="5061743"/>
          </a:xfrm>
          <a:prstGeom prst="line">
            <a:avLst/>
          </a:prstGeom>
          <a:noFill/>
          <a:ln w="28575" cap="flat" cmpd="sng" algn="ctr">
            <a:solidFill>
              <a:schemeClr val="bg1">
                <a:lumMod val="60000"/>
                <a:lumOff val="40000"/>
              </a:schemeClr>
            </a:solidFill>
            <a:prstDash val="sysDot"/>
            <a:headEnd type="oval" w="med" len="med"/>
            <a:tailEnd type="oval" w="med" len="med"/>
          </a:ln>
          <a:effectLst/>
        </p:spPr>
      </p:cxn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3FC1C35-7983-4F9C-A3A7-D6B8BC85E7BF}"/>
              </a:ext>
            </a:extLst>
          </p:cNvPr>
          <p:cNvGrpSpPr/>
          <p:nvPr/>
        </p:nvGrpSpPr>
        <p:grpSpPr>
          <a:xfrm>
            <a:off x="8923704" y="1216390"/>
            <a:ext cx="567733" cy="567733"/>
            <a:chOff x="8757036" y="1154398"/>
            <a:chExt cx="567733" cy="567733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8B4C49A9-454F-4146-A9D7-472C80AD97B8}"/>
                </a:ext>
              </a:extLst>
            </p:cNvPr>
            <p:cNvSpPr/>
            <p:nvPr/>
          </p:nvSpPr>
          <p:spPr>
            <a:xfrm>
              <a:off x="8757036" y="1154398"/>
              <a:ext cx="567733" cy="567733"/>
            </a:xfrm>
            <a:prstGeom prst="ellipse">
              <a:avLst/>
            </a:prstGeom>
            <a:solidFill>
              <a:srgbClr val="0070C0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Freeform 109">
              <a:extLst>
                <a:ext uri="{FF2B5EF4-FFF2-40B4-BE49-F238E27FC236}">
                  <a16:creationId xmlns:a16="http://schemas.microsoft.com/office/drawing/2014/main" id="{D65D8978-ED11-4BE3-BFCF-961E4ED60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4325" y="1271687"/>
              <a:ext cx="333154" cy="33315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E0C7027-A665-42B3-8163-D6515A10E24C}"/>
              </a:ext>
            </a:extLst>
          </p:cNvPr>
          <p:cNvGrpSpPr/>
          <p:nvPr/>
        </p:nvGrpSpPr>
        <p:grpSpPr>
          <a:xfrm>
            <a:off x="8923704" y="3407460"/>
            <a:ext cx="567733" cy="567733"/>
            <a:chOff x="8757036" y="3345468"/>
            <a:chExt cx="567733" cy="567733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EAB1D88-A39F-4BBF-A1D7-7FC631C6F5D2}"/>
                </a:ext>
              </a:extLst>
            </p:cNvPr>
            <p:cNvSpPr/>
            <p:nvPr/>
          </p:nvSpPr>
          <p:spPr>
            <a:xfrm>
              <a:off x="8757036" y="3345468"/>
              <a:ext cx="567733" cy="567733"/>
            </a:xfrm>
            <a:prstGeom prst="ellipse">
              <a:avLst/>
            </a:prstGeom>
            <a:solidFill>
              <a:srgbClr val="8064A2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D619C5B0-C2EC-44AC-BCD5-F0E960CB873A}"/>
                </a:ext>
              </a:extLst>
            </p:cNvPr>
            <p:cNvGrpSpPr/>
            <p:nvPr/>
          </p:nvGrpSpPr>
          <p:grpSpPr>
            <a:xfrm>
              <a:off x="8880005" y="3468437"/>
              <a:ext cx="321795" cy="321795"/>
              <a:chOff x="3498967" y="2696368"/>
              <a:chExt cx="464344" cy="464344"/>
            </a:xfrm>
            <a:solidFill>
              <a:sysClr val="window" lastClr="FFFFFF"/>
            </a:solidFill>
          </p:grpSpPr>
          <p:sp>
            <p:nvSpPr>
              <p:cNvPr id="113" name="AutoShape 126">
                <a:extLst>
                  <a:ext uri="{FF2B5EF4-FFF2-40B4-BE49-F238E27FC236}">
                    <a16:creationId xmlns:a16="http://schemas.microsoft.com/office/drawing/2014/main" id="{601045D3-B32A-4C05-AF6C-FE2E867AA0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8967" y="2696368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14" name="AutoShape 127">
                <a:extLst>
                  <a:ext uri="{FF2B5EF4-FFF2-40B4-BE49-F238E27FC236}">
                    <a16:creationId xmlns:a16="http://schemas.microsoft.com/office/drawing/2014/main" id="{74DEA56D-5E89-4540-ADFB-8272029C7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7085" y="2768599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541FB87-7429-4E2B-A6C6-8DDEEA79576B}"/>
              </a:ext>
            </a:extLst>
          </p:cNvPr>
          <p:cNvGrpSpPr/>
          <p:nvPr/>
        </p:nvGrpSpPr>
        <p:grpSpPr>
          <a:xfrm>
            <a:off x="8923704" y="5598531"/>
            <a:ext cx="567733" cy="567733"/>
            <a:chOff x="8775586" y="5536539"/>
            <a:chExt cx="567733" cy="567733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A88EE9B9-ECCD-4DBF-94E8-2F9599FD0CAD}"/>
                </a:ext>
              </a:extLst>
            </p:cNvPr>
            <p:cNvSpPr/>
            <p:nvPr/>
          </p:nvSpPr>
          <p:spPr>
            <a:xfrm>
              <a:off x="8775586" y="5536539"/>
              <a:ext cx="567733" cy="567733"/>
            </a:xfrm>
            <a:prstGeom prst="ellipse">
              <a:avLst/>
            </a:prstGeom>
            <a:solidFill>
              <a:srgbClr val="009999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Freeform 149">
              <a:extLst>
                <a:ext uri="{FF2B5EF4-FFF2-40B4-BE49-F238E27FC236}">
                  <a16:creationId xmlns:a16="http://schemas.microsoft.com/office/drawing/2014/main" id="{28A35B8E-6697-47B7-B067-D60467F8E0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7693" y="5710991"/>
              <a:ext cx="383518" cy="218829"/>
            </a:xfrm>
            <a:custGeom>
              <a:avLst/>
              <a:gdLst>
                <a:gd name="T0" fmla="*/ 218707 w 608"/>
                <a:gd name="T1" fmla="*/ 63500 h 354"/>
                <a:gd name="T2" fmla="*/ 218707 w 608"/>
                <a:gd name="T3" fmla="*/ 63500 h 354"/>
                <a:gd name="T4" fmla="*/ 218707 w 608"/>
                <a:gd name="T5" fmla="*/ 66011 h 354"/>
                <a:gd name="T6" fmla="*/ 218707 w 608"/>
                <a:gd name="T7" fmla="*/ 66011 h 354"/>
                <a:gd name="T8" fmla="*/ 218707 w 608"/>
                <a:gd name="T9" fmla="*/ 66011 h 354"/>
                <a:gd name="T10" fmla="*/ 218707 w 608"/>
                <a:gd name="T11" fmla="*/ 66011 h 354"/>
                <a:gd name="T12" fmla="*/ 218707 w 608"/>
                <a:gd name="T13" fmla="*/ 66011 h 354"/>
                <a:gd name="T14" fmla="*/ 216185 w 608"/>
                <a:gd name="T15" fmla="*/ 70675 h 354"/>
                <a:gd name="T16" fmla="*/ 208618 w 608"/>
                <a:gd name="T17" fmla="*/ 78209 h 354"/>
                <a:gd name="T18" fmla="*/ 162859 w 608"/>
                <a:gd name="T19" fmla="*/ 111215 h 354"/>
                <a:gd name="T20" fmla="*/ 127189 w 608"/>
                <a:gd name="T21" fmla="*/ 124130 h 354"/>
                <a:gd name="T22" fmla="*/ 88996 w 608"/>
                <a:gd name="T23" fmla="*/ 124130 h 354"/>
                <a:gd name="T24" fmla="*/ 25222 w 608"/>
                <a:gd name="T25" fmla="*/ 93636 h 354"/>
                <a:gd name="T26" fmla="*/ 2522 w 608"/>
                <a:gd name="T27" fmla="*/ 70675 h 354"/>
                <a:gd name="T28" fmla="*/ 2522 w 608"/>
                <a:gd name="T29" fmla="*/ 58477 h 354"/>
                <a:gd name="T30" fmla="*/ 10089 w 608"/>
                <a:gd name="T31" fmla="*/ 50944 h 354"/>
                <a:gd name="T32" fmla="*/ 55848 w 608"/>
                <a:gd name="T33" fmla="*/ 15427 h 354"/>
                <a:gd name="T34" fmla="*/ 91518 w 608"/>
                <a:gd name="T35" fmla="*/ 2511 h 354"/>
                <a:gd name="T36" fmla="*/ 129711 w 608"/>
                <a:gd name="T37" fmla="*/ 5023 h 354"/>
                <a:gd name="T38" fmla="*/ 190963 w 608"/>
                <a:gd name="T39" fmla="*/ 35517 h 354"/>
                <a:gd name="T40" fmla="*/ 216185 w 608"/>
                <a:gd name="T41" fmla="*/ 58477 h 354"/>
                <a:gd name="T42" fmla="*/ 218707 w 608"/>
                <a:gd name="T43" fmla="*/ 63500 h 354"/>
                <a:gd name="T44" fmla="*/ 109534 w 608"/>
                <a:gd name="T45" fmla="*/ 22960 h 354"/>
                <a:gd name="T46" fmla="*/ 109534 w 608"/>
                <a:gd name="T47" fmla="*/ 22960 h 354"/>
                <a:gd name="T48" fmla="*/ 68458 w 608"/>
                <a:gd name="T49" fmla="*/ 63500 h 354"/>
                <a:gd name="T50" fmla="*/ 109534 w 608"/>
                <a:gd name="T51" fmla="*/ 103681 h 354"/>
                <a:gd name="T52" fmla="*/ 150248 w 608"/>
                <a:gd name="T53" fmla="*/ 63500 h 354"/>
                <a:gd name="T54" fmla="*/ 109534 w 608"/>
                <a:gd name="T55" fmla="*/ 22960 h 354"/>
                <a:gd name="T56" fmla="*/ 109534 w 608"/>
                <a:gd name="T57" fmla="*/ 83232 h 354"/>
                <a:gd name="T58" fmla="*/ 109534 w 608"/>
                <a:gd name="T59" fmla="*/ 83232 h 354"/>
                <a:gd name="T60" fmla="*/ 88996 w 608"/>
                <a:gd name="T61" fmla="*/ 63500 h 354"/>
                <a:gd name="T62" fmla="*/ 109534 w 608"/>
                <a:gd name="T63" fmla="*/ 43051 h 354"/>
                <a:gd name="T64" fmla="*/ 129711 w 608"/>
                <a:gd name="T65" fmla="*/ 63500 h 354"/>
                <a:gd name="T66" fmla="*/ 109534 w 608"/>
                <a:gd name="T67" fmla="*/ 83232 h 3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08" h="354">
                  <a:moveTo>
                    <a:pt x="607" y="177"/>
                  </a:moveTo>
                  <a:lnTo>
                    <a:pt x="607" y="177"/>
                  </a:lnTo>
                  <a:cubicBezTo>
                    <a:pt x="607" y="184"/>
                    <a:pt x="607" y="184"/>
                    <a:pt x="607" y="184"/>
                  </a:cubicBezTo>
                  <a:cubicBezTo>
                    <a:pt x="607" y="190"/>
                    <a:pt x="600" y="190"/>
                    <a:pt x="600" y="197"/>
                  </a:cubicBezTo>
                  <a:cubicBezTo>
                    <a:pt x="593" y="204"/>
                    <a:pt x="586" y="211"/>
                    <a:pt x="579" y="218"/>
                  </a:cubicBezTo>
                  <a:cubicBezTo>
                    <a:pt x="544" y="254"/>
                    <a:pt x="494" y="289"/>
                    <a:pt x="452" y="310"/>
                  </a:cubicBezTo>
                  <a:cubicBezTo>
                    <a:pt x="424" y="331"/>
                    <a:pt x="388" y="338"/>
                    <a:pt x="353" y="346"/>
                  </a:cubicBezTo>
                  <a:cubicBezTo>
                    <a:pt x="318" y="353"/>
                    <a:pt x="282" y="353"/>
                    <a:pt x="247" y="346"/>
                  </a:cubicBezTo>
                  <a:cubicBezTo>
                    <a:pt x="183" y="331"/>
                    <a:pt x="127" y="296"/>
                    <a:pt x="70" y="261"/>
                  </a:cubicBezTo>
                  <a:cubicBezTo>
                    <a:pt x="49" y="239"/>
                    <a:pt x="28" y="218"/>
                    <a:pt x="7" y="197"/>
                  </a:cubicBezTo>
                  <a:cubicBezTo>
                    <a:pt x="0" y="184"/>
                    <a:pt x="0" y="170"/>
                    <a:pt x="7" y="163"/>
                  </a:cubicBezTo>
                  <a:cubicBezTo>
                    <a:pt x="14" y="156"/>
                    <a:pt x="21" y="149"/>
                    <a:pt x="28" y="142"/>
                  </a:cubicBezTo>
                  <a:cubicBezTo>
                    <a:pt x="63" y="106"/>
                    <a:pt x="113" y="71"/>
                    <a:pt x="155" y="43"/>
                  </a:cubicBezTo>
                  <a:cubicBezTo>
                    <a:pt x="183" y="29"/>
                    <a:pt x="219" y="14"/>
                    <a:pt x="254" y="7"/>
                  </a:cubicBezTo>
                  <a:cubicBezTo>
                    <a:pt x="290" y="0"/>
                    <a:pt x="325" y="0"/>
                    <a:pt x="360" y="14"/>
                  </a:cubicBezTo>
                  <a:cubicBezTo>
                    <a:pt x="424" y="21"/>
                    <a:pt x="480" y="57"/>
                    <a:pt x="530" y="99"/>
                  </a:cubicBezTo>
                  <a:cubicBezTo>
                    <a:pt x="558" y="120"/>
                    <a:pt x="579" y="142"/>
                    <a:pt x="600" y="163"/>
                  </a:cubicBezTo>
                  <a:cubicBezTo>
                    <a:pt x="600" y="170"/>
                    <a:pt x="607" y="170"/>
                    <a:pt x="607" y="177"/>
                  </a:cubicBezTo>
                  <a:close/>
                  <a:moveTo>
                    <a:pt x="304" y="64"/>
                  </a:moveTo>
                  <a:lnTo>
                    <a:pt x="304" y="64"/>
                  </a:lnTo>
                  <a:cubicBezTo>
                    <a:pt x="240" y="64"/>
                    <a:pt x="190" y="113"/>
                    <a:pt x="190" y="177"/>
                  </a:cubicBezTo>
                  <a:cubicBezTo>
                    <a:pt x="190" y="239"/>
                    <a:pt x="240" y="289"/>
                    <a:pt x="304" y="289"/>
                  </a:cubicBezTo>
                  <a:cubicBezTo>
                    <a:pt x="367" y="289"/>
                    <a:pt x="417" y="239"/>
                    <a:pt x="417" y="177"/>
                  </a:cubicBezTo>
                  <a:cubicBezTo>
                    <a:pt x="417" y="113"/>
                    <a:pt x="367" y="64"/>
                    <a:pt x="304" y="64"/>
                  </a:cubicBezTo>
                  <a:close/>
                  <a:moveTo>
                    <a:pt x="304" y="232"/>
                  </a:moveTo>
                  <a:lnTo>
                    <a:pt x="304" y="232"/>
                  </a:lnTo>
                  <a:cubicBezTo>
                    <a:pt x="275" y="232"/>
                    <a:pt x="247" y="204"/>
                    <a:pt x="247" y="177"/>
                  </a:cubicBezTo>
                  <a:cubicBezTo>
                    <a:pt x="247" y="142"/>
                    <a:pt x="275" y="120"/>
                    <a:pt x="304" y="120"/>
                  </a:cubicBezTo>
                  <a:cubicBezTo>
                    <a:pt x="332" y="120"/>
                    <a:pt x="360" y="142"/>
                    <a:pt x="360" y="177"/>
                  </a:cubicBezTo>
                  <a:cubicBezTo>
                    <a:pt x="360" y="204"/>
                    <a:pt x="332" y="232"/>
                    <a:pt x="304" y="23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9" name="Group 199">
            <a:extLst>
              <a:ext uri="{FF2B5EF4-FFF2-40B4-BE49-F238E27FC236}">
                <a16:creationId xmlns:a16="http://schemas.microsoft.com/office/drawing/2014/main" id="{B0697458-5298-4EF5-92CE-DBDE64076E1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02026" y="1592265"/>
            <a:ext cx="2246144" cy="1625294"/>
            <a:chOff x="4403" y="-365"/>
            <a:chExt cx="2594" cy="1877"/>
          </a:xfrm>
        </p:grpSpPr>
        <p:sp>
          <p:nvSpPr>
            <p:cNvPr id="160" name="Oval 200">
              <a:extLst>
                <a:ext uri="{FF2B5EF4-FFF2-40B4-BE49-F238E27FC236}">
                  <a16:creationId xmlns:a16="http://schemas.microsoft.com/office/drawing/2014/main" id="{C026A8D5-56B6-42C1-AF6D-E3A3F8D64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3" y="1365"/>
              <a:ext cx="2594" cy="147"/>
            </a:xfrm>
            <a:prstGeom prst="ellipse">
              <a:avLst/>
            </a:prstGeom>
            <a:solidFill>
              <a:srgbClr val="91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61" name="Freeform 201">
              <a:extLst>
                <a:ext uri="{FF2B5EF4-FFF2-40B4-BE49-F238E27FC236}">
                  <a16:creationId xmlns:a16="http://schemas.microsoft.com/office/drawing/2014/main" id="{00807D6C-82B3-417B-9FCC-FCB2CD971E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26" y="965"/>
              <a:ext cx="491" cy="405"/>
            </a:xfrm>
            <a:custGeom>
              <a:avLst/>
              <a:gdLst>
                <a:gd name="T0" fmla="*/ 2 w 207"/>
                <a:gd name="T1" fmla="*/ 62 h 171"/>
                <a:gd name="T2" fmla="*/ 29 w 207"/>
                <a:gd name="T3" fmla="*/ 160 h 171"/>
                <a:gd name="T4" fmla="*/ 43 w 207"/>
                <a:gd name="T5" fmla="*/ 169 h 171"/>
                <a:gd name="T6" fmla="*/ 198 w 207"/>
                <a:gd name="T7" fmla="*/ 127 h 171"/>
                <a:gd name="T8" fmla="*/ 205 w 207"/>
                <a:gd name="T9" fmla="*/ 112 h 171"/>
                <a:gd name="T10" fmla="*/ 178 w 207"/>
                <a:gd name="T11" fmla="*/ 14 h 171"/>
                <a:gd name="T12" fmla="*/ 165 w 207"/>
                <a:gd name="T13" fmla="*/ 7 h 171"/>
                <a:gd name="T14" fmla="*/ 115 w 207"/>
                <a:gd name="T15" fmla="*/ 21 h 171"/>
                <a:gd name="T16" fmla="*/ 111 w 207"/>
                <a:gd name="T17" fmla="*/ 7 h 171"/>
                <a:gd name="T18" fmla="*/ 110 w 207"/>
                <a:gd name="T19" fmla="*/ 4 h 171"/>
                <a:gd name="T20" fmla="*/ 110 w 207"/>
                <a:gd name="T21" fmla="*/ 3 h 171"/>
                <a:gd name="T22" fmla="*/ 106 w 207"/>
                <a:gd name="T23" fmla="*/ 1 h 171"/>
                <a:gd name="T24" fmla="*/ 60 w 207"/>
                <a:gd name="T25" fmla="*/ 13 h 171"/>
                <a:gd name="T26" fmla="*/ 57 w 207"/>
                <a:gd name="T27" fmla="*/ 17 h 171"/>
                <a:gd name="T28" fmla="*/ 58 w 207"/>
                <a:gd name="T29" fmla="*/ 18 h 171"/>
                <a:gd name="T30" fmla="*/ 59 w 207"/>
                <a:gd name="T31" fmla="*/ 21 h 171"/>
                <a:gd name="T32" fmla="*/ 62 w 207"/>
                <a:gd name="T33" fmla="*/ 35 h 171"/>
                <a:gd name="T34" fmla="*/ 10 w 207"/>
                <a:gd name="T35" fmla="*/ 49 h 171"/>
                <a:gd name="T36" fmla="*/ 2 w 207"/>
                <a:gd name="T37" fmla="*/ 62 h 171"/>
                <a:gd name="T38" fmla="*/ 109 w 207"/>
                <a:gd name="T39" fmla="*/ 22 h 171"/>
                <a:gd name="T40" fmla="*/ 69 w 207"/>
                <a:gd name="T41" fmla="*/ 33 h 171"/>
                <a:gd name="T42" fmla="*/ 66 w 207"/>
                <a:gd name="T43" fmla="*/ 25 h 171"/>
                <a:gd name="T44" fmla="*/ 106 w 207"/>
                <a:gd name="T45" fmla="*/ 14 h 171"/>
                <a:gd name="T46" fmla="*/ 109 w 207"/>
                <a:gd name="T47" fmla="*/ 2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7" h="171">
                  <a:moveTo>
                    <a:pt x="2" y="62"/>
                  </a:moveTo>
                  <a:cubicBezTo>
                    <a:pt x="29" y="160"/>
                    <a:pt x="29" y="160"/>
                    <a:pt x="29" y="160"/>
                  </a:cubicBezTo>
                  <a:cubicBezTo>
                    <a:pt x="30" y="166"/>
                    <a:pt x="37" y="171"/>
                    <a:pt x="43" y="169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204" y="125"/>
                    <a:pt x="207" y="118"/>
                    <a:pt x="205" y="112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77" y="8"/>
                    <a:pt x="171" y="5"/>
                    <a:pt x="165" y="7"/>
                  </a:cubicBezTo>
                  <a:cubicBezTo>
                    <a:pt x="115" y="21"/>
                    <a:pt x="115" y="21"/>
                    <a:pt x="115" y="21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09" y="0"/>
                    <a:pt x="108" y="0"/>
                    <a:pt x="106" y="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8" y="14"/>
                    <a:pt x="57" y="15"/>
                    <a:pt x="57" y="17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4" y="51"/>
                    <a:pt x="0" y="56"/>
                    <a:pt x="2" y="62"/>
                  </a:cubicBezTo>
                  <a:close/>
                  <a:moveTo>
                    <a:pt x="109" y="22"/>
                  </a:moveTo>
                  <a:cubicBezTo>
                    <a:pt x="69" y="33"/>
                    <a:pt x="69" y="33"/>
                    <a:pt x="69" y="33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106" y="14"/>
                    <a:pt x="106" y="14"/>
                    <a:pt x="106" y="14"/>
                  </a:cubicBezTo>
                  <a:lnTo>
                    <a:pt x="109" y="22"/>
                  </a:lnTo>
                  <a:close/>
                </a:path>
              </a:pathLst>
            </a:custGeom>
            <a:solidFill>
              <a:srgbClr val="A085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62" name="Freeform 202">
              <a:extLst>
                <a:ext uri="{FF2B5EF4-FFF2-40B4-BE49-F238E27FC236}">
                  <a16:creationId xmlns:a16="http://schemas.microsoft.com/office/drawing/2014/main" id="{691FD2AC-860F-46C6-9D8B-F95823A39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6" y="633"/>
              <a:ext cx="95" cy="78"/>
            </a:xfrm>
            <a:custGeom>
              <a:avLst/>
              <a:gdLst>
                <a:gd name="T0" fmla="*/ 32 w 40"/>
                <a:gd name="T1" fmla="*/ 33 h 33"/>
                <a:gd name="T2" fmla="*/ 8 w 40"/>
                <a:gd name="T3" fmla="*/ 23 h 33"/>
                <a:gd name="T4" fmla="*/ 2 w 40"/>
                <a:gd name="T5" fmla="*/ 9 h 33"/>
                <a:gd name="T6" fmla="*/ 16 w 40"/>
                <a:gd name="T7" fmla="*/ 3 h 33"/>
                <a:gd name="T8" fmla="*/ 40 w 40"/>
                <a:gd name="T9" fmla="*/ 12 h 33"/>
                <a:gd name="T10" fmla="*/ 32 w 40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2" y="21"/>
                    <a:pt x="0" y="14"/>
                    <a:pt x="2" y="9"/>
                  </a:cubicBezTo>
                  <a:cubicBezTo>
                    <a:pt x="4" y="3"/>
                    <a:pt x="11" y="0"/>
                    <a:pt x="16" y="3"/>
                  </a:cubicBezTo>
                  <a:cubicBezTo>
                    <a:pt x="40" y="12"/>
                    <a:pt x="40" y="12"/>
                    <a:pt x="40" y="12"/>
                  </a:cubicBezTo>
                  <a:lnTo>
                    <a:pt x="32" y="33"/>
                  </a:lnTo>
                  <a:close/>
                </a:path>
              </a:pathLst>
            </a:custGeom>
            <a:solidFill>
              <a:srgbClr val="FCDB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63" name="Freeform 203">
              <a:extLst>
                <a:ext uri="{FF2B5EF4-FFF2-40B4-BE49-F238E27FC236}">
                  <a16:creationId xmlns:a16="http://schemas.microsoft.com/office/drawing/2014/main" id="{0A301DE4-B913-496A-8D86-A81139FEB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0" y="934"/>
              <a:ext cx="72" cy="95"/>
            </a:xfrm>
            <a:custGeom>
              <a:avLst/>
              <a:gdLst>
                <a:gd name="T0" fmla="*/ 21 w 30"/>
                <a:gd name="T1" fmla="*/ 0 h 40"/>
                <a:gd name="T2" fmla="*/ 28 w 30"/>
                <a:gd name="T3" fmla="*/ 25 h 40"/>
                <a:gd name="T4" fmla="*/ 20 w 30"/>
                <a:gd name="T5" fmla="*/ 39 h 40"/>
                <a:gd name="T6" fmla="*/ 7 w 30"/>
                <a:gd name="T7" fmla="*/ 31 h 40"/>
                <a:gd name="T8" fmla="*/ 0 w 30"/>
                <a:gd name="T9" fmla="*/ 6 h 40"/>
                <a:gd name="T10" fmla="*/ 21 w 30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0">
                  <a:moveTo>
                    <a:pt x="21" y="0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30" y="31"/>
                    <a:pt x="26" y="37"/>
                    <a:pt x="20" y="39"/>
                  </a:cubicBezTo>
                  <a:cubicBezTo>
                    <a:pt x="14" y="40"/>
                    <a:pt x="8" y="37"/>
                    <a:pt x="7" y="31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FCDB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64" name="Freeform 204">
              <a:extLst>
                <a:ext uri="{FF2B5EF4-FFF2-40B4-BE49-F238E27FC236}">
                  <a16:creationId xmlns:a16="http://schemas.microsoft.com/office/drawing/2014/main" id="{8244874E-19D7-47E4-AA22-716973C9B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0" y="1348"/>
              <a:ext cx="66" cy="67"/>
            </a:xfrm>
            <a:custGeom>
              <a:avLst/>
              <a:gdLst>
                <a:gd name="T0" fmla="*/ 66 w 66"/>
                <a:gd name="T1" fmla="*/ 31 h 67"/>
                <a:gd name="T2" fmla="*/ 36 w 66"/>
                <a:gd name="T3" fmla="*/ 67 h 67"/>
                <a:gd name="T4" fmla="*/ 0 w 66"/>
                <a:gd name="T5" fmla="*/ 36 h 67"/>
                <a:gd name="T6" fmla="*/ 31 w 66"/>
                <a:gd name="T7" fmla="*/ 0 h 67"/>
                <a:gd name="T8" fmla="*/ 66 w 66"/>
                <a:gd name="T9" fmla="*/ 3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66" y="31"/>
                  </a:moveTo>
                  <a:lnTo>
                    <a:pt x="36" y="67"/>
                  </a:lnTo>
                  <a:lnTo>
                    <a:pt x="0" y="36"/>
                  </a:lnTo>
                  <a:lnTo>
                    <a:pt x="31" y="0"/>
                  </a:lnTo>
                  <a:lnTo>
                    <a:pt x="66" y="3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65" name="Freeform 205">
              <a:extLst>
                <a:ext uri="{FF2B5EF4-FFF2-40B4-BE49-F238E27FC236}">
                  <a16:creationId xmlns:a16="http://schemas.microsoft.com/office/drawing/2014/main" id="{5522910C-3DAC-46D2-B8B3-5E01118A1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1" y="1360"/>
              <a:ext cx="92" cy="114"/>
            </a:xfrm>
            <a:custGeom>
              <a:avLst/>
              <a:gdLst>
                <a:gd name="T0" fmla="*/ 35 w 39"/>
                <a:gd name="T1" fmla="*/ 7 h 48"/>
                <a:gd name="T2" fmla="*/ 36 w 39"/>
                <a:gd name="T3" fmla="*/ 21 h 48"/>
                <a:gd name="T4" fmla="*/ 17 w 39"/>
                <a:gd name="T5" fmla="*/ 43 h 48"/>
                <a:gd name="T6" fmla="*/ 4 w 39"/>
                <a:gd name="T7" fmla="*/ 45 h 48"/>
                <a:gd name="T8" fmla="*/ 4 w 39"/>
                <a:gd name="T9" fmla="*/ 45 h 48"/>
                <a:gd name="T10" fmla="*/ 3 w 39"/>
                <a:gd name="T11" fmla="*/ 31 h 48"/>
                <a:gd name="T12" fmla="*/ 26 w 39"/>
                <a:gd name="T13" fmla="*/ 4 h 48"/>
                <a:gd name="T14" fmla="*/ 35 w 39"/>
                <a:gd name="T15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8">
                  <a:moveTo>
                    <a:pt x="35" y="7"/>
                  </a:moveTo>
                  <a:cubicBezTo>
                    <a:pt x="39" y="11"/>
                    <a:pt x="39" y="17"/>
                    <a:pt x="36" y="21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4" y="47"/>
                    <a:pt x="8" y="48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41"/>
                    <a:pt x="0" y="35"/>
                    <a:pt x="3" y="31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0"/>
                    <a:pt x="31" y="4"/>
                    <a:pt x="35" y="7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66" name="Freeform 206">
              <a:extLst>
                <a:ext uri="{FF2B5EF4-FFF2-40B4-BE49-F238E27FC236}">
                  <a16:creationId xmlns:a16="http://schemas.microsoft.com/office/drawing/2014/main" id="{6485A6D2-6EC6-43A9-BCE2-AC5E5BAE0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9" y="1185"/>
              <a:ext cx="69" cy="69"/>
            </a:xfrm>
            <a:custGeom>
              <a:avLst/>
              <a:gdLst>
                <a:gd name="T0" fmla="*/ 36 w 69"/>
                <a:gd name="T1" fmla="*/ 69 h 69"/>
                <a:gd name="T2" fmla="*/ 0 w 69"/>
                <a:gd name="T3" fmla="*/ 36 h 69"/>
                <a:gd name="T4" fmla="*/ 34 w 69"/>
                <a:gd name="T5" fmla="*/ 0 h 69"/>
                <a:gd name="T6" fmla="*/ 69 w 69"/>
                <a:gd name="T7" fmla="*/ 33 h 69"/>
                <a:gd name="T8" fmla="*/ 36 w 69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6" y="69"/>
                  </a:moveTo>
                  <a:lnTo>
                    <a:pt x="0" y="36"/>
                  </a:lnTo>
                  <a:lnTo>
                    <a:pt x="34" y="0"/>
                  </a:lnTo>
                  <a:lnTo>
                    <a:pt x="69" y="33"/>
                  </a:lnTo>
                  <a:lnTo>
                    <a:pt x="36" y="69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67" name="Freeform 207">
              <a:extLst>
                <a:ext uri="{FF2B5EF4-FFF2-40B4-BE49-F238E27FC236}">
                  <a16:creationId xmlns:a16="http://schemas.microsoft.com/office/drawing/2014/main" id="{34DDE3CC-DDC8-4216-A6A2-0151AF257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" y="1173"/>
              <a:ext cx="111" cy="95"/>
            </a:xfrm>
            <a:custGeom>
              <a:avLst/>
              <a:gdLst>
                <a:gd name="T0" fmla="*/ 40 w 47"/>
                <a:gd name="T1" fmla="*/ 37 h 40"/>
                <a:gd name="T2" fmla="*/ 26 w 47"/>
                <a:gd name="T3" fmla="*/ 36 h 40"/>
                <a:gd name="T4" fmla="*/ 5 w 47"/>
                <a:gd name="T5" fmla="*/ 17 h 40"/>
                <a:gd name="T6" fmla="*/ 4 w 47"/>
                <a:gd name="T7" fmla="*/ 3 h 40"/>
                <a:gd name="T8" fmla="*/ 4 w 47"/>
                <a:gd name="T9" fmla="*/ 3 h 40"/>
                <a:gd name="T10" fmla="*/ 18 w 47"/>
                <a:gd name="T11" fmla="*/ 4 h 40"/>
                <a:gd name="T12" fmla="*/ 43 w 47"/>
                <a:gd name="T13" fmla="*/ 27 h 40"/>
                <a:gd name="T14" fmla="*/ 40 w 47"/>
                <a:gd name="T15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0">
                  <a:moveTo>
                    <a:pt x="40" y="37"/>
                  </a:moveTo>
                  <a:cubicBezTo>
                    <a:pt x="36" y="40"/>
                    <a:pt x="30" y="40"/>
                    <a:pt x="26" y="3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" y="13"/>
                    <a:pt x="0" y="7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7" y="0"/>
                    <a:pt x="13" y="0"/>
                    <a:pt x="18" y="4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7" y="31"/>
                    <a:pt x="43" y="33"/>
                    <a:pt x="40" y="37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68" name="Freeform 208">
              <a:extLst>
                <a:ext uri="{FF2B5EF4-FFF2-40B4-BE49-F238E27FC236}">
                  <a16:creationId xmlns:a16="http://schemas.microsoft.com/office/drawing/2014/main" id="{C42C111F-CFCF-4D14-B959-3176BE16B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7" y="-365"/>
              <a:ext cx="895" cy="886"/>
            </a:xfrm>
            <a:custGeom>
              <a:avLst/>
              <a:gdLst>
                <a:gd name="T0" fmla="*/ 51 w 378"/>
                <a:gd name="T1" fmla="*/ 278 h 374"/>
                <a:gd name="T2" fmla="*/ 49 w 378"/>
                <a:gd name="T3" fmla="*/ 266 h 374"/>
                <a:gd name="T4" fmla="*/ 64 w 378"/>
                <a:gd name="T5" fmla="*/ 147 h 374"/>
                <a:gd name="T6" fmla="*/ 70 w 378"/>
                <a:gd name="T7" fmla="*/ 0 h 374"/>
                <a:gd name="T8" fmla="*/ 113 w 378"/>
                <a:gd name="T9" fmla="*/ 55 h 374"/>
                <a:gd name="T10" fmla="*/ 292 w 378"/>
                <a:gd name="T11" fmla="*/ 57 h 374"/>
                <a:gd name="T12" fmla="*/ 361 w 378"/>
                <a:gd name="T13" fmla="*/ 173 h 374"/>
                <a:gd name="T14" fmla="*/ 316 w 378"/>
                <a:gd name="T15" fmla="*/ 358 h 374"/>
                <a:gd name="T16" fmla="*/ 92 w 378"/>
                <a:gd name="T17" fmla="*/ 310 h 374"/>
                <a:gd name="T18" fmla="*/ 51 w 378"/>
                <a:gd name="T19" fmla="*/ 278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" h="374">
                  <a:moveTo>
                    <a:pt x="51" y="278"/>
                  </a:moveTo>
                  <a:cubicBezTo>
                    <a:pt x="51" y="278"/>
                    <a:pt x="47" y="277"/>
                    <a:pt x="49" y="266"/>
                  </a:cubicBezTo>
                  <a:cubicBezTo>
                    <a:pt x="50" y="255"/>
                    <a:pt x="64" y="147"/>
                    <a:pt x="64" y="147"/>
                  </a:cubicBezTo>
                  <a:cubicBezTo>
                    <a:pt x="64" y="147"/>
                    <a:pt x="0" y="72"/>
                    <a:pt x="70" y="0"/>
                  </a:cubicBezTo>
                  <a:cubicBezTo>
                    <a:pt x="70" y="0"/>
                    <a:pt x="67" y="56"/>
                    <a:pt x="113" y="55"/>
                  </a:cubicBezTo>
                  <a:cubicBezTo>
                    <a:pt x="159" y="53"/>
                    <a:pt x="262" y="52"/>
                    <a:pt x="292" y="57"/>
                  </a:cubicBezTo>
                  <a:cubicBezTo>
                    <a:pt x="323" y="63"/>
                    <a:pt x="378" y="94"/>
                    <a:pt x="361" y="173"/>
                  </a:cubicBezTo>
                  <a:cubicBezTo>
                    <a:pt x="344" y="252"/>
                    <a:pt x="324" y="343"/>
                    <a:pt x="316" y="358"/>
                  </a:cubicBezTo>
                  <a:cubicBezTo>
                    <a:pt x="308" y="374"/>
                    <a:pt x="92" y="310"/>
                    <a:pt x="92" y="310"/>
                  </a:cubicBezTo>
                  <a:lnTo>
                    <a:pt x="51" y="278"/>
                  </a:lnTo>
                  <a:close/>
                </a:path>
              </a:pathLst>
            </a:custGeom>
            <a:solidFill>
              <a:srgbClr val="604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69" name="Freeform 209">
              <a:extLst>
                <a:ext uri="{FF2B5EF4-FFF2-40B4-BE49-F238E27FC236}">
                  <a16:creationId xmlns:a16="http://schemas.microsoft.com/office/drawing/2014/main" id="{C525EAE0-0DCB-411E-A200-DE1FE341B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9" y="334"/>
              <a:ext cx="101" cy="123"/>
            </a:xfrm>
            <a:custGeom>
              <a:avLst/>
              <a:gdLst>
                <a:gd name="T0" fmla="*/ 1 w 43"/>
                <a:gd name="T1" fmla="*/ 36 h 52"/>
                <a:gd name="T2" fmla="*/ 11 w 43"/>
                <a:gd name="T3" fmla="*/ 49 h 52"/>
                <a:gd name="T4" fmla="*/ 26 w 43"/>
                <a:gd name="T5" fmla="*/ 51 h 52"/>
                <a:gd name="T6" fmla="*/ 39 w 43"/>
                <a:gd name="T7" fmla="*/ 41 h 52"/>
                <a:gd name="T8" fmla="*/ 42 w 43"/>
                <a:gd name="T9" fmla="*/ 16 h 52"/>
                <a:gd name="T10" fmla="*/ 32 w 43"/>
                <a:gd name="T11" fmla="*/ 2 h 52"/>
                <a:gd name="T12" fmla="*/ 18 w 43"/>
                <a:gd name="T13" fmla="*/ 0 h 52"/>
                <a:gd name="T14" fmla="*/ 5 w 43"/>
                <a:gd name="T15" fmla="*/ 10 h 52"/>
                <a:gd name="T16" fmla="*/ 1 w 43"/>
                <a:gd name="T17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52">
                  <a:moveTo>
                    <a:pt x="1" y="36"/>
                  </a:moveTo>
                  <a:cubicBezTo>
                    <a:pt x="0" y="42"/>
                    <a:pt x="5" y="48"/>
                    <a:pt x="11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32" y="52"/>
                    <a:pt x="38" y="47"/>
                    <a:pt x="39" y="4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9"/>
                    <a:pt x="39" y="3"/>
                    <a:pt x="32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0"/>
                    <a:pt x="6" y="4"/>
                    <a:pt x="5" y="10"/>
                  </a:cubicBezTo>
                  <a:lnTo>
                    <a:pt x="1" y="36"/>
                  </a:lnTo>
                  <a:close/>
                </a:path>
              </a:pathLst>
            </a:custGeom>
            <a:solidFill>
              <a:srgbClr val="E8AB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70" name="Freeform 210">
              <a:extLst>
                <a:ext uri="{FF2B5EF4-FFF2-40B4-BE49-F238E27FC236}">
                  <a16:creationId xmlns:a16="http://schemas.microsoft.com/office/drawing/2014/main" id="{1390D8E7-A308-47FE-B299-FBC5B42AD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7" y="249"/>
              <a:ext cx="102" cy="123"/>
            </a:xfrm>
            <a:custGeom>
              <a:avLst/>
              <a:gdLst>
                <a:gd name="T0" fmla="*/ 1 w 43"/>
                <a:gd name="T1" fmla="*/ 36 h 52"/>
                <a:gd name="T2" fmla="*/ 11 w 43"/>
                <a:gd name="T3" fmla="*/ 49 h 52"/>
                <a:gd name="T4" fmla="*/ 26 w 43"/>
                <a:gd name="T5" fmla="*/ 51 h 52"/>
                <a:gd name="T6" fmla="*/ 39 w 43"/>
                <a:gd name="T7" fmla="*/ 41 h 52"/>
                <a:gd name="T8" fmla="*/ 42 w 43"/>
                <a:gd name="T9" fmla="*/ 16 h 52"/>
                <a:gd name="T10" fmla="*/ 33 w 43"/>
                <a:gd name="T11" fmla="*/ 3 h 52"/>
                <a:gd name="T12" fmla="*/ 18 w 43"/>
                <a:gd name="T13" fmla="*/ 1 h 52"/>
                <a:gd name="T14" fmla="*/ 5 w 43"/>
                <a:gd name="T15" fmla="*/ 10 h 52"/>
                <a:gd name="T16" fmla="*/ 1 w 43"/>
                <a:gd name="T17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52">
                  <a:moveTo>
                    <a:pt x="1" y="36"/>
                  </a:moveTo>
                  <a:cubicBezTo>
                    <a:pt x="0" y="42"/>
                    <a:pt x="5" y="48"/>
                    <a:pt x="11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32" y="52"/>
                    <a:pt x="38" y="48"/>
                    <a:pt x="39" y="4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9"/>
                    <a:pt x="39" y="3"/>
                    <a:pt x="33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2" y="0"/>
                    <a:pt x="6" y="4"/>
                    <a:pt x="5" y="10"/>
                  </a:cubicBezTo>
                  <a:lnTo>
                    <a:pt x="1" y="36"/>
                  </a:lnTo>
                  <a:close/>
                </a:path>
              </a:pathLst>
            </a:custGeom>
            <a:solidFill>
              <a:srgbClr val="E8AB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71" name="Freeform 211">
              <a:extLst>
                <a:ext uri="{FF2B5EF4-FFF2-40B4-BE49-F238E27FC236}">
                  <a16:creationId xmlns:a16="http://schemas.microsoft.com/office/drawing/2014/main" id="{4B475A7F-9FFC-4081-B1E8-8704B256D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" y="1026"/>
              <a:ext cx="838" cy="379"/>
            </a:xfrm>
            <a:custGeom>
              <a:avLst/>
              <a:gdLst>
                <a:gd name="T0" fmla="*/ 109 w 354"/>
                <a:gd name="T1" fmla="*/ 5 h 160"/>
                <a:gd name="T2" fmla="*/ 291 w 354"/>
                <a:gd name="T3" fmla="*/ 31 h 160"/>
                <a:gd name="T4" fmla="*/ 326 w 354"/>
                <a:gd name="T5" fmla="*/ 36 h 160"/>
                <a:gd name="T6" fmla="*/ 321 w 354"/>
                <a:gd name="T7" fmla="*/ 71 h 160"/>
                <a:gd name="T8" fmla="*/ 323 w 354"/>
                <a:gd name="T9" fmla="*/ 116 h 160"/>
                <a:gd name="T10" fmla="*/ 354 w 354"/>
                <a:gd name="T11" fmla="*/ 143 h 160"/>
                <a:gd name="T12" fmla="*/ 340 w 354"/>
                <a:gd name="T13" fmla="*/ 160 h 160"/>
                <a:gd name="T14" fmla="*/ 298 w 354"/>
                <a:gd name="T15" fmla="*/ 124 h 160"/>
                <a:gd name="T16" fmla="*/ 271 w 354"/>
                <a:gd name="T17" fmla="*/ 64 h 160"/>
                <a:gd name="T18" fmla="*/ 118 w 354"/>
                <a:gd name="T19" fmla="*/ 42 h 160"/>
                <a:gd name="T20" fmla="*/ 45 w 354"/>
                <a:gd name="T21" fmla="*/ 56 h 160"/>
                <a:gd name="T22" fmla="*/ 16 w 354"/>
                <a:gd name="T23" fmla="*/ 90 h 160"/>
                <a:gd name="T24" fmla="*/ 0 w 354"/>
                <a:gd name="T25" fmla="*/ 75 h 160"/>
                <a:gd name="T26" fmla="*/ 30 w 354"/>
                <a:gd name="T27" fmla="*/ 40 h 160"/>
                <a:gd name="T28" fmla="*/ 74 w 354"/>
                <a:gd name="T29" fmla="*/ 0 h 160"/>
                <a:gd name="T30" fmla="*/ 109 w 354"/>
                <a:gd name="T31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4" h="160">
                  <a:moveTo>
                    <a:pt x="109" y="5"/>
                  </a:moveTo>
                  <a:cubicBezTo>
                    <a:pt x="291" y="31"/>
                    <a:pt x="291" y="31"/>
                    <a:pt x="291" y="31"/>
                  </a:cubicBezTo>
                  <a:cubicBezTo>
                    <a:pt x="326" y="36"/>
                    <a:pt x="326" y="36"/>
                    <a:pt x="326" y="36"/>
                  </a:cubicBezTo>
                  <a:cubicBezTo>
                    <a:pt x="321" y="71"/>
                    <a:pt x="321" y="71"/>
                    <a:pt x="321" y="71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54" y="143"/>
                    <a:pt x="354" y="143"/>
                    <a:pt x="354" y="143"/>
                  </a:cubicBezTo>
                  <a:cubicBezTo>
                    <a:pt x="340" y="160"/>
                    <a:pt x="340" y="160"/>
                    <a:pt x="340" y="160"/>
                  </a:cubicBezTo>
                  <a:cubicBezTo>
                    <a:pt x="298" y="124"/>
                    <a:pt x="298" y="124"/>
                    <a:pt x="298" y="124"/>
                  </a:cubicBezTo>
                  <a:cubicBezTo>
                    <a:pt x="298" y="124"/>
                    <a:pt x="285" y="67"/>
                    <a:pt x="271" y="64"/>
                  </a:cubicBezTo>
                  <a:cubicBezTo>
                    <a:pt x="118" y="42"/>
                    <a:pt x="118" y="42"/>
                    <a:pt x="118" y="42"/>
                  </a:cubicBezTo>
                  <a:cubicBezTo>
                    <a:pt x="105" y="41"/>
                    <a:pt x="45" y="56"/>
                    <a:pt x="45" y="5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109" y="5"/>
                  </a:lnTo>
                  <a:close/>
                </a:path>
              </a:pathLst>
            </a:custGeom>
            <a:solidFill>
              <a:srgbClr val="31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72" name="Freeform 212">
              <a:extLst>
                <a:ext uri="{FF2B5EF4-FFF2-40B4-BE49-F238E27FC236}">
                  <a16:creationId xmlns:a16="http://schemas.microsoft.com/office/drawing/2014/main" id="{E23C744C-B735-4EFD-8C46-6B54EFEC5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" y="422"/>
              <a:ext cx="1398" cy="704"/>
            </a:xfrm>
            <a:custGeom>
              <a:avLst/>
              <a:gdLst>
                <a:gd name="T0" fmla="*/ 10 w 590"/>
                <a:gd name="T1" fmla="*/ 94 h 297"/>
                <a:gd name="T2" fmla="*/ 96 w 590"/>
                <a:gd name="T3" fmla="*/ 63 h 297"/>
                <a:gd name="T4" fmla="*/ 200 w 590"/>
                <a:gd name="T5" fmla="*/ 0 h 297"/>
                <a:gd name="T6" fmla="*/ 200 w 590"/>
                <a:gd name="T7" fmla="*/ 0 h 297"/>
                <a:gd name="T8" fmla="*/ 203 w 590"/>
                <a:gd name="T9" fmla="*/ 0 h 297"/>
                <a:gd name="T10" fmla="*/ 457 w 590"/>
                <a:gd name="T11" fmla="*/ 36 h 297"/>
                <a:gd name="T12" fmla="*/ 460 w 590"/>
                <a:gd name="T13" fmla="*/ 37 h 297"/>
                <a:gd name="T14" fmla="*/ 460 w 590"/>
                <a:gd name="T15" fmla="*/ 37 h 297"/>
                <a:gd name="T16" fmla="*/ 554 w 590"/>
                <a:gd name="T17" fmla="*/ 122 h 297"/>
                <a:gd name="T18" fmla="*/ 590 w 590"/>
                <a:gd name="T19" fmla="*/ 231 h 297"/>
                <a:gd name="T20" fmla="*/ 564 w 590"/>
                <a:gd name="T21" fmla="*/ 237 h 297"/>
                <a:gd name="T22" fmla="*/ 530 w 590"/>
                <a:gd name="T23" fmla="*/ 132 h 297"/>
                <a:gd name="T24" fmla="*/ 457 w 590"/>
                <a:gd name="T25" fmla="*/ 64 h 297"/>
                <a:gd name="T26" fmla="*/ 457 w 590"/>
                <a:gd name="T27" fmla="*/ 64 h 297"/>
                <a:gd name="T28" fmla="*/ 425 w 590"/>
                <a:gd name="T29" fmla="*/ 292 h 297"/>
                <a:gd name="T30" fmla="*/ 417 w 590"/>
                <a:gd name="T31" fmla="*/ 297 h 297"/>
                <a:gd name="T32" fmla="*/ 169 w 590"/>
                <a:gd name="T33" fmla="*/ 262 h 297"/>
                <a:gd name="T34" fmla="*/ 164 w 590"/>
                <a:gd name="T35" fmla="*/ 255 h 297"/>
                <a:gd name="T36" fmla="*/ 196 w 590"/>
                <a:gd name="T37" fmla="*/ 27 h 297"/>
                <a:gd name="T38" fmla="*/ 117 w 590"/>
                <a:gd name="T39" fmla="*/ 79 h 297"/>
                <a:gd name="T40" fmla="*/ 18 w 590"/>
                <a:gd name="T41" fmla="*/ 123 h 297"/>
                <a:gd name="T42" fmla="*/ 0 w 590"/>
                <a:gd name="T43" fmla="*/ 118 h 297"/>
                <a:gd name="T44" fmla="*/ 10 w 590"/>
                <a:gd name="T45" fmla="*/ 9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0" h="297">
                  <a:moveTo>
                    <a:pt x="10" y="94"/>
                  </a:moveTo>
                  <a:cubicBezTo>
                    <a:pt x="10" y="94"/>
                    <a:pt x="58" y="113"/>
                    <a:pt x="96" y="63"/>
                  </a:cubicBezTo>
                  <a:cubicBezTo>
                    <a:pt x="139" y="7"/>
                    <a:pt x="189" y="1"/>
                    <a:pt x="200" y="0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201" y="0"/>
                    <a:pt x="202" y="0"/>
                    <a:pt x="203" y="0"/>
                  </a:cubicBezTo>
                  <a:cubicBezTo>
                    <a:pt x="204" y="0"/>
                    <a:pt x="456" y="36"/>
                    <a:pt x="457" y="36"/>
                  </a:cubicBezTo>
                  <a:cubicBezTo>
                    <a:pt x="458" y="36"/>
                    <a:pt x="459" y="37"/>
                    <a:pt x="460" y="37"/>
                  </a:cubicBezTo>
                  <a:cubicBezTo>
                    <a:pt x="460" y="37"/>
                    <a:pt x="460" y="37"/>
                    <a:pt x="460" y="37"/>
                  </a:cubicBezTo>
                  <a:cubicBezTo>
                    <a:pt x="463" y="39"/>
                    <a:pt x="535" y="75"/>
                    <a:pt x="554" y="122"/>
                  </a:cubicBezTo>
                  <a:cubicBezTo>
                    <a:pt x="573" y="167"/>
                    <a:pt x="589" y="228"/>
                    <a:pt x="590" y="231"/>
                  </a:cubicBezTo>
                  <a:cubicBezTo>
                    <a:pt x="564" y="237"/>
                    <a:pt x="564" y="237"/>
                    <a:pt x="564" y="237"/>
                  </a:cubicBezTo>
                  <a:cubicBezTo>
                    <a:pt x="564" y="237"/>
                    <a:pt x="548" y="175"/>
                    <a:pt x="530" y="132"/>
                  </a:cubicBezTo>
                  <a:cubicBezTo>
                    <a:pt x="518" y="103"/>
                    <a:pt x="476" y="75"/>
                    <a:pt x="457" y="64"/>
                  </a:cubicBezTo>
                  <a:cubicBezTo>
                    <a:pt x="457" y="64"/>
                    <a:pt x="457" y="64"/>
                    <a:pt x="457" y="64"/>
                  </a:cubicBezTo>
                  <a:cubicBezTo>
                    <a:pt x="425" y="292"/>
                    <a:pt x="425" y="292"/>
                    <a:pt x="425" y="292"/>
                  </a:cubicBezTo>
                  <a:cubicBezTo>
                    <a:pt x="425" y="295"/>
                    <a:pt x="421" y="297"/>
                    <a:pt x="417" y="297"/>
                  </a:cubicBezTo>
                  <a:cubicBezTo>
                    <a:pt x="169" y="262"/>
                    <a:pt x="169" y="262"/>
                    <a:pt x="169" y="262"/>
                  </a:cubicBezTo>
                  <a:cubicBezTo>
                    <a:pt x="165" y="261"/>
                    <a:pt x="163" y="258"/>
                    <a:pt x="164" y="255"/>
                  </a:cubicBezTo>
                  <a:cubicBezTo>
                    <a:pt x="196" y="27"/>
                    <a:pt x="196" y="27"/>
                    <a:pt x="196" y="27"/>
                  </a:cubicBezTo>
                  <a:cubicBezTo>
                    <a:pt x="183" y="29"/>
                    <a:pt x="149" y="38"/>
                    <a:pt x="117" y="79"/>
                  </a:cubicBezTo>
                  <a:cubicBezTo>
                    <a:pt x="85" y="120"/>
                    <a:pt x="45" y="127"/>
                    <a:pt x="18" y="123"/>
                  </a:cubicBezTo>
                  <a:cubicBezTo>
                    <a:pt x="11" y="122"/>
                    <a:pt x="5" y="120"/>
                    <a:pt x="0" y="118"/>
                  </a:cubicBezTo>
                  <a:lnTo>
                    <a:pt x="10" y="94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73" name="Freeform 213">
              <a:extLst>
                <a:ext uri="{FF2B5EF4-FFF2-40B4-BE49-F238E27FC236}">
                  <a16:creationId xmlns:a16="http://schemas.microsoft.com/office/drawing/2014/main" id="{FECD95C1-4491-4A97-A6D2-CBCAB7731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1" y="645"/>
              <a:ext cx="93" cy="265"/>
            </a:xfrm>
            <a:custGeom>
              <a:avLst/>
              <a:gdLst>
                <a:gd name="T0" fmla="*/ 0 w 93"/>
                <a:gd name="T1" fmla="*/ 232 h 265"/>
                <a:gd name="T2" fmla="*/ 34 w 93"/>
                <a:gd name="T3" fmla="*/ 265 h 265"/>
                <a:gd name="T4" fmla="*/ 76 w 93"/>
                <a:gd name="T5" fmla="*/ 241 h 265"/>
                <a:gd name="T6" fmla="*/ 93 w 93"/>
                <a:gd name="T7" fmla="*/ 7 h 265"/>
                <a:gd name="T8" fmla="*/ 48 w 93"/>
                <a:gd name="T9" fmla="*/ 0 h 265"/>
                <a:gd name="T10" fmla="*/ 0 w 93"/>
                <a:gd name="T11" fmla="*/ 2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65">
                  <a:moveTo>
                    <a:pt x="0" y="232"/>
                  </a:moveTo>
                  <a:lnTo>
                    <a:pt x="34" y="265"/>
                  </a:lnTo>
                  <a:lnTo>
                    <a:pt x="76" y="241"/>
                  </a:lnTo>
                  <a:lnTo>
                    <a:pt x="93" y="7"/>
                  </a:lnTo>
                  <a:lnTo>
                    <a:pt x="48" y="0"/>
                  </a:lnTo>
                  <a:lnTo>
                    <a:pt x="0" y="232"/>
                  </a:lnTo>
                  <a:close/>
                </a:path>
              </a:pathLst>
            </a:custGeom>
            <a:solidFill>
              <a:srgbClr val="31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74" name="Freeform 214">
              <a:extLst>
                <a:ext uri="{FF2B5EF4-FFF2-40B4-BE49-F238E27FC236}">
                  <a16:creationId xmlns:a16="http://schemas.microsoft.com/office/drawing/2014/main" id="{C08B7EB6-4C3B-44B4-A8A7-603D4D247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3" y="12"/>
              <a:ext cx="671" cy="697"/>
            </a:xfrm>
            <a:custGeom>
              <a:avLst/>
              <a:gdLst>
                <a:gd name="T0" fmla="*/ 1 w 283"/>
                <a:gd name="T1" fmla="*/ 237 h 294"/>
                <a:gd name="T2" fmla="*/ 25 w 283"/>
                <a:gd name="T3" fmla="*/ 264 h 294"/>
                <a:gd name="T4" fmla="*/ 220 w 283"/>
                <a:gd name="T5" fmla="*/ 292 h 294"/>
                <a:gd name="T6" fmla="*/ 250 w 283"/>
                <a:gd name="T7" fmla="*/ 272 h 294"/>
                <a:gd name="T8" fmla="*/ 281 w 283"/>
                <a:gd name="T9" fmla="*/ 57 h 294"/>
                <a:gd name="T10" fmla="*/ 257 w 283"/>
                <a:gd name="T11" fmla="*/ 30 h 294"/>
                <a:gd name="T12" fmla="*/ 62 w 283"/>
                <a:gd name="T13" fmla="*/ 3 h 294"/>
                <a:gd name="T14" fmla="*/ 32 w 283"/>
                <a:gd name="T15" fmla="*/ 22 h 294"/>
                <a:gd name="T16" fmla="*/ 1 w 283"/>
                <a:gd name="T17" fmla="*/ 237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" h="294">
                  <a:moveTo>
                    <a:pt x="1" y="237"/>
                  </a:moveTo>
                  <a:cubicBezTo>
                    <a:pt x="0" y="250"/>
                    <a:pt x="10" y="262"/>
                    <a:pt x="25" y="264"/>
                  </a:cubicBezTo>
                  <a:cubicBezTo>
                    <a:pt x="220" y="292"/>
                    <a:pt x="220" y="292"/>
                    <a:pt x="220" y="292"/>
                  </a:cubicBezTo>
                  <a:cubicBezTo>
                    <a:pt x="235" y="294"/>
                    <a:pt x="249" y="285"/>
                    <a:pt x="250" y="272"/>
                  </a:cubicBezTo>
                  <a:cubicBezTo>
                    <a:pt x="281" y="57"/>
                    <a:pt x="281" y="57"/>
                    <a:pt x="281" y="57"/>
                  </a:cubicBezTo>
                  <a:cubicBezTo>
                    <a:pt x="283" y="44"/>
                    <a:pt x="272" y="32"/>
                    <a:pt x="257" y="30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47" y="0"/>
                    <a:pt x="34" y="9"/>
                    <a:pt x="32" y="22"/>
                  </a:cubicBezTo>
                  <a:lnTo>
                    <a:pt x="1" y="237"/>
                  </a:lnTo>
                  <a:close/>
                </a:path>
              </a:pathLst>
            </a:custGeom>
            <a:solidFill>
              <a:srgbClr val="FCDB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75" name="Freeform 215">
              <a:extLst>
                <a:ext uri="{FF2B5EF4-FFF2-40B4-BE49-F238E27FC236}">
                  <a16:creationId xmlns:a16="http://schemas.microsoft.com/office/drawing/2014/main" id="{956971F1-FE54-4976-8542-AA85F4131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7" y="393"/>
              <a:ext cx="64" cy="64"/>
            </a:xfrm>
            <a:custGeom>
              <a:avLst/>
              <a:gdLst>
                <a:gd name="T0" fmla="*/ 1 w 27"/>
                <a:gd name="T1" fmla="*/ 12 h 27"/>
                <a:gd name="T2" fmla="*/ 12 w 27"/>
                <a:gd name="T3" fmla="*/ 26 h 27"/>
                <a:gd name="T4" fmla="*/ 26 w 27"/>
                <a:gd name="T5" fmla="*/ 16 h 27"/>
                <a:gd name="T6" fmla="*/ 15 w 27"/>
                <a:gd name="T7" fmla="*/ 1 h 27"/>
                <a:gd name="T8" fmla="*/ 1 w 27"/>
                <a:gd name="T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1" y="12"/>
                  </a:moveTo>
                  <a:cubicBezTo>
                    <a:pt x="0" y="19"/>
                    <a:pt x="5" y="25"/>
                    <a:pt x="12" y="26"/>
                  </a:cubicBezTo>
                  <a:cubicBezTo>
                    <a:pt x="19" y="27"/>
                    <a:pt x="25" y="23"/>
                    <a:pt x="26" y="16"/>
                  </a:cubicBezTo>
                  <a:cubicBezTo>
                    <a:pt x="27" y="8"/>
                    <a:pt x="22" y="2"/>
                    <a:pt x="15" y="1"/>
                  </a:cubicBezTo>
                  <a:cubicBezTo>
                    <a:pt x="8" y="0"/>
                    <a:pt x="2" y="5"/>
                    <a:pt x="1" y="12"/>
                  </a:cubicBezTo>
                  <a:close/>
                </a:path>
              </a:pathLst>
            </a:custGeom>
            <a:solidFill>
              <a:srgbClr val="0F0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76" name="Freeform 216">
              <a:extLst>
                <a:ext uri="{FF2B5EF4-FFF2-40B4-BE49-F238E27FC236}">
                  <a16:creationId xmlns:a16="http://schemas.microsoft.com/office/drawing/2014/main" id="{03B645D3-D828-4109-9797-5F14A6FAB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3" y="412"/>
              <a:ext cx="16" cy="17"/>
            </a:xfrm>
            <a:custGeom>
              <a:avLst/>
              <a:gdLst>
                <a:gd name="T0" fmla="*/ 0 w 7"/>
                <a:gd name="T1" fmla="*/ 3 h 7"/>
                <a:gd name="T2" fmla="*/ 3 w 7"/>
                <a:gd name="T3" fmla="*/ 6 h 7"/>
                <a:gd name="T4" fmla="*/ 7 w 7"/>
                <a:gd name="T5" fmla="*/ 4 h 7"/>
                <a:gd name="T6" fmla="*/ 4 w 7"/>
                <a:gd name="T7" fmla="*/ 0 h 7"/>
                <a:gd name="T8" fmla="*/ 0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0" y="5"/>
                    <a:pt x="1" y="6"/>
                    <a:pt x="3" y="6"/>
                  </a:cubicBezTo>
                  <a:cubicBezTo>
                    <a:pt x="5" y="7"/>
                    <a:pt x="7" y="5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1" y="1"/>
                    <a:pt x="0" y="3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77" name="Freeform 217">
              <a:extLst>
                <a:ext uri="{FF2B5EF4-FFF2-40B4-BE49-F238E27FC236}">
                  <a16:creationId xmlns:a16="http://schemas.microsoft.com/office/drawing/2014/main" id="{6E00AF41-D40F-465F-B569-2D9F97942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" y="344"/>
              <a:ext cx="66" cy="64"/>
            </a:xfrm>
            <a:custGeom>
              <a:avLst/>
              <a:gdLst>
                <a:gd name="T0" fmla="*/ 1 w 28"/>
                <a:gd name="T1" fmla="*/ 12 h 27"/>
                <a:gd name="T2" fmla="*/ 12 w 28"/>
                <a:gd name="T3" fmla="*/ 26 h 27"/>
                <a:gd name="T4" fmla="*/ 27 w 28"/>
                <a:gd name="T5" fmla="*/ 15 h 27"/>
                <a:gd name="T6" fmla="*/ 16 w 28"/>
                <a:gd name="T7" fmla="*/ 1 h 27"/>
                <a:gd name="T8" fmla="*/ 1 w 28"/>
                <a:gd name="T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" y="12"/>
                  </a:moveTo>
                  <a:cubicBezTo>
                    <a:pt x="0" y="19"/>
                    <a:pt x="5" y="25"/>
                    <a:pt x="12" y="26"/>
                  </a:cubicBezTo>
                  <a:cubicBezTo>
                    <a:pt x="19" y="27"/>
                    <a:pt x="26" y="22"/>
                    <a:pt x="27" y="15"/>
                  </a:cubicBezTo>
                  <a:cubicBezTo>
                    <a:pt x="28" y="8"/>
                    <a:pt x="23" y="2"/>
                    <a:pt x="16" y="1"/>
                  </a:cubicBezTo>
                  <a:cubicBezTo>
                    <a:pt x="9" y="0"/>
                    <a:pt x="2" y="4"/>
                    <a:pt x="1" y="12"/>
                  </a:cubicBezTo>
                  <a:close/>
                </a:path>
              </a:pathLst>
            </a:custGeom>
            <a:solidFill>
              <a:srgbClr val="0F0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78" name="Freeform 218">
              <a:extLst>
                <a:ext uri="{FF2B5EF4-FFF2-40B4-BE49-F238E27FC236}">
                  <a16:creationId xmlns:a16="http://schemas.microsoft.com/office/drawing/2014/main" id="{BC147F1D-BAD1-43D3-BBCB-F89B4CBA4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" y="491"/>
              <a:ext cx="149" cy="149"/>
            </a:xfrm>
            <a:custGeom>
              <a:avLst/>
              <a:gdLst>
                <a:gd name="T0" fmla="*/ 1 w 63"/>
                <a:gd name="T1" fmla="*/ 2 h 63"/>
                <a:gd name="T2" fmla="*/ 5 w 63"/>
                <a:gd name="T3" fmla="*/ 0 h 63"/>
                <a:gd name="T4" fmla="*/ 59 w 63"/>
                <a:gd name="T5" fmla="*/ 8 h 63"/>
                <a:gd name="T6" fmla="*/ 63 w 63"/>
                <a:gd name="T7" fmla="*/ 10 h 63"/>
                <a:gd name="T8" fmla="*/ 62 w 63"/>
                <a:gd name="T9" fmla="*/ 15 h 63"/>
                <a:gd name="T10" fmla="*/ 22 w 63"/>
                <a:gd name="T11" fmla="*/ 60 h 63"/>
                <a:gd name="T12" fmla="*/ 0 w 63"/>
                <a:gd name="T13" fmla="*/ 6 h 63"/>
                <a:gd name="T14" fmla="*/ 1 w 63"/>
                <a:gd name="T15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3">
                  <a:moveTo>
                    <a:pt x="1" y="2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1" y="8"/>
                    <a:pt x="62" y="9"/>
                    <a:pt x="63" y="10"/>
                  </a:cubicBezTo>
                  <a:cubicBezTo>
                    <a:pt x="63" y="12"/>
                    <a:pt x="63" y="14"/>
                    <a:pt x="62" y="15"/>
                  </a:cubicBezTo>
                  <a:cubicBezTo>
                    <a:pt x="62" y="16"/>
                    <a:pt x="42" y="63"/>
                    <a:pt x="22" y="60"/>
                  </a:cubicBezTo>
                  <a:cubicBezTo>
                    <a:pt x="2" y="57"/>
                    <a:pt x="0" y="7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lose/>
                </a:path>
              </a:pathLst>
            </a:custGeom>
            <a:solidFill>
              <a:srgbClr val="FF7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79" name="Freeform 219">
              <a:extLst>
                <a:ext uri="{FF2B5EF4-FFF2-40B4-BE49-F238E27FC236}">
                  <a16:creationId xmlns:a16="http://schemas.microsoft.com/office/drawing/2014/main" id="{51065196-FBD7-429D-A76B-1F6E8688C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7" y="19"/>
              <a:ext cx="251" cy="130"/>
            </a:xfrm>
            <a:custGeom>
              <a:avLst/>
              <a:gdLst>
                <a:gd name="T0" fmla="*/ 0 w 251"/>
                <a:gd name="T1" fmla="*/ 0 h 130"/>
                <a:gd name="T2" fmla="*/ 251 w 251"/>
                <a:gd name="T3" fmla="*/ 36 h 130"/>
                <a:gd name="T4" fmla="*/ 109 w 251"/>
                <a:gd name="T5" fmla="*/ 130 h 130"/>
                <a:gd name="T6" fmla="*/ 0 w 251"/>
                <a:gd name="T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1" h="130">
                  <a:moveTo>
                    <a:pt x="0" y="0"/>
                  </a:moveTo>
                  <a:lnTo>
                    <a:pt x="251" y="36"/>
                  </a:lnTo>
                  <a:lnTo>
                    <a:pt x="109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04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80" name="Freeform 220">
              <a:extLst>
                <a:ext uri="{FF2B5EF4-FFF2-40B4-BE49-F238E27FC236}">
                  <a16:creationId xmlns:a16="http://schemas.microsoft.com/office/drawing/2014/main" id="{85C65A43-0443-4DA3-82BE-1DC7849AD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5" y="360"/>
              <a:ext cx="17" cy="17"/>
            </a:xfrm>
            <a:custGeom>
              <a:avLst/>
              <a:gdLst>
                <a:gd name="T0" fmla="*/ 0 w 7"/>
                <a:gd name="T1" fmla="*/ 3 h 7"/>
                <a:gd name="T2" fmla="*/ 3 w 7"/>
                <a:gd name="T3" fmla="*/ 7 h 7"/>
                <a:gd name="T4" fmla="*/ 6 w 7"/>
                <a:gd name="T5" fmla="*/ 4 h 7"/>
                <a:gd name="T6" fmla="*/ 4 w 7"/>
                <a:gd name="T7" fmla="*/ 0 h 7"/>
                <a:gd name="T8" fmla="*/ 0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0" y="5"/>
                    <a:pt x="1" y="7"/>
                    <a:pt x="3" y="7"/>
                  </a:cubicBezTo>
                  <a:cubicBezTo>
                    <a:pt x="4" y="7"/>
                    <a:pt x="6" y="6"/>
                    <a:pt x="6" y="4"/>
                  </a:cubicBezTo>
                  <a:cubicBezTo>
                    <a:pt x="7" y="2"/>
                    <a:pt x="5" y="1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81" name="Freeform 221">
              <a:extLst>
                <a:ext uri="{FF2B5EF4-FFF2-40B4-BE49-F238E27FC236}">
                  <a16:creationId xmlns:a16="http://schemas.microsoft.com/office/drawing/2014/main" id="{33B11FFD-9123-4562-B5BF-F9AC36E8D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9" y="-14"/>
              <a:ext cx="647" cy="874"/>
            </a:xfrm>
            <a:custGeom>
              <a:avLst/>
              <a:gdLst>
                <a:gd name="T0" fmla="*/ 3 w 647"/>
                <a:gd name="T1" fmla="*/ 874 h 874"/>
                <a:gd name="T2" fmla="*/ 647 w 647"/>
                <a:gd name="T3" fmla="*/ 874 h 874"/>
                <a:gd name="T4" fmla="*/ 645 w 647"/>
                <a:gd name="T5" fmla="*/ 0 h 874"/>
                <a:gd name="T6" fmla="*/ 0 w 647"/>
                <a:gd name="T7" fmla="*/ 2 h 874"/>
                <a:gd name="T8" fmla="*/ 3 w 647"/>
                <a:gd name="T9" fmla="*/ 874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874">
                  <a:moveTo>
                    <a:pt x="3" y="874"/>
                  </a:moveTo>
                  <a:lnTo>
                    <a:pt x="647" y="874"/>
                  </a:lnTo>
                  <a:lnTo>
                    <a:pt x="645" y="0"/>
                  </a:lnTo>
                  <a:lnTo>
                    <a:pt x="0" y="2"/>
                  </a:lnTo>
                  <a:lnTo>
                    <a:pt x="3" y="874"/>
                  </a:lnTo>
                  <a:close/>
                </a:path>
              </a:pathLst>
            </a:custGeom>
            <a:solidFill>
              <a:srgbClr val="9EBE5B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82" name="Freeform 222">
              <a:extLst>
                <a:ext uri="{FF2B5EF4-FFF2-40B4-BE49-F238E27FC236}">
                  <a16:creationId xmlns:a16="http://schemas.microsoft.com/office/drawing/2014/main" id="{D48EAA05-280C-4301-9881-3BA7A7259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2" y="45"/>
              <a:ext cx="559" cy="154"/>
            </a:xfrm>
            <a:custGeom>
              <a:avLst/>
              <a:gdLst>
                <a:gd name="T0" fmla="*/ 0 w 559"/>
                <a:gd name="T1" fmla="*/ 154 h 154"/>
                <a:gd name="T2" fmla="*/ 559 w 559"/>
                <a:gd name="T3" fmla="*/ 154 h 154"/>
                <a:gd name="T4" fmla="*/ 559 w 559"/>
                <a:gd name="T5" fmla="*/ 0 h 154"/>
                <a:gd name="T6" fmla="*/ 0 w 559"/>
                <a:gd name="T7" fmla="*/ 2 h 154"/>
                <a:gd name="T8" fmla="*/ 0 w 559"/>
                <a:gd name="T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9" h="154">
                  <a:moveTo>
                    <a:pt x="0" y="154"/>
                  </a:moveTo>
                  <a:lnTo>
                    <a:pt x="559" y="154"/>
                  </a:lnTo>
                  <a:lnTo>
                    <a:pt x="559" y="0"/>
                  </a:lnTo>
                  <a:lnTo>
                    <a:pt x="0" y="2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83" name="Freeform 223">
              <a:extLst>
                <a:ext uri="{FF2B5EF4-FFF2-40B4-BE49-F238E27FC236}">
                  <a16:creationId xmlns:a16="http://schemas.microsoft.com/office/drawing/2014/main" id="{728D1FC4-6F08-4C5B-B777-1EC77FED1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" y="315"/>
              <a:ext cx="100" cy="100"/>
            </a:xfrm>
            <a:custGeom>
              <a:avLst/>
              <a:gdLst>
                <a:gd name="T0" fmla="*/ 0 w 42"/>
                <a:gd name="T1" fmla="*/ 21 h 42"/>
                <a:gd name="T2" fmla="*/ 21 w 42"/>
                <a:gd name="T3" fmla="*/ 42 h 42"/>
                <a:gd name="T4" fmla="*/ 42 w 42"/>
                <a:gd name="T5" fmla="*/ 21 h 42"/>
                <a:gd name="T6" fmla="*/ 21 w 42"/>
                <a:gd name="T7" fmla="*/ 0 h 42"/>
                <a:gd name="T8" fmla="*/ 0 w 42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21"/>
                  </a:move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2" y="33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10"/>
                    <a:pt x="0" y="21"/>
                  </a:cubicBezTo>
                  <a:close/>
                </a:path>
              </a:pathLst>
            </a:cu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84" name="Oval 224">
              <a:extLst>
                <a:ext uri="{FF2B5EF4-FFF2-40B4-BE49-F238E27FC236}">
                  <a16:creationId xmlns:a16="http://schemas.microsoft.com/office/drawing/2014/main" id="{C33EF0D4-C432-4BFB-AAF7-3ACAF043D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0" y="315"/>
              <a:ext cx="100" cy="100"/>
            </a:xfrm>
            <a:prstGeom prst="ellipse">
              <a:avLst/>
            </a:pr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85" name="Freeform 225">
              <a:extLst>
                <a:ext uri="{FF2B5EF4-FFF2-40B4-BE49-F238E27FC236}">
                  <a16:creationId xmlns:a16="http://schemas.microsoft.com/office/drawing/2014/main" id="{D228E442-A4A2-47E2-A5F3-9C79DFA30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" y="315"/>
              <a:ext cx="99" cy="100"/>
            </a:xfrm>
            <a:custGeom>
              <a:avLst/>
              <a:gdLst>
                <a:gd name="T0" fmla="*/ 0 w 42"/>
                <a:gd name="T1" fmla="*/ 21 h 42"/>
                <a:gd name="T2" fmla="*/ 21 w 42"/>
                <a:gd name="T3" fmla="*/ 42 h 42"/>
                <a:gd name="T4" fmla="*/ 42 w 42"/>
                <a:gd name="T5" fmla="*/ 21 h 42"/>
                <a:gd name="T6" fmla="*/ 21 w 42"/>
                <a:gd name="T7" fmla="*/ 0 h 42"/>
                <a:gd name="T8" fmla="*/ 0 w 42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21"/>
                  </a:moveTo>
                  <a:cubicBezTo>
                    <a:pt x="0" y="33"/>
                    <a:pt x="9" y="42"/>
                    <a:pt x="21" y="42"/>
                  </a:cubicBezTo>
                  <a:cubicBezTo>
                    <a:pt x="33" y="42"/>
                    <a:pt x="42" y="33"/>
                    <a:pt x="42" y="21"/>
                  </a:cubicBezTo>
                  <a:cubicBezTo>
                    <a:pt x="42" y="10"/>
                    <a:pt x="32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lose/>
                </a:path>
              </a:pathLst>
            </a:cu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86" name="Oval 226">
              <a:extLst>
                <a:ext uri="{FF2B5EF4-FFF2-40B4-BE49-F238E27FC236}">
                  <a16:creationId xmlns:a16="http://schemas.microsoft.com/office/drawing/2014/main" id="{C3CDEF0E-524E-47E3-A3FE-61294D112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6" y="318"/>
              <a:ext cx="99" cy="97"/>
            </a:xfrm>
            <a:prstGeom prst="ellipse">
              <a:avLst/>
            </a:pr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87" name="Oval 227">
              <a:extLst>
                <a:ext uri="{FF2B5EF4-FFF2-40B4-BE49-F238E27FC236}">
                  <a16:creationId xmlns:a16="http://schemas.microsoft.com/office/drawing/2014/main" id="{F1FB342C-3EA1-457D-B342-522FBB105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5" y="443"/>
              <a:ext cx="100" cy="100"/>
            </a:xfrm>
            <a:prstGeom prst="ellipse">
              <a:avLst/>
            </a:pr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88" name="Oval 228">
              <a:extLst>
                <a:ext uri="{FF2B5EF4-FFF2-40B4-BE49-F238E27FC236}">
                  <a16:creationId xmlns:a16="http://schemas.microsoft.com/office/drawing/2014/main" id="{9BA2DD00-B444-4537-9CB1-9BBACBD2C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0" y="443"/>
              <a:ext cx="100" cy="100"/>
            </a:xfrm>
            <a:prstGeom prst="ellipse">
              <a:avLst/>
            </a:pr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89" name="Freeform 229">
              <a:extLst>
                <a:ext uri="{FF2B5EF4-FFF2-40B4-BE49-F238E27FC236}">
                  <a16:creationId xmlns:a16="http://schemas.microsoft.com/office/drawing/2014/main" id="{E28E6FC3-BB10-4F0A-9454-1A62AA09E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" y="443"/>
              <a:ext cx="99" cy="100"/>
            </a:xfrm>
            <a:custGeom>
              <a:avLst/>
              <a:gdLst>
                <a:gd name="T0" fmla="*/ 0 w 42"/>
                <a:gd name="T1" fmla="*/ 21 h 42"/>
                <a:gd name="T2" fmla="*/ 21 w 42"/>
                <a:gd name="T3" fmla="*/ 42 h 42"/>
                <a:gd name="T4" fmla="*/ 42 w 42"/>
                <a:gd name="T5" fmla="*/ 21 h 42"/>
                <a:gd name="T6" fmla="*/ 21 w 42"/>
                <a:gd name="T7" fmla="*/ 0 h 42"/>
                <a:gd name="T8" fmla="*/ 0 w 42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21"/>
                  </a:move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2" y="33"/>
                    <a:pt x="42" y="21"/>
                  </a:cubicBezTo>
                  <a:cubicBezTo>
                    <a:pt x="42" y="10"/>
                    <a:pt x="33" y="0"/>
                    <a:pt x="21" y="0"/>
                  </a:cubicBezTo>
                  <a:cubicBezTo>
                    <a:pt x="9" y="1"/>
                    <a:pt x="0" y="10"/>
                    <a:pt x="0" y="21"/>
                  </a:cubicBezTo>
                  <a:close/>
                </a:path>
              </a:pathLst>
            </a:cu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0" name="Freeform 230">
              <a:extLst>
                <a:ext uri="{FF2B5EF4-FFF2-40B4-BE49-F238E27FC236}">
                  <a16:creationId xmlns:a16="http://schemas.microsoft.com/office/drawing/2014/main" id="{79AD3E0E-27E6-4F37-B5DA-9B21DF0CA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6" y="446"/>
              <a:ext cx="99" cy="97"/>
            </a:xfrm>
            <a:custGeom>
              <a:avLst/>
              <a:gdLst>
                <a:gd name="T0" fmla="*/ 0 w 42"/>
                <a:gd name="T1" fmla="*/ 21 h 41"/>
                <a:gd name="T2" fmla="*/ 21 w 42"/>
                <a:gd name="T3" fmla="*/ 41 h 41"/>
                <a:gd name="T4" fmla="*/ 42 w 42"/>
                <a:gd name="T5" fmla="*/ 20 h 41"/>
                <a:gd name="T6" fmla="*/ 21 w 42"/>
                <a:gd name="T7" fmla="*/ 0 h 41"/>
                <a:gd name="T8" fmla="*/ 0 w 42"/>
                <a:gd name="T9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0" y="21"/>
                  </a:moveTo>
                  <a:cubicBezTo>
                    <a:pt x="0" y="32"/>
                    <a:pt x="10" y="41"/>
                    <a:pt x="21" y="41"/>
                  </a:cubicBezTo>
                  <a:cubicBezTo>
                    <a:pt x="33" y="41"/>
                    <a:pt x="42" y="32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1"/>
                  </a:cubicBezTo>
                  <a:close/>
                </a:path>
              </a:pathLst>
            </a:cu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1" name="Freeform 231">
              <a:extLst>
                <a:ext uri="{FF2B5EF4-FFF2-40B4-BE49-F238E27FC236}">
                  <a16:creationId xmlns:a16="http://schemas.microsoft.com/office/drawing/2014/main" id="{78D6852F-5388-44F0-8569-6653760B9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" y="571"/>
              <a:ext cx="97" cy="100"/>
            </a:xfrm>
            <a:custGeom>
              <a:avLst/>
              <a:gdLst>
                <a:gd name="T0" fmla="*/ 0 w 41"/>
                <a:gd name="T1" fmla="*/ 21 h 42"/>
                <a:gd name="T2" fmla="*/ 21 w 41"/>
                <a:gd name="T3" fmla="*/ 42 h 42"/>
                <a:gd name="T4" fmla="*/ 41 w 41"/>
                <a:gd name="T5" fmla="*/ 21 h 42"/>
                <a:gd name="T6" fmla="*/ 20 w 41"/>
                <a:gd name="T7" fmla="*/ 0 h 42"/>
                <a:gd name="T8" fmla="*/ 0 w 41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2">
                  <a:moveTo>
                    <a:pt x="0" y="21"/>
                  </a:moveTo>
                  <a:cubicBezTo>
                    <a:pt x="0" y="33"/>
                    <a:pt x="9" y="42"/>
                    <a:pt x="21" y="42"/>
                  </a:cubicBezTo>
                  <a:cubicBezTo>
                    <a:pt x="32" y="42"/>
                    <a:pt x="41" y="33"/>
                    <a:pt x="41" y="21"/>
                  </a:cubicBezTo>
                  <a:cubicBezTo>
                    <a:pt x="41" y="10"/>
                    <a:pt x="32" y="0"/>
                    <a:pt x="20" y="0"/>
                  </a:cubicBezTo>
                  <a:cubicBezTo>
                    <a:pt x="9" y="0"/>
                    <a:pt x="0" y="10"/>
                    <a:pt x="0" y="21"/>
                  </a:cubicBezTo>
                  <a:close/>
                </a:path>
              </a:pathLst>
            </a:cu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2" name="Oval 232">
              <a:extLst>
                <a:ext uri="{FF2B5EF4-FFF2-40B4-BE49-F238E27FC236}">
                  <a16:creationId xmlns:a16="http://schemas.microsoft.com/office/drawing/2014/main" id="{933D256D-950A-4226-8315-BB42035E3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0" y="571"/>
              <a:ext cx="100" cy="100"/>
            </a:xfrm>
            <a:prstGeom prst="ellipse">
              <a:avLst/>
            </a:pr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3" name="Freeform 233">
              <a:extLst>
                <a:ext uri="{FF2B5EF4-FFF2-40B4-BE49-F238E27FC236}">
                  <a16:creationId xmlns:a16="http://schemas.microsoft.com/office/drawing/2014/main" id="{6F2863FA-1ABA-4122-B1B1-B2C847250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" y="574"/>
              <a:ext cx="99" cy="97"/>
            </a:xfrm>
            <a:custGeom>
              <a:avLst/>
              <a:gdLst>
                <a:gd name="T0" fmla="*/ 0 w 42"/>
                <a:gd name="T1" fmla="*/ 21 h 41"/>
                <a:gd name="T2" fmla="*/ 21 w 42"/>
                <a:gd name="T3" fmla="*/ 41 h 41"/>
                <a:gd name="T4" fmla="*/ 42 w 42"/>
                <a:gd name="T5" fmla="*/ 20 h 41"/>
                <a:gd name="T6" fmla="*/ 21 w 42"/>
                <a:gd name="T7" fmla="*/ 0 h 41"/>
                <a:gd name="T8" fmla="*/ 0 w 42"/>
                <a:gd name="T9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0" y="21"/>
                  </a:moveTo>
                  <a:cubicBezTo>
                    <a:pt x="0" y="32"/>
                    <a:pt x="10" y="41"/>
                    <a:pt x="21" y="41"/>
                  </a:cubicBezTo>
                  <a:cubicBezTo>
                    <a:pt x="33" y="41"/>
                    <a:pt x="42" y="32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1"/>
                  </a:cubicBezTo>
                  <a:close/>
                </a:path>
              </a:pathLst>
            </a:cu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4" name="Freeform 234">
              <a:extLst>
                <a:ext uri="{FF2B5EF4-FFF2-40B4-BE49-F238E27FC236}">
                  <a16:creationId xmlns:a16="http://schemas.microsoft.com/office/drawing/2014/main" id="{AFEC08C1-FCCA-4356-BAEA-B5F1F8118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574"/>
              <a:ext cx="97" cy="99"/>
            </a:xfrm>
            <a:custGeom>
              <a:avLst/>
              <a:gdLst>
                <a:gd name="T0" fmla="*/ 0 w 41"/>
                <a:gd name="T1" fmla="*/ 21 h 42"/>
                <a:gd name="T2" fmla="*/ 21 w 41"/>
                <a:gd name="T3" fmla="*/ 42 h 42"/>
                <a:gd name="T4" fmla="*/ 41 w 41"/>
                <a:gd name="T5" fmla="*/ 21 h 42"/>
                <a:gd name="T6" fmla="*/ 20 w 41"/>
                <a:gd name="T7" fmla="*/ 0 h 42"/>
                <a:gd name="T8" fmla="*/ 0 w 41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2">
                  <a:moveTo>
                    <a:pt x="0" y="21"/>
                  </a:moveTo>
                  <a:cubicBezTo>
                    <a:pt x="0" y="32"/>
                    <a:pt x="9" y="42"/>
                    <a:pt x="21" y="42"/>
                  </a:cubicBezTo>
                  <a:cubicBezTo>
                    <a:pt x="32" y="42"/>
                    <a:pt x="41" y="32"/>
                    <a:pt x="41" y="21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1"/>
                  </a:cubicBezTo>
                  <a:close/>
                </a:path>
              </a:pathLst>
            </a:cu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5" name="Freeform 235">
              <a:extLst>
                <a:ext uri="{FF2B5EF4-FFF2-40B4-BE49-F238E27FC236}">
                  <a16:creationId xmlns:a16="http://schemas.microsoft.com/office/drawing/2014/main" id="{50D59C4C-A68B-487A-BC5D-68862B34B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" y="699"/>
              <a:ext cx="99" cy="100"/>
            </a:xfrm>
            <a:custGeom>
              <a:avLst/>
              <a:gdLst>
                <a:gd name="T0" fmla="*/ 0 w 42"/>
                <a:gd name="T1" fmla="*/ 21 h 42"/>
                <a:gd name="T2" fmla="*/ 21 w 42"/>
                <a:gd name="T3" fmla="*/ 42 h 42"/>
                <a:gd name="T4" fmla="*/ 42 w 42"/>
                <a:gd name="T5" fmla="*/ 21 h 42"/>
                <a:gd name="T6" fmla="*/ 21 w 42"/>
                <a:gd name="T7" fmla="*/ 0 h 42"/>
                <a:gd name="T8" fmla="*/ 0 w 42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21"/>
                  </a:moveTo>
                  <a:cubicBezTo>
                    <a:pt x="0" y="33"/>
                    <a:pt x="9" y="42"/>
                    <a:pt x="21" y="42"/>
                  </a:cubicBezTo>
                  <a:cubicBezTo>
                    <a:pt x="32" y="42"/>
                    <a:pt x="42" y="33"/>
                    <a:pt x="42" y="21"/>
                  </a:cubicBezTo>
                  <a:cubicBezTo>
                    <a:pt x="41" y="10"/>
                    <a:pt x="32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lose/>
                </a:path>
              </a:pathLst>
            </a:cu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6" name="Freeform 236">
              <a:extLst>
                <a:ext uri="{FF2B5EF4-FFF2-40B4-BE49-F238E27FC236}">
                  <a16:creationId xmlns:a16="http://schemas.microsoft.com/office/drawing/2014/main" id="{FD102C7F-6CA4-422A-86B0-5A2834D04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0" y="702"/>
              <a:ext cx="100" cy="97"/>
            </a:xfrm>
            <a:custGeom>
              <a:avLst/>
              <a:gdLst>
                <a:gd name="T0" fmla="*/ 0 w 42"/>
                <a:gd name="T1" fmla="*/ 21 h 41"/>
                <a:gd name="T2" fmla="*/ 21 w 42"/>
                <a:gd name="T3" fmla="*/ 41 h 41"/>
                <a:gd name="T4" fmla="*/ 42 w 42"/>
                <a:gd name="T5" fmla="*/ 20 h 41"/>
                <a:gd name="T6" fmla="*/ 21 w 42"/>
                <a:gd name="T7" fmla="*/ 0 h 41"/>
                <a:gd name="T8" fmla="*/ 0 w 42"/>
                <a:gd name="T9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0" y="21"/>
                  </a:moveTo>
                  <a:cubicBezTo>
                    <a:pt x="0" y="32"/>
                    <a:pt x="9" y="41"/>
                    <a:pt x="21" y="41"/>
                  </a:cubicBezTo>
                  <a:cubicBezTo>
                    <a:pt x="33" y="41"/>
                    <a:pt x="42" y="32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lose/>
                </a:path>
              </a:pathLst>
            </a:cu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7" name="Freeform 237">
              <a:extLst>
                <a:ext uri="{FF2B5EF4-FFF2-40B4-BE49-F238E27FC236}">
                  <a16:creationId xmlns:a16="http://schemas.microsoft.com/office/drawing/2014/main" id="{B279CD51-F13A-4FD2-A888-8E66D153A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" y="702"/>
              <a:ext cx="99" cy="99"/>
            </a:xfrm>
            <a:custGeom>
              <a:avLst/>
              <a:gdLst>
                <a:gd name="T0" fmla="*/ 0 w 42"/>
                <a:gd name="T1" fmla="*/ 21 h 42"/>
                <a:gd name="T2" fmla="*/ 21 w 42"/>
                <a:gd name="T3" fmla="*/ 42 h 42"/>
                <a:gd name="T4" fmla="*/ 42 w 42"/>
                <a:gd name="T5" fmla="*/ 21 h 42"/>
                <a:gd name="T6" fmla="*/ 21 w 42"/>
                <a:gd name="T7" fmla="*/ 0 h 42"/>
                <a:gd name="T8" fmla="*/ 0 w 42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21"/>
                  </a:moveTo>
                  <a:cubicBezTo>
                    <a:pt x="0" y="32"/>
                    <a:pt x="10" y="42"/>
                    <a:pt x="21" y="42"/>
                  </a:cubicBezTo>
                  <a:cubicBezTo>
                    <a:pt x="33" y="41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1"/>
                  </a:cubicBezTo>
                  <a:close/>
                </a:path>
              </a:pathLst>
            </a:cu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8" name="Freeform 238">
              <a:extLst>
                <a:ext uri="{FF2B5EF4-FFF2-40B4-BE49-F238E27FC236}">
                  <a16:creationId xmlns:a16="http://schemas.microsoft.com/office/drawing/2014/main" id="{EE4E507D-C1E9-4524-B4FA-289BB200D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702"/>
              <a:ext cx="99" cy="99"/>
            </a:xfrm>
            <a:custGeom>
              <a:avLst/>
              <a:gdLst>
                <a:gd name="T0" fmla="*/ 0 w 42"/>
                <a:gd name="T1" fmla="*/ 21 h 42"/>
                <a:gd name="T2" fmla="*/ 21 w 42"/>
                <a:gd name="T3" fmla="*/ 42 h 42"/>
                <a:gd name="T4" fmla="*/ 42 w 42"/>
                <a:gd name="T5" fmla="*/ 21 h 42"/>
                <a:gd name="T6" fmla="*/ 21 w 42"/>
                <a:gd name="T7" fmla="*/ 0 h 42"/>
                <a:gd name="T8" fmla="*/ 0 w 42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21"/>
                  </a:moveTo>
                  <a:cubicBezTo>
                    <a:pt x="0" y="32"/>
                    <a:pt x="9" y="42"/>
                    <a:pt x="21" y="42"/>
                  </a:cubicBezTo>
                  <a:cubicBezTo>
                    <a:pt x="32" y="42"/>
                    <a:pt x="42" y="32"/>
                    <a:pt x="42" y="21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lose/>
                </a:path>
              </a:pathLst>
            </a:custGeom>
            <a:solidFill>
              <a:srgbClr val="F7F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9" name="Freeform 239">
              <a:extLst>
                <a:ext uri="{FF2B5EF4-FFF2-40B4-BE49-F238E27FC236}">
                  <a16:creationId xmlns:a16="http://schemas.microsoft.com/office/drawing/2014/main" id="{88B549C9-1E10-491F-A6A3-2D03BB9F0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5" y="225"/>
              <a:ext cx="109" cy="43"/>
            </a:xfrm>
            <a:custGeom>
              <a:avLst/>
              <a:gdLst>
                <a:gd name="T0" fmla="*/ 0 w 46"/>
                <a:gd name="T1" fmla="*/ 10 h 18"/>
                <a:gd name="T2" fmla="*/ 7 w 46"/>
                <a:gd name="T3" fmla="*/ 18 h 18"/>
                <a:gd name="T4" fmla="*/ 38 w 46"/>
                <a:gd name="T5" fmla="*/ 18 h 18"/>
                <a:gd name="T6" fmla="*/ 46 w 46"/>
                <a:gd name="T7" fmla="*/ 10 h 18"/>
                <a:gd name="T8" fmla="*/ 46 w 46"/>
                <a:gd name="T9" fmla="*/ 7 h 18"/>
                <a:gd name="T10" fmla="*/ 38 w 46"/>
                <a:gd name="T11" fmla="*/ 0 h 18"/>
                <a:gd name="T12" fmla="*/ 7 w 46"/>
                <a:gd name="T13" fmla="*/ 0 h 18"/>
                <a:gd name="T14" fmla="*/ 0 w 46"/>
                <a:gd name="T15" fmla="*/ 8 h 18"/>
                <a:gd name="T16" fmla="*/ 0 w 46"/>
                <a:gd name="T17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18">
                  <a:moveTo>
                    <a:pt x="0" y="10"/>
                  </a:moveTo>
                  <a:cubicBezTo>
                    <a:pt x="0" y="14"/>
                    <a:pt x="3" y="18"/>
                    <a:pt x="7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43" y="18"/>
                    <a:pt x="46" y="14"/>
                    <a:pt x="46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9EBE5B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2217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0AF59985-DBD1-4AC2-B823-8365338F74BF}"/>
              </a:ext>
            </a:extLst>
          </p:cNvPr>
          <p:cNvSpPr txBox="1">
            <a:spLocks/>
          </p:cNvSpPr>
          <p:nvPr/>
        </p:nvSpPr>
        <p:spPr>
          <a:xfrm>
            <a:off x="2568383" y="150050"/>
            <a:ext cx="7055233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Hash Calculators for Mobile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44B2DA-673B-457F-91C9-5792E853E228}"/>
              </a:ext>
            </a:extLst>
          </p:cNvPr>
          <p:cNvSpPr/>
          <p:nvPr/>
        </p:nvSpPr>
        <p:spPr>
          <a:xfrm>
            <a:off x="938503" y="1002268"/>
            <a:ext cx="181842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Hash Tools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0F0C1A-98F2-4B76-8788-B749211B83A0}"/>
              </a:ext>
            </a:extLst>
          </p:cNvPr>
          <p:cNvSpPr/>
          <p:nvPr/>
        </p:nvSpPr>
        <p:spPr>
          <a:xfrm>
            <a:off x="4260922" y="1002268"/>
            <a:ext cx="181842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Hash Droid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958CDCF-399F-4CEF-B229-EEB9F3F80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151" y="1524000"/>
            <a:ext cx="2769967" cy="4933111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3CE28B1-544C-4A21-B988-A4A097E2C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76" y="1524000"/>
            <a:ext cx="2561478" cy="4930845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B971086-95B3-40BA-B53D-8CE43C549F32}"/>
              </a:ext>
            </a:extLst>
          </p:cNvPr>
          <p:cNvCxnSpPr>
            <a:cxnSpLocks/>
          </p:cNvCxnSpPr>
          <p:nvPr/>
        </p:nvCxnSpPr>
        <p:spPr>
          <a:xfrm>
            <a:off x="7227372" y="1213008"/>
            <a:ext cx="0" cy="5089437"/>
          </a:xfrm>
          <a:prstGeom prst="line">
            <a:avLst/>
          </a:prstGeom>
          <a:noFill/>
          <a:ln w="28575" cap="flat" cmpd="sng" algn="ctr">
            <a:solidFill>
              <a:schemeClr val="bg1">
                <a:lumMod val="60000"/>
                <a:lumOff val="40000"/>
              </a:schemeClr>
            </a:solidFill>
            <a:prstDash val="sysDot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C0F894B2-A1F1-4294-A120-7CCDA5DADBAB}"/>
              </a:ext>
            </a:extLst>
          </p:cNvPr>
          <p:cNvSpPr/>
          <p:nvPr/>
        </p:nvSpPr>
        <p:spPr>
          <a:xfrm>
            <a:off x="5194857" y="6264352"/>
            <a:ext cx="1469412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en-US" sz="1000" i="1" dirty="0">
                <a:solidFill>
                  <a:prstClr val="black"/>
                </a:solidFill>
              </a:rPr>
              <a:t>https://play.google.com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C6C1A4-9C4C-46C4-A1D7-6BE7D3AE3998}"/>
              </a:ext>
            </a:extLst>
          </p:cNvPr>
          <p:cNvSpPr/>
          <p:nvPr/>
        </p:nvSpPr>
        <p:spPr>
          <a:xfrm>
            <a:off x="1737948" y="5852205"/>
            <a:ext cx="1497066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en-US" sz="1000" i="1" dirty="0">
                <a:solidFill>
                  <a:prstClr val="black"/>
                </a:solidFill>
              </a:rPr>
              <a:t>https://play.google.com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4DDA1A9-89EC-4EB5-B1B8-3BDCD4BD30A6}"/>
              </a:ext>
            </a:extLst>
          </p:cNvPr>
          <p:cNvSpPr/>
          <p:nvPr/>
        </p:nvSpPr>
        <p:spPr>
          <a:xfrm>
            <a:off x="8486616" y="1304031"/>
            <a:ext cx="186288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Hash Checker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https://play.google.com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6348114-0D61-41D2-8924-E3F554A2C6BF}"/>
              </a:ext>
            </a:extLst>
          </p:cNvPr>
          <p:cNvSpPr/>
          <p:nvPr/>
        </p:nvSpPr>
        <p:spPr>
          <a:xfrm>
            <a:off x="8486616" y="2400786"/>
            <a:ext cx="335167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Hashr - Hash &amp; Checksum Calculator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https://play.google.com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4A70B27-5686-4547-AF80-BA39EFF2C35E}"/>
              </a:ext>
            </a:extLst>
          </p:cNvPr>
          <p:cNvSpPr/>
          <p:nvPr/>
        </p:nvSpPr>
        <p:spPr>
          <a:xfrm>
            <a:off x="8486616" y="3497541"/>
            <a:ext cx="2701571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Hash Calc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https://play.google.com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B55DB8F-DF56-4867-A632-50C94C99E2E1}"/>
              </a:ext>
            </a:extLst>
          </p:cNvPr>
          <p:cNvSpPr/>
          <p:nvPr/>
        </p:nvSpPr>
        <p:spPr>
          <a:xfrm>
            <a:off x="8486616" y="4594296"/>
            <a:ext cx="3510491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Hash Generator - Checksum Calculator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https://play.google.com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DE59ED8-5BEF-457E-BAE1-3D3355E6BF31}"/>
              </a:ext>
            </a:extLst>
          </p:cNvPr>
          <p:cNvSpPr/>
          <p:nvPr/>
        </p:nvSpPr>
        <p:spPr>
          <a:xfrm>
            <a:off x="8486616" y="5691049"/>
            <a:ext cx="219736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Hash Smart Checker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https://play.google.com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D3D08A2-CDC5-427C-9040-D1B548D418FA}"/>
              </a:ext>
            </a:extLst>
          </p:cNvPr>
          <p:cNvGrpSpPr/>
          <p:nvPr/>
        </p:nvGrpSpPr>
        <p:grpSpPr>
          <a:xfrm>
            <a:off x="7772400" y="1300742"/>
            <a:ext cx="567733" cy="567733"/>
            <a:chOff x="8583300" y="1155324"/>
            <a:chExt cx="567733" cy="567733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D6E2531-0C45-47FD-A8B8-64BF40BF1088}"/>
                </a:ext>
              </a:extLst>
            </p:cNvPr>
            <p:cNvSpPr/>
            <p:nvPr/>
          </p:nvSpPr>
          <p:spPr>
            <a:xfrm>
              <a:off x="8583300" y="1155324"/>
              <a:ext cx="567733" cy="567733"/>
            </a:xfrm>
            <a:prstGeom prst="ellipse">
              <a:avLst/>
            </a:prstGeom>
            <a:solidFill>
              <a:srgbClr val="4F81BD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Freeform 74">
              <a:extLst>
                <a:ext uri="{FF2B5EF4-FFF2-40B4-BE49-F238E27FC236}">
                  <a16:creationId xmlns:a16="http://schemas.microsoft.com/office/drawing/2014/main" id="{ABFFAF0B-1725-4861-8432-07898B14D9C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705157" y="1295732"/>
              <a:ext cx="324018" cy="286916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F4B05CE-B7C9-4253-9249-98EBD678C44E}"/>
              </a:ext>
            </a:extLst>
          </p:cNvPr>
          <p:cNvGrpSpPr/>
          <p:nvPr/>
        </p:nvGrpSpPr>
        <p:grpSpPr>
          <a:xfrm>
            <a:off x="7772400" y="2396046"/>
            <a:ext cx="567733" cy="567733"/>
            <a:chOff x="8583300" y="2250628"/>
            <a:chExt cx="567733" cy="567733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168D353-D728-4670-B686-C02125C71F48}"/>
                </a:ext>
              </a:extLst>
            </p:cNvPr>
            <p:cNvSpPr/>
            <p:nvPr/>
          </p:nvSpPr>
          <p:spPr>
            <a:xfrm>
              <a:off x="8583300" y="2250628"/>
              <a:ext cx="567733" cy="567733"/>
            </a:xfrm>
            <a:prstGeom prst="ellipse">
              <a:avLst/>
            </a:prstGeom>
            <a:solidFill>
              <a:srgbClr val="C0504D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Freeform 115">
              <a:extLst>
                <a:ext uri="{FF2B5EF4-FFF2-40B4-BE49-F238E27FC236}">
                  <a16:creationId xmlns:a16="http://schemas.microsoft.com/office/drawing/2014/main" id="{8DEF7D4E-752A-4F53-A7D1-F6E1A6ED247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727418" y="2360118"/>
              <a:ext cx="279496" cy="348752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EAE0F4C-83ED-452C-A4AF-77227D3E2A44}"/>
              </a:ext>
            </a:extLst>
          </p:cNvPr>
          <p:cNvGrpSpPr/>
          <p:nvPr/>
        </p:nvGrpSpPr>
        <p:grpSpPr>
          <a:xfrm>
            <a:off x="7772400" y="3491350"/>
            <a:ext cx="567733" cy="567733"/>
            <a:chOff x="8583300" y="3345932"/>
            <a:chExt cx="567733" cy="567733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4A39B22-347B-4585-B09E-6DC621EF84D5}"/>
                </a:ext>
              </a:extLst>
            </p:cNvPr>
            <p:cNvSpPr/>
            <p:nvPr/>
          </p:nvSpPr>
          <p:spPr>
            <a:xfrm>
              <a:off x="8583300" y="3345932"/>
              <a:ext cx="567733" cy="567733"/>
            </a:xfrm>
            <a:prstGeom prst="ellipse">
              <a:avLst/>
            </a:prstGeom>
            <a:solidFill>
              <a:srgbClr val="8064A2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Freeform 123">
              <a:extLst>
                <a:ext uri="{FF2B5EF4-FFF2-40B4-BE49-F238E27FC236}">
                  <a16:creationId xmlns:a16="http://schemas.microsoft.com/office/drawing/2014/main" id="{A95BBC3A-6460-4C58-AB70-85CFB080C3F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708868" y="3467790"/>
              <a:ext cx="316597" cy="324016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BE5C830-3825-4FAA-8211-2966EAE47A40}"/>
              </a:ext>
            </a:extLst>
          </p:cNvPr>
          <p:cNvGrpSpPr/>
          <p:nvPr/>
        </p:nvGrpSpPr>
        <p:grpSpPr>
          <a:xfrm>
            <a:off x="7772400" y="4586654"/>
            <a:ext cx="567733" cy="567733"/>
            <a:chOff x="8601850" y="4441236"/>
            <a:chExt cx="567733" cy="567733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70C8275-59A4-476D-83A1-522FD4E84965}"/>
                </a:ext>
              </a:extLst>
            </p:cNvPr>
            <p:cNvSpPr/>
            <p:nvPr/>
          </p:nvSpPr>
          <p:spPr>
            <a:xfrm>
              <a:off x="8601850" y="4441236"/>
              <a:ext cx="567733" cy="567733"/>
            </a:xfrm>
            <a:prstGeom prst="ellipse">
              <a:avLst/>
            </a:prstGeom>
            <a:solidFill>
              <a:srgbClr val="F79646">
                <a:lumMod val="75000"/>
              </a:srgbClr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Freeform 87">
              <a:extLst>
                <a:ext uri="{FF2B5EF4-FFF2-40B4-BE49-F238E27FC236}">
                  <a16:creationId xmlns:a16="http://schemas.microsoft.com/office/drawing/2014/main" id="{DCC54C5C-6B48-495A-AEAD-70C6FD59E10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16366" y="4566792"/>
              <a:ext cx="338700" cy="316621"/>
            </a:xfrm>
            <a:custGeom>
              <a:avLst/>
              <a:gdLst>
                <a:gd name="T0" fmla="*/ 55 w 88"/>
                <a:gd name="T1" fmla="*/ 52 h 87"/>
                <a:gd name="T2" fmla="*/ 53 w 88"/>
                <a:gd name="T3" fmla="*/ 32 h 87"/>
                <a:gd name="T4" fmla="*/ 33 w 88"/>
                <a:gd name="T5" fmla="*/ 34 h 87"/>
                <a:gd name="T6" fmla="*/ 35 w 88"/>
                <a:gd name="T7" fmla="*/ 54 h 87"/>
                <a:gd name="T8" fmla="*/ 55 w 88"/>
                <a:gd name="T9" fmla="*/ 52 h 87"/>
                <a:gd name="T10" fmla="*/ 37 w 88"/>
                <a:gd name="T11" fmla="*/ 10 h 87"/>
                <a:gd name="T12" fmla="*/ 37 w 88"/>
                <a:gd name="T13" fmla="*/ 10 h 87"/>
                <a:gd name="T14" fmla="*/ 44 w 88"/>
                <a:gd name="T15" fmla="*/ 10 h 87"/>
                <a:gd name="T16" fmla="*/ 49 w 88"/>
                <a:gd name="T17" fmla="*/ 0 h 87"/>
                <a:gd name="T18" fmla="*/ 54 w 88"/>
                <a:gd name="T19" fmla="*/ 0 h 87"/>
                <a:gd name="T20" fmla="*/ 55 w 88"/>
                <a:gd name="T21" fmla="*/ 11 h 87"/>
                <a:gd name="T22" fmla="*/ 61 w 88"/>
                <a:gd name="T23" fmla="*/ 14 h 87"/>
                <a:gd name="T24" fmla="*/ 70 w 88"/>
                <a:gd name="T25" fmla="*/ 8 h 87"/>
                <a:gd name="T26" fmla="*/ 72 w 88"/>
                <a:gd name="T27" fmla="*/ 9 h 87"/>
                <a:gd name="T28" fmla="*/ 74 w 88"/>
                <a:gd name="T29" fmla="*/ 11 h 87"/>
                <a:gd name="T30" fmla="*/ 69 w 88"/>
                <a:gd name="T31" fmla="*/ 21 h 87"/>
                <a:gd name="T32" fmla="*/ 74 w 88"/>
                <a:gd name="T33" fmla="*/ 27 h 87"/>
                <a:gd name="T34" fmla="*/ 84 w 88"/>
                <a:gd name="T35" fmla="*/ 25 h 87"/>
                <a:gd name="T36" fmla="*/ 86 w 88"/>
                <a:gd name="T37" fmla="*/ 30 h 87"/>
                <a:gd name="T38" fmla="*/ 77 w 88"/>
                <a:gd name="T39" fmla="*/ 36 h 87"/>
                <a:gd name="T40" fmla="*/ 78 w 88"/>
                <a:gd name="T41" fmla="*/ 44 h 87"/>
                <a:gd name="T42" fmla="*/ 88 w 88"/>
                <a:gd name="T43" fmla="*/ 48 h 87"/>
                <a:gd name="T44" fmla="*/ 87 w 88"/>
                <a:gd name="T45" fmla="*/ 53 h 87"/>
                <a:gd name="T46" fmla="*/ 76 w 88"/>
                <a:gd name="T47" fmla="*/ 54 h 87"/>
                <a:gd name="T48" fmla="*/ 73 w 88"/>
                <a:gd name="T49" fmla="*/ 61 h 87"/>
                <a:gd name="T50" fmla="*/ 80 w 88"/>
                <a:gd name="T51" fmla="*/ 69 h 87"/>
                <a:gd name="T52" fmla="*/ 78 w 88"/>
                <a:gd name="T53" fmla="*/ 71 h 87"/>
                <a:gd name="T54" fmla="*/ 77 w 88"/>
                <a:gd name="T55" fmla="*/ 73 h 87"/>
                <a:gd name="T56" fmla="*/ 67 w 88"/>
                <a:gd name="T57" fmla="*/ 69 h 87"/>
                <a:gd name="T58" fmla="*/ 61 w 88"/>
                <a:gd name="T59" fmla="*/ 73 h 87"/>
                <a:gd name="T60" fmla="*/ 62 w 88"/>
                <a:gd name="T61" fmla="*/ 84 h 87"/>
                <a:gd name="T62" fmla="*/ 57 w 88"/>
                <a:gd name="T63" fmla="*/ 86 h 87"/>
                <a:gd name="T64" fmla="*/ 51 w 88"/>
                <a:gd name="T65" fmla="*/ 76 h 87"/>
                <a:gd name="T66" fmla="*/ 44 w 88"/>
                <a:gd name="T67" fmla="*/ 77 h 87"/>
                <a:gd name="T68" fmla="*/ 40 w 88"/>
                <a:gd name="T69" fmla="*/ 87 h 87"/>
                <a:gd name="T70" fmla="*/ 35 w 88"/>
                <a:gd name="T71" fmla="*/ 86 h 87"/>
                <a:gd name="T72" fmla="*/ 34 w 88"/>
                <a:gd name="T73" fmla="*/ 76 h 87"/>
                <a:gd name="T74" fmla="*/ 27 w 88"/>
                <a:gd name="T75" fmla="*/ 73 h 87"/>
                <a:gd name="T76" fmla="*/ 18 w 88"/>
                <a:gd name="T77" fmla="*/ 79 h 87"/>
                <a:gd name="T78" fmla="*/ 16 w 88"/>
                <a:gd name="T79" fmla="*/ 78 h 87"/>
                <a:gd name="T80" fmla="*/ 14 w 88"/>
                <a:gd name="T81" fmla="*/ 76 h 87"/>
                <a:gd name="T82" fmla="*/ 19 w 88"/>
                <a:gd name="T83" fmla="*/ 66 h 87"/>
                <a:gd name="T84" fmla="*/ 15 w 88"/>
                <a:gd name="T85" fmla="*/ 60 h 87"/>
                <a:gd name="T86" fmla="*/ 4 w 88"/>
                <a:gd name="T87" fmla="*/ 62 h 87"/>
                <a:gd name="T88" fmla="*/ 2 w 88"/>
                <a:gd name="T89" fmla="*/ 57 h 87"/>
                <a:gd name="T90" fmla="*/ 11 w 88"/>
                <a:gd name="T91" fmla="*/ 50 h 87"/>
                <a:gd name="T92" fmla="*/ 11 w 88"/>
                <a:gd name="T93" fmla="*/ 43 h 87"/>
                <a:gd name="T94" fmla="*/ 0 w 88"/>
                <a:gd name="T95" fmla="*/ 39 h 87"/>
                <a:gd name="T96" fmla="*/ 1 w 88"/>
                <a:gd name="T97" fmla="*/ 34 h 87"/>
                <a:gd name="T98" fmla="*/ 12 w 88"/>
                <a:gd name="T99" fmla="*/ 33 h 87"/>
                <a:gd name="T100" fmla="*/ 15 w 88"/>
                <a:gd name="T101" fmla="*/ 26 h 87"/>
                <a:gd name="T102" fmla="*/ 8 w 88"/>
                <a:gd name="T103" fmla="*/ 18 h 87"/>
                <a:gd name="T104" fmla="*/ 10 w 88"/>
                <a:gd name="T105" fmla="*/ 16 h 87"/>
                <a:gd name="T106" fmla="*/ 12 w 88"/>
                <a:gd name="T107" fmla="*/ 14 h 87"/>
                <a:gd name="T108" fmla="*/ 22 w 88"/>
                <a:gd name="T109" fmla="*/ 18 h 87"/>
                <a:gd name="T110" fmla="*/ 28 w 88"/>
                <a:gd name="T111" fmla="*/ 14 h 87"/>
                <a:gd name="T112" fmla="*/ 26 w 88"/>
                <a:gd name="T113" fmla="*/ 3 h 87"/>
                <a:gd name="T114" fmla="*/ 31 w 88"/>
                <a:gd name="T115" fmla="*/ 1 h 87"/>
                <a:gd name="T116" fmla="*/ 37 w 88"/>
                <a:gd name="T117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" h="87">
                  <a:moveTo>
                    <a:pt x="55" y="52"/>
                  </a:moveTo>
                  <a:cubicBezTo>
                    <a:pt x="60" y="46"/>
                    <a:pt x="59" y="37"/>
                    <a:pt x="53" y="32"/>
                  </a:cubicBezTo>
                  <a:cubicBezTo>
                    <a:pt x="47" y="28"/>
                    <a:pt x="38" y="28"/>
                    <a:pt x="33" y="34"/>
                  </a:cubicBezTo>
                  <a:cubicBezTo>
                    <a:pt x="28" y="41"/>
                    <a:pt x="29" y="49"/>
                    <a:pt x="35" y="54"/>
                  </a:cubicBezTo>
                  <a:cubicBezTo>
                    <a:pt x="41" y="59"/>
                    <a:pt x="50" y="58"/>
                    <a:pt x="55" y="52"/>
                  </a:cubicBezTo>
                  <a:close/>
                  <a:moveTo>
                    <a:pt x="37" y="10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40" y="10"/>
                    <a:pt x="42" y="10"/>
                    <a:pt x="44" y="1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0"/>
                    <a:pt x="52" y="0"/>
                    <a:pt x="54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7" y="12"/>
                    <a:pt x="59" y="13"/>
                    <a:pt x="61" y="14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1" y="8"/>
                    <a:pt x="71" y="9"/>
                    <a:pt x="72" y="9"/>
                  </a:cubicBezTo>
                  <a:cubicBezTo>
                    <a:pt x="73" y="10"/>
                    <a:pt x="74" y="10"/>
                    <a:pt x="74" y="1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1" y="23"/>
                    <a:pt x="72" y="25"/>
                    <a:pt x="74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5" y="27"/>
                    <a:pt x="86" y="29"/>
                    <a:pt x="86" y="30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8" y="39"/>
                    <a:pt x="78" y="41"/>
                    <a:pt x="78" y="44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8" y="50"/>
                    <a:pt x="88" y="51"/>
                    <a:pt x="87" y="53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6"/>
                    <a:pt x="75" y="58"/>
                    <a:pt x="73" y="61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80" y="70"/>
                    <a:pt x="79" y="71"/>
                    <a:pt x="78" y="71"/>
                  </a:cubicBezTo>
                  <a:cubicBezTo>
                    <a:pt x="78" y="72"/>
                    <a:pt x="77" y="73"/>
                    <a:pt x="77" y="73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5" y="70"/>
                    <a:pt x="63" y="72"/>
                    <a:pt x="61" y="73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1" y="84"/>
                    <a:pt x="59" y="85"/>
                    <a:pt x="57" y="8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49" y="77"/>
                    <a:pt x="46" y="77"/>
                    <a:pt x="44" y="7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38" y="87"/>
                    <a:pt x="36" y="87"/>
                    <a:pt x="35" y="8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1" y="75"/>
                    <a:pt x="29" y="74"/>
                    <a:pt x="27" y="73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8" y="79"/>
                    <a:pt x="17" y="78"/>
                    <a:pt x="16" y="78"/>
                  </a:cubicBezTo>
                  <a:cubicBezTo>
                    <a:pt x="16" y="77"/>
                    <a:pt x="15" y="76"/>
                    <a:pt x="14" y="7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64"/>
                    <a:pt x="16" y="62"/>
                    <a:pt x="1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3" y="60"/>
                    <a:pt x="3" y="58"/>
                    <a:pt x="2" y="5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48"/>
                    <a:pt x="10" y="46"/>
                    <a:pt x="11" y="4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37"/>
                    <a:pt x="1" y="35"/>
                    <a:pt x="1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1"/>
                    <a:pt x="14" y="28"/>
                    <a:pt x="15" y="26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7"/>
                    <a:pt x="10" y="16"/>
                    <a:pt x="10" y="16"/>
                  </a:cubicBezTo>
                  <a:cubicBezTo>
                    <a:pt x="11" y="15"/>
                    <a:pt x="11" y="14"/>
                    <a:pt x="12" y="14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7"/>
                    <a:pt x="26" y="15"/>
                    <a:pt x="28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8" y="2"/>
                    <a:pt x="29" y="2"/>
                    <a:pt x="31" y="1"/>
                  </a:cubicBezTo>
                  <a:lnTo>
                    <a:pt x="3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84DC9CF-7127-458D-849D-6CAA67FDF61A}"/>
              </a:ext>
            </a:extLst>
          </p:cNvPr>
          <p:cNvGrpSpPr/>
          <p:nvPr/>
        </p:nvGrpSpPr>
        <p:grpSpPr>
          <a:xfrm>
            <a:off x="7772400" y="5681957"/>
            <a:ext cx="567733" cy="567733"/>
            <a:chOff x="8601850" y="5536539"/>
            <a:chExt cx="567733" cy="567733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FC064805-3E1A-4664-9E82-F295CF8D32B9}"/>
                </a:ext>
              </a:extLst>
            </p:cNvPr>
            <p:cNvSpPr/>
            <p:nvPr/>
          </p:nvSpPr>
          <p:spPr>
            <a:xfrm>
              <a:off x="8601850" y="5536539"/>
              <a:ext cx="567733" cy="567733"/>
            </a:xfrm>
            <a:prstGeom prst="ellipse">
              <a:avLst/>
            </a:prstGeom>
            <a:solidFill>
              <a:srgbClr val="4BACC6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Freeform 31">
              <a:extLst>
                <a:ext uri="{FF2B5EF4-FFF2-40B4-BE49-F238E27FC236}">
                  <a16:creationId xmlns:a16="http://schemas.microsoft.com/office/drawing/2014/main" id="{31A41510-EF12-4FED-A1EC-79E5E259406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11771" y="5647534"/>
              <a:ext cx="347890" cy="345743"/>
            </a:xfrm>
            <a:custGeom>
              <a:avLst/>
              <a:gdLst>
                <a:gd name="T0" fmla="*/ 229 w 237"/>
                <a:gd name="T1" fmla="*/ 196 h 235"/>
                <a:gd name="T2" fmla="*/ 189 w 237"/>
                <a:gd name="T3" fmla="*/ 156 h 235"/>
                <a:gd name="T4" fmla="*/ 172 w 237"/>
                <a:gd name="T5" fmla="*/ 150 h 235"/>
                <a:gd name="T6" fmla="*/ 149 w 237"/>
                <a:gd name="T7" fmla="*/ 126 h 235"/>
                <a:gd name="T8" fmla="*/ 139 w 237"/>
                <a:gd name="T9" fmla="*/ 30 h 235"/>
                <a:gd name="T10" fmla="*/ 30 w 237"/>
                <a:gd name="T11" fmla="*/ 30 h 235"/>
                <a:gd name="T12" fmla="*/ 30 w 237"/>
                <a:gd name="T13" fmla="*/ 138 h 235"/>
                <a:gd name="T14" fmla="*/ 128 w 237"/>
                <a:gd name="T15" fmla="*/ 147 h 235"/>
                <a:gd name="T16" fmla="*/ 151 w 237"/>
                <a:gd name="T17" fmla="*/ 170 h 235"/>
                <a:gd name="T18" fmla="*/ 158 w 237"/>
                <a:gd name="T19" fmla="*/ 187 h 235"/>
                <a:gd name="T20" fmla="*/ 198 w 237"/>
                <a:gd name="T21" fmla="*/ 227 h 235"/>
                <a:gd name="T22" fmla="*/ 229 w 237"/>
                <a:gd name="T23" fmla="*/ 227 h 235"/>
                <a:gd name="T24" fmla="*/ 229 w 237"/>
                <a:gd name="T25" fmla="*/ 196 h 235"/>
                <a:gd name="T26" fmla="*/ 52 w 237"/>
                <a:gd name="T27" fmla="*/ 117 h 235"/>
                <a:gd name="T28" fmla="*/ 52 w 237"/>
                <a:gd name="T29" fmla="*/ 52 h 235"/>
                <a:gd name="T30" fmla="*/ 117 w 237"/>
                <a:gd name="T31" fmla="*/ 52 h 235"/>
                <a:gd name="T32" fmla="*/ 117 w 237"/>
                <a:gd name="T33" fmla="*/ 117 h 235"/>
                <a:gd name="T34" fmla="*/ 52 w 237"/>
                <a:gd name="T35" fmla="*/ 11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35">
                  <a:moveTo>
                    <a:pt x="229" y="196"/>
                  </a:moveTo>
                  <a:cubicBezTo>
                    <a:pt x="189" y="156"/>
                    <a:pt x="189" y="156"/>
                    <a:pt x="189" y="156"/>
                  </a:cubicBezTo>
                  <a:cubicBezTo>
                    <a:pt x="184" y="151"/>
                    <a:pt x="178" y="149"/>
                    <a:pt x="172" y="150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68" y="96"/>
                    <a:pt x="165" y="56"/>
                    <a:pt x="139" y="30"/>
                  </a:cubicBezTo>
                  <a:cubicBezTo>
                    <a:pt x="109" y="0"/>
                    <a:pt x="60" y="0"/>
                    <a:pt x="30" y="30"/>
                  </a:cubicBezTo>
                  <a:cubicBezTo>
                    <a:pt x="0" y="60"/>
                    <a:pt x="0" y="109"/>
                    <a:pt x="30" y="138"/>
                  </a:cubicBezTo>
                  <a:cubicBezTo>
                    <a:pt x="57" y="165"/>
                    <a:pt x="98" y="168"/>
                    <a:pt x="128" y="147"/>
                  </a:cubicBezTo>
                  <a:cubicBezTo>
                    <a:pt x="151" y="170"/>
                    <a:pt x="151" y="170"/>
                    <a:pt x="151" y="170"/>
                  </a:cubicBezTo>
                  <a:cubicBezTo>
                    <a:pt x="151" y="176"/>
                    <a:pt x="153" y="182"/>
                    <a:pt x="158" y="187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206" y="235"/>
                    <a:pt x="220" y="235"/>
                    <a:pt x="229" y="227"/>
                  </a:cubicBezTo>
                  <a:cubicBezTo>
                    <a:pt x="237" y="218"/>
                    <a:pt x="237" y="204"/>
                    <a:pt x="229" y="196"/>
                  </a:cubicBezTo>
                  <a:close/>
                  <a:moveTo>
                    <a:pt x="52" y="117"/>
                  </a:moveTo>
                  <a:cubicBezTo>
                    <a:pt x="34" y="99"/>
                    <a:pt x="34" y="70"/>
                    <a:pt x="52" y="52"/>
                  </a:cubicBezTo>
                  <a:cubicBezTo>
                    <a:pt x="70" y="34"/>
                    <a:pt x="99" y="34"/>
                    <a:pt x="117" y="52"/>
                  </a:cubicBezTo>
                  <a:cubicBezTo>
                    <a:pt x="134" y="70"/>
                    <a:pt x="134" y="99"/>
                    <a:pt x="117" y="117"/>
                  </a:cubicBezTo>
                  <a:cubicBezTo>
                    <a:pt x="99" y="134"/>
                    <a:pt x="70" y="134"/>
                    <a:pt x="52" y="11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8063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B89591-643F-4809-B9D2-E072B502442E}"/>
              </a:ext>
            </a:extLst>
          </p:cNvPr>
          <p:cNvSpPr txBox="1"/>
          <p:nvPr/>
        </p:nvSpPr>
        <p:spPr>
          <a:xfrm>
            <a:off x="240089" y="110732"/>
            <a:ext cx="7440613" cy="7820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Cryptography Tools</a:t>
            </a: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6AA74B47-708E-42A6-9745-4E905A489641}"/>
              </a:ext>
            </a:extLst>
          </p:cNvPr>
          <p:cNvSpPr/>
          <p:nvPr/>
        </p:nvSpPr>
        <p:spPr>
          <a:xfrm>
            <a:off x="0" y="1026058"/>
            <a:ext cx="7989303" cy="5533454"/>
          </a:xfrm>
          <a:prstGeom prst="roundRect">
            <a:avLst>
              <a:gd name="adj" fmla="val 0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E6D974-BD68-4731-A7B3-D426EEF4DD70}"/>
              </a:ext>
            </a:extLst>
          </p:cNvPr>
          <p:cNvSpPr/>
          <p:nvPr/>
        </p:nvSpPr>
        <p:spPr>
          <a:xfrm>
            <a:off x="2991658" y="1055692"/>
            <a:ext cx="2005986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BCTextEncoder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4357CB-34D2-4E4A-AEC0-E88332738B67}"/>
              </a:ext>
            </a:extLst>
          </p:cNvPr>
          <p:cNvSpPr/>
          <p:nvPr/>
        </p:nvSpPr>
        <p:spPr>
          <a:xfrm>
            <a:off x="1042857" y="1451269"/>
            <a:ext cx="6946445" cy="72327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indent="-344488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IN" sz="1800" dirty="0"/>
              <a:t>Encrypts </a:t>
            </a:r>
            <a:r>
              <a:rPr lang="en-IN" sz="1800" b="1" dirty="0">
                <a:solidFill>
                  <a:srgbClr val="FF0000"/>
                </a:solidFill>
              </a:rPr>
              <a:t>confidential text</a:t>
            </a:r>
            <a:r>
              <a:rPr lang="en-IN" sz="1800" dirty="0"/>
              <a:t> in your </a:t>
            </a:r>
            <a:r>
              <a:rPr lang="en-IN" sz="1800" b="1" dirty="0">
                <a:solidFill>
                  <a:srgbClr val="FF0000"/>
                </a:solidFill>
              </a:rPr>
              <a:t>message</a:t>
            </a:r>
            <a:endParaRPr lang="en-IN" sz="1800" dirty="0"/>
          </a:p>
          <a:p>
            <a:pPr marL="344488" indent="-344488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IN" sz="1800" dirty="0"/>
              <a:t>Uses strong symmetric and public-key algorithms for </a:t>
            </a:r>
            <a:r>
              <a:rPr lang="en-IN" sz="1800" b="1" dirty="0">
                <a:solidFill>
                  <a:srgbClr val="FF0000"/>
                </a:solidFill>
              </a:rPr>
              <a:t>data encryption</a:t>
            </a:r>
            <a:endParaRPr lang="en-IN" sz="18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1A30BB-D4FD-43E8-8B53-F6888B49167B}"/>
              </a:ext>
            </a:extLst>
          </p:cNvPr>
          <p:cNvCxnSpPr>
            <a:cxnSpLocks/>
          </p:cNvCxnSpPr>
          <p:nvPr/>
        </p:nvCxnSpPr>
        <p:spPr>
          <a:xfrm>
            <a:off x="8229600" y="1138077"/>
            <a:ext cx="0" cy="5274317"/>
          </a:xfrm>
          <a:prstGeom prst="line">
            <a:avLst/>
          </a:prstGeom>
          <a:noFill/>
          <a:ln w="28575" cap="flat" cmpd="sng" algn="ctr">
            <a:solidFill>
              <a:schemeClr val="bg1">
                <a:lumMod val="60000"/>
                <a:lumOff val="40000"/>
              </a:schemeClr>
            </a:solidFill>
            <a:prstDash val="sysDot"/>
            <a:miter lim="800000"/>
            <a:headEnd type="oval" w="med" len="med"/>
            <a:tailEnd type="oval" w="med" len="med"/>
          </a:ln>
          <a:effectLst/>
        </p:spPr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A3F7CEF-A8DB-487C-BE74-7266EC324B24}"/>
              </a:ext>
            </a:extLst>
          </p:cNvPr>
          <p:cNvGrpSpPr/>
          <p:nvPr/>
        </p:nvGrpSpPr>
        <p:grpSpPr>
          <a:xfrm>
            <a:off x="168733" y="1456000"/>
            <a:ext cx="713625" cy="713813"/>
            <a:chOff x="122239" y="887462"/>
            <a:chExt cx="713625" cy="71381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C695B40-6023-482D-BC23-0293009A86A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2239" y="887462"/>
              <a:ext cx="713625" cy="713813"/>
            </a:xfrm>
            <a:prstGeom prst="ellipse">
              <a:avLst/>
            </a:prstGeom>
            <a:solidFill>
              <a:srgbClr val="A5A5A5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8984" rtl="0" eaLnBrk="1" fontAlgn="auto" latinLnBrk="0" hangingPunct="1"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0" name="Freeform 39">
              <a:extLst>
                <a:ext uri="{FF2B5EF4-FFF2-40B4-BE49-F238E27FC236}">
                  <a16:creationId xmlns:a16="http://schemas.microsoft.com/office/drawing/2014/main" id="{71DC7458-0DA5-40A9-81E3-DF83A35FB1C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31489" y="1096805"/>
              <a:ext cx="295124" cy="295127"/>
            </a:xfrm>
            <a:custGeom>
              <a:avLst/>
              <a:gdLst>
                <a:gd name="T0" fmla="*/ 399 w 444"/>
                <a:gd name="T1" fmla="*/ 53 h 444"/>
                <a:gd name="T2" fmla="*/ 399 w 444"/>
                <a:gd name="T3" fmla="*/ 53 h 444"/>
                <a:gd name="T4" fmla="*/ 372 w 444"/>
                <a:gd name="T5" fmla="*/ 53 h 444"/>
                <a:gd name="T6" fmla="*/ 372 w 444"/>
                <a:gd name="T7" fmla="*/ 98 h 444"/>
                <a:gd name="T8" fmla="*/ 293 w 444"/>
                <a:gd name="T9" fmla="*/ 98 h 444"/>
                <a:gd name="T10" fmla="*/ 293 w 444"/>
                <a:gd name="T11" fmla="*/ 53 h 444"/>
                <a:gd name="T12" fmla="*/ 151 w 444"/>
                <a:gd name="T13" fmla="*/ 53 h 444"/>
                <a:gd name="T14" fmla="*/ 151 w 444"/>
                <a:gd name="T15" fmla="*/ 98 h 444"/>
                <a:gd name="T16" fmla="*/ 71 w 444"/>
                <a:gd name="T17" fmla="*/ 98 h 444"/>
                <a:gd name="T18" fmla="*/ 71 w 444"/>
                <a:gd name="T19" fmla="*/ 53 h 444"/>
                <a:gd name="T20" fmla="*/ 45 w 444"/>
                <a:gd name="T21" fmla="*/ 53 h 444"/>
                <a:gd name="T22" fmla="*/ 0 w 444"/>
                <a:gd name="T23" fmla="*/ 98 h 444"/>
                <a:gd name="T24" fmla="*/ 0 w 444"/>
                <a:gd name="T25" fmla="*/ 399 h 444"/>
                <a:gd name="T26" fmla="*/ 45 w 444"/>
                <a:gd name="T27" fmla="*/ 443 h 444"/>
                <a:gd name="T28" fmla="*/ 399 w 444"/>
                <a:gd name="T29" fmla="*/ 443 h 444"/>
                <a:gd name="T30" fmla="*/ 443 w 444"/>
                <a:gd name="T31" fmla="*/ 399 h 444"/>
                <a:gd name="T32" fmla="*/ 443 w 444"/>
                <a:gd name="T33" fmla="*/ 98 h 444"/>
                <a:gd name="T34" fmla="*/ 399 w 444"/>
                <a:gd name="T35" fmla="*/ 53 h 444"/>
                <a:gd name="T36" fmla="*/ 399 w 444"/>
                <a:gd name="T37" fmla="*/ 399 h 444"/>
                <a:gd name="T38" fmla="*/ 399 w 444"/>
                <a:gd name="T39" fmla="*/ 399 h 444"/>
                <a:gd name="T40" fmla="*/ 45 w 444"/>
                <a:gd name="T41" fmla="*/ 399 h 444"/>
                <a:gd name="T42" fmla="*/ 45 w 444"/>
                <a:gd name="T43" fmla="*/ 196 h 444"/>
                <a:gd name="T44" fmla="*/ 399 w 444"/>
                <a:gd name="T45" fmla="*/ 196 h 444"/>
                <a:gd name="T46" fmla="*/ 399 w 444"/>
                <a:gd name="T47" fmla="*/ 399 h 444"/>
                <a:gd name="T48" fmla="*/ 124 w 444"/>
                <a:gd name="T49" fmla="*/ 0 h 444"/>
                <a:gd name="T50" fmla="*/ 124 w 444"/>
                <a:gd name="T51" fmla="*/ 0 h 444"/>
                <a:gd name="T52" fmla="*/ 89 w 444"/>
                <a:gd name="T53" fmla="*/ 0 h 444"/>
                <a:gd name="T54" fmla="*/ 89 w 444"/>
                <a:gd name="T55" fmla="*/ 89 h 444"/>
                <a:gd name="T56" fmla="*/ 124 w 444"/>
                <a:gd name="T57" fmla="*/ 89 h 444"/>
                <a:gd name="T58" fmla="*/ 124 w 444"/>
                <a:gd name="T59" fmla="*/ 0 h 444"/>
                <a:gd name="T60" fmla="*/ 354 w 444"/>
                <a:gd name="T61" fmla="*/ 0 h 444"/>
                <a:gd name="T62" fmla="*/ 354 w 444"/>
                <a:gd name="T63" fmla="*/ 0 h 444"/>
                <a:gd name="T64" fmla="*/ 319 w 444"/>
                <a:gd name="T65" fmla="*/ 0 h 444"/>
                <a:gd name="T66" fmla="*/ 319 w 444"/>
                <a:gd name="T67" fmla="*/ 89 h 444"/>
                <a:gd name="T68" fmla="*/ 354 w 444"/>
                <a:gd name="T69" fmla="*/ 89 h 444"/>
                <a:gd name="T70" fmla="*/ 354 w 444"/>
                <a:gd name="T7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828434" rtl="0" eaLnBrk="1" fontAlgn="auto" latinLnBrk="0" hangingPunct="1"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518F9F58-D507-4C73-82E7-C0A052F62832}"/>
              </a:ext>
            </a:extLst>
          </p:cNvPr>
          <p:cNvSpPr/>
          <p:nvPr/>
        </p:nvSpPr>
        <p:spPr>
          <a:xfrm>
            <a:off x="9261829" y="1274557"/>
            <a:ext cx="209148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AxCrypt</a:t>
            </a:r>
          </a:p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https://axcrypt.net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03484EA-C658-43EF-B2EC-03BAAB01E314}"/>
              </a:ext>
            </a:extLst>
          </p:cNvPr>
          <p:cNvSpPr/>
          <p:nvPr/>
        </p:nvSpPr>
        <p:spPr>
          <a:xfrm>
            <a:off x="9261829" y="2388058"/>
            <a:ext cx="2701571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base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Microsoft Cryptography Tools</a:t>
            </a:r>
          </a:p>
          <a:p>
            <a:pPr marL="0" marR="0" lvl="0" indent="0" defTabSz="914400" eaLnBrk="1" fontAlgn="base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https://docs.microsoft.com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32E7E4F-1A2D-49FE-A369-4846090D1F44}"/>
              </a:ext>
            </a:extLst>
          </p:cNvPr>
          <p:cNvSpPr/>
          <p:nvPr/>
        </p:nvSpPr>
        <p:spPr>
          <a:xfrm>
            <a:off x="9261829" y="3501559"/>
            <a:ext cx="209148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Concealer</a:t>
            </a:r>
          </a:p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https://www.belightsoft.com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654B32B-4CB9-4BAF-976B-902296885C33}"/>
              </a:ext>
            </a:extLst>
          </p:cNvPr>
          <p:cNvSpPr/>
          <p:nvPr/>
        </p:nvSpPr>
        <p:spPr>
          <a:xfrm>
            <a:off x="9261829" y="4616676"/>
            <a:ext cx="2378342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CryptoForge </a:t>
            </a:r>
          </a:p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https://www.cryptoforge.com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14CD110-F661-43A3-AE38-77A57FBA8A15}"/>
              </a:ext>
            </a:extLst>
          </p:cNvPr>
          <p:cNvSpPr/>
          <p:nvPr/>
        </p:nvSpPr>
        <p:spPr>
          <a:xfrm>
            <a:off x="9261829" y="5744777"/>
            <a:ext cx="2701571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Cyphertop</a:t>
            </a:r>
          </a:p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https://cyphertop.com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0A8EB97-7C27-490C-A51F-AE15E0CA2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123" y="2344555"/>
            <a:ext cx="5583515" cy="4085950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30CF4B44-9D90-4D3E-8810-5F52D6B399B6}"/>
              </a:ext>
            </a:extLst>
          </p:cNvPr>
          <p:cNvSpPr/>
          <p:nvPr/>
        </p:nvSpPr>
        <p:spPr>
          <a:xfrm>
            <a:off x="5362416" y="6178634"/>
            <a:ext cx="1439818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r" defTabSz="91440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https://www.jetico.com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F2326D2-78A9-45EB-8D05-1833D0DEA41B}"/>
              </a:ext>
            </a:extLst>
          </p:cNvPr>
          <p:cNvGrpSpPr/>
          <p:nvPr/>
        </p:nvGrpSpPr>
        <p:grpSpPr>
          <a:xfrm>
            <a:off x="8560769" y="1252301"/>
            <a:ext cx="567733" cy="567733"/>
            <a:chOff x="8128386" y="2023054"/>
            <a:chExt cx="567733" cy="567733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90F8B4D-C80C-42D8-8A50-0C144790FCAD}"/>
                </a:ext>
              </a:extLst>
            </p:cNvPr>
            <p:cNvSpPr/>
            <p:nvPr/>
          </p:nvSpPr>
          <p:spPr>
            <a:xfrm>
              <a:off x="8128386" y="2023054"/>
              <a:ext cx="567733" cy="567733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422" tIns="45711" rIns="91422" bIns="45711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</a:endParaRPr>
            </a:p>
          </p:txBody>
        </p:sp>
        <p:sp>
          <p:nvSpPr>
            <p:cNvPr id="52" name="Freeform 107">
              <a:extLst>
                <a:ext uri="{FF2B5EF4-FFF2-40B4-BE49-F238E27FC236}">
                  <a16:creationId xmlns:a16="http://schemas.microsoft.com/office/drawing/2014/main" id="{834968D8-2476-4DC1-BD87-57B413B9901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57646" y="2153512"/>
              <a:ext cx="309212" cy="306816"/>
            </a:xfrm>
            <a:custGeom>
              <a:avLst/>
              <a:gdLst>
                <a:gd name="T0" fmla="*/ 73833840 w 567"/>
                <a:gd name="T1" fmla="*/ 58257727 h 566"/>
                <a:gd name="T2" fmla="*/ 70963933 w 567"/>
                <a:gd name="T3" fmla="*/ 65604161 h 566"/>
                <a:gd name="T4" fmla="*/ 70050879 w 567"/>
                <a:gd name="T5" fmla="*/ 72822069 h 566"/>
                <a:gd name="T6" fmla="*/ 62745726 w 567"/>
                <a:gd name="T7" fmla="*/ 70115488 h 566"/>
                <a:gd name="T8" fmla="*/ 55310188 w 567"/>
                <a:gd name="T9" fmla="*/ 70115488 h 566"/>
                <a:gd name="T10" fmla="*/ 48005034 w 567"/>
                <a:gd name="T11" fmla="*/ 72822069 h 566"/>
                <a:gd name="T12" fmla="*/ 40569497 w 567"/>
                <a:gd name="T13" fmla="*/ 70115488 h 566"/>
                <a:gd name="T14" fmla="*/ 33264343 w 567"/>
                <a:gd name="T15" fmla="*/ 70115488 h 566"/>
                <a:gd name="T16" fmla="*/ 25828806 w 567"/>
                <a:gd name="T17" fmla="*/ 72822069 h 566"/>
                <a:gd name="T18" fmla="*/ 18523652 w 567"/>
                <a:gd name="T19" fmla="*/ 70115488 h 566"/>
                <a:gd name="T20" fmla="*/ 11088114 w 567"/>
                <a:gd name="T21" fmla="*/ 70115488 h 566"/>
                <a:gd name="T22" fmla="*/ 3782961 w 567"/>
                <a:gd name="T23" fmla="*/ 72822069 h 566"/>
                <a:gd name="T24" fmla="*/ 2869907 w 567"/>
                <a:gd name="T25" fmla="*/ 65604161 h 566"/>
                <a:gd name="T26" fmla="*/ 0 w 567"/>
                <a:gd name="T27" fmla="*/ 58257727 h 566"/>
                <a:gd name="T28" fmla="*/ 2869907 w 567"/>
                <a:gd name="T29" fmla="*/ 50008741 h 566"/>
                <a:gd name="T30" fmla="*/ 2869907 w 567"/>
                <a:gd name="T31" fmla="*/ 43693385 h 566"/>
                <a:gd name="T32" fmla="*/ 0 w 567"/>
                <a:gd name="T33" fmla="*/ 36346592 h 566"/>
                <a:gd name="T34" fmla="*/ 2869907 w 567"/>
                <a:gd name="T35" fmla="*/ 28226490 h 566"/>
                <a:gd name="T36" fmla="*/ 2869907 w 567"/>
                <a:gd name="T37" fmla="*/ 21782250 h 566"/>
                <a:gd name="T38" fmla="*/ 0 w 567"/>
                <a:gd name="T39" fmla="*/ 14564342 h 566"/>
                <a:gd name="T40" fmla="*/ 2869907 w 567"/>
                <a:gd name="T41" fmla="*/ 6315714 h 566"/>
                <a:gd name="T42" fmla="*/ 3782961 w 567"/>
                <a:gd name="T43" fmla="*/ 0 h 566"/>
                <a:gd name="T44" fmla="*/ 11088114 w 567"/>
                <a:gd name="T45" fmla="*/ 1804387 h 566"/>
                <a:gd name="T46" fmla="*/ 18523652 w 567"/>
                <a:gd name="T47" fmla="*/ 1804387 h 566"/>
                <a:gd name="T48" fmla="*/ 25828806 w 567"/>
                <a:gd name="T49" fmla="*/ 0 h 566"/>
                <a:gd name="T50" fmla="*/ 33264343 w 567"/>
                <a:gd name="T51" fmla="*/ 1804387 h 566"/>
                <a:gd name="T52" fmla="*/ 40569497 w 567"/>
                <a:gd name="T53" fmla="*/ 1804387 h 566"/>
                <a:gd name="T54" fmla="*/ 48005034 w 567"/>
                <a:gd name="T55" fmla="*/ 0 h 566"/>
                <a:gd name="T56" fmla="*/ 55310188 w 567"/>
                <a:gd name="T57" fmla="*/ 1804387 h 566"/>
                <a:gd name="T58" fmla="*/ 62745726 w 567"/>
                <a:gd name="T59" fmla="*/ 1804387 h 566"/>
                <a:gd name="T60" fmla="*/ 70050879 w 567"/>
                <a:gd name="T61" fmla="*/ 0 h 566"/>
                <a:gd name="T62" fmla="*/ 70963933 w 567"/>
                <a:gd name="T63" fmla="*/ 6315714 h 566"/>
                <a:gd name="T64" fmla="*/ 73833840 w 567"/>
                <a:gd name="T65" fmla="*/ 14564342 h 566"/>
                <a:gd name="T66" fmla="*/ 70963933 w 567"/>
                <a:gd name="T67" fmla="*/ 21782250 h 566"/>
                <a:gd name="T68" fmla="*/ 70963933 w 567"/>
                <a:gd name="T69" fmla="*/ 28226490 h 566"/>
                <a:gd name="T70" fmla="*/ 73833840 w 567"/>
                <a:gd name="T71" fmla="*/ 36346592 h 566"/>
                <a:gd name="T72" fmla="*/ 70963933 w 567"/>
                <a:gd name="T73" fmla="*/ 43693385 h 566"/>
                <a:gd name="T74" fmla="*/ 70963933 w 567"/>
                <a:gd name="T75" fmla="*/ 50008741 h 566"/>
                <a:gd name="T76" fmla="*/ 73833840 w 567"/>
                <a:gd name="T77" fmla="*/ 58257727 h 566"/>
                <a:gd name="T78" fmla="*/ 63658779 w 567"/>
                <a:gd name="T79" fmla="*/ 9022295 h 566"/>
                <a:gd name="T80" fmla="*/ 10175061 w 567"/>
                <a:gd name="T81" fmla="*/ 62768695 h 566"/>
                <a:gd name="T82" fmla="*/ 63658779 w 567"/>
                <a:gd name="T83" fmla="*/ 9022295 h 566"/>
                <a:gd name="T84" fmla="*/ 32351290 w 567"/>
                <a:gd name="T85" fmla="*/ 48204353 h 566"/>
                <a:gd name="T86" fmla="*/ 60006203 w 567"/>
                <a:gd name="T87" fmla="*/ 44595579 h 566"/>
                <a:gd name="T88" fmla="*/ 13827637 w 567"/>
                <a:gd name="T89" fmla="*/ 59159921 h 566"/>
                <a:gd name="T90" fmla="*/ 32351290 w 567"/>
                <a:gd name="T91" fmla="*/ 48204353 h 566"/>
                <a:gd name="T92" fmla="*/ 24915752 w 567"/>
                <a:gd name="T93" fmla="*/ 30933430 h 566"/>
                <a:gd name="T94" fmla="*/ 24915752 w 567"/>
                <a:gd name="T95" fmla="*/ 16368729 h 566"/>
                <a:gd name="T96" fmla="*/ 24915752 w 567"/>
                <a:gd name="T97" fmla="*/ 30933430 h 56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67" h="566">
                  <a:moveTo>
                    <a:pt x="566" y="452"/>
                  </a:moveTo>
                  <a:lnTo>
                    <a:pt x="566" y="452"/>
                  </a:lnTo>
                  <a:cubicBezTo>
                    <a:pt x="566" y="459"/>
                    <a:pt x="559" y="473"/>
                    <a:pt x="544" y="473"/>
                  </a:cubicBezTo>
                  <a:cubicBezTo>
                    <a:pt x="544" y="509"/>
                    <a:pt x="544" y="509"/>
                    <a:pt x="544" y="509"/>
                  </a:cubicBezTo>
                  <a:cubicBezTo>
                    <a:pt x="559" y="509"/>
                    <a:pt x="566" y="523"/>
                    <a:pt x="566" y="537"/>
                  </a:cubicBezTo>
                  <a:cubicBezTo>
                    <a:pt x="566" y="551"/>
                    <a:pt x="552" y="565"/>
                    <a:pt x="537" y="565"/>
                  </a:cubicBezTo>
                  <a:cubicBezTo>
                    <a:pt x="523" y="565"/>
                    <a:pt x="516" y="558"/>
                    <a:pt x="509" y="544"/>
                  </a:cubicBezTo>
                  <a:cubicBezTo>
                    <a:pt x="481" y="544"/>
                    <a:pt x="481" y="544"/>
                    <a:pt x="481" y="544"/>
                  </a:cubicBezTo>
                  <a:cubicBezTo>
                    <a:pt x="474" y="558"/>
                    <a:pt x="467" y="565"/>
                    <a:pt x="453" y="565"/>
                  </a:cubicBezTo>
                  <a:cubicBezTo>
                    <a:pt x="438" y="565"/>
                    <a:pt x="431" y="558"/>
                    <a:pt x="424" y="544"/>
                  </a:cubicBezTo>
                  <a:cubicBezTo>
                    <a:pt x="396" y="544"/>
                    <a:pt x="396" y="544"/>
                    <a:pt x="396" y="544"/>
                  </a:cubicBezTo>
                  <a:cubicBezTo>
                    <a:pt x="389" y="558"/>
                    <a:pt x="382" y="565"/>
                    <a:pt x="368" y="565"/>
                  </a:cubicBezTo>
                  <a:cubicBezTo>
                    <a:pt x="354" y="565"/>
                    <a:pt x="347" y="558"/>
                    <a:pt x="340" y="544"/>
                  </a:cubicBezTo>
                  <a:cubicBezTo>
                    <a:pt x="311" y="544"/>
                    <a:pt x="311" y="544"/>
                    <a:pt x="311" y="544"/>
                  </a:cubicBezTo>
                  <a:cubicBezTo>
                    <a:pt x="304" y="558"/>
                    <a:pt x="297" y="565"/>
                    <a:pt x="283" y="565"/>
                  </a:cubicBezTo>
                  <a:cubicBezTo>
                    <a:pt x="269" y="565"/>
                    <a:pt x="262" y="558"/>
                    <a:pt x="255" y="544"/>
                  </a:cubicBezTo>
                  <a:cubicBezTo>
                    <a:pt x="226" y="544"/>
                    <a:pt x="226" y="544"/>
                    <a:pt x="226" y="544"/>
                  </a:cubicBezTo>
                  <a:cubicBezTo>
                    <a:pt x="219" y="558"/>
                    <a:pt x="212" y="565"/>
                    <a:pt x="198" y="565"/>
                  </a:cubicBezTo>
                  <a:cubicBezTo>
                    <a:pt x="184" y="565"/>
                    <a:pt x="177" y="558"/>
                    <a:pt x="170" y="544"/>
                  </a:cubicBezTo>
                  <a:cubicBezTo>
                    <a:pt x="142" y="544"/>
                    <a:pt x="142" y="544"/>
                    <a:pt x="142" y="544"/>
                  </a:cubicBezTo>
                  <a:cubicBezTo>
                    <a:pt x="135" y="558"/>
                    <a:pt x="128" y="565"/>
                    <a:pt x="113" y="565"/>
                  </a:cubicBezTo>
                  <a:cubicBezTo>
                    <a:pt x="99" y="565"/>
                    <a:pt x="92" y="558"/>
                    <a:pt x="85" y="544"/>
                  </a:cubicBezTo>
                  <a:cubicBezTo>
                    <a:pt x="57" y="544"/>
                    <a:pt x="57" y="544"/>
                    <a:pt x="57" y="544"/>
                  </a:cubicBezTo>
                  <a:cubicBezTo>
                    <a:pt x="50" y="558"/>
                    <a:pt x="43" y="565"/>
                    <a:pt x="29" y="565"/>
                  </a:cubicBezTo>
                  <a:cubicBezTo>
                    <a:pt x="15" y="565"/>
                    <a:pt x="0" y="551"/>
                    <a:pt x="0" y="537"/>
                  </a:cubicBezTo>
                  <a:cubicBezTo>
                    <a:pt x="0" y="523"/>
                    <a:pt x="7" y="509"/>
                    <a:pt x="22" y="509"/>
                  </a:cubicBezTo>
                  <a:cubicBezTo>
                    <a:pt x="22" y="473"/>
                    <a:pt x="22" y="473"/>
                    <a:pt x="22" y="473"/>
                  </a:cubicBezTo>
                  <a:cubicBezTo>
                    <a:pt x="7" y="473"/>
                    <a:pt x="0" y="459"/>
                    <a:pt x="0" y="452"/>
                  </a:cubicBezTo>
                  <a:cubicBezTo>
                    <a:pt x="0" y="438"/>
                    <a:pt x="7" y="424"/>
                    <a:pt x="22" y="424"/>
                  </a:cubicBezTo>
                  <a:cubicBezTo>
                    <a:pt x="22" y="388"/>
                    <a:pt x="22" y="388"/>
                    <a:pt x="22" y="388"/>
                  </a:cubicBezTo>
                  <a:cubicBezTo>
                    <a:pt x="7" y="388"/>
                    <a:pt x="0" y="374"/>
                    <a:pt x="0" y="367"/>
                  </a:cubicBezTo>
                  <a:cubicBezTo>
                    <a:pt x="0" y="353"/>
                    <a:pt x="7" y="339"/>
                    <a:pt x="22" y="339"/>
                  </a:cubicBezTo>
                  <a:cubicBezTo>
                    <a:pt x="22" y="304"/>
                    <a:pt x="22" y="304"/>
                    <a:pt x="22" y="304"/>
                  </a:cubicBezTo>
                  <a:cubicBezTo>
                    <a:pt x="7" y="304"/>
                    <a:pt x="0" y="289"/>
                    <a:pt x="0" y="282"/>
                  </a:cubicBezTo>
                  <a:cubicBezTo>
                    <a:pt x="0" y="268"/>
                    <a:pt x="7" y="254"/>
                    <a:pt x="22" y="254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7" y="219"/>
                    <a:pt x="0" y="205"/>
                    <a:pt x="0" y="198"/>
                  </a:cubicBezTo>
                  <a:cubicBezTo>
                    <a:pt x="0" y="183"/>
                    <a:pt x="7" y="169"/>
                    <a:pt x="22" y="169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7" y="134"/>
                    <a:pt x="0" y="120"/>
                    <a:pt x="0" y="113"/>
                  </a:cubicBezTo>
                  <a:cubicBezTo>
                    <a:pt x="0" y="98"/>
                    <a:pt x="7" y="84"/>
                    <a:pt x="22" y="84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7" y="49"/>
                    <a:pt x="0" y="35"/>
                    <a:pt x="0" y="28"/>
                  </a:cubicBezTo>
                  <a:cubicBezTo>
                    <a:pt x="0" y="7"/>
                    <a:pt x="15" y="0"/>
                    <a:pt x="29" y="0"/>
                  </a:cubicBezTo>
                  <a:cubicBezTo>
                    <a:pt x="43" y="0"/>
                    <a:pt x="50" y="7"/>
                    <a:pt x="57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92" y="7"/>
                    <a:pt x="99" y="0"/>
                    <a:pt x="113" y="0"/>
                  </a:cubicBezTo>
                  <a:cubicBezTo>
                    <a:pt x="128" y="0"/>
                    <a:pt x="135" y="7"/>
                    <a:pt x="142" y="14"/>
                  </a:cubicBezTo>
                  <a:cubicBezTo>
                    <a:pt x="170" y="14"/>
                    <a:pt x="170" y="14"/>
                    <a:pt x="170" y="14"/>
                  </a:cubicBezTo>
                  <a:cubicBezTo>
                    <a:pt x="177" y="7"/>
                    <a:pt x="184" y="0"/>
                    <a:pt x="198" y="0"/>
                  </a:cubicBezTo>
                  <a:cubicBezTo>
                    <a:pt x="212" y="0"/>
                    <a:pt x="219" y="7"/>
                    <a:pt x="226" y="14"/>
                  </a:cubicBezTo>
                  <a:cubicBezTo>
                    <a:pt x="255" y="14"/>
                    <a:pt x="255" y="14"/>
                    <a:pt x="255" y="14"/>
                  </a:cubicBezTo>
                  <a:cubicBezTo>
                    <a:pt x="262" y="7"/>
                    <a:pt x="269" y="0"/>
                    <a:pt x="283" y="0"/>
                  </a:cubicBezTo>
                  <a:cubicBezTo>
                    <a:pt x="297" y="0"/>
                    <a:pt x="304" y="7"/>
                    <a:pt x="311" y="14"/>
                  </a:cubicBezTo>
                  <a:cubicBezTo>
                    <a:pt x="340" y="14"/>
                    <a:pt x="340" y="14"/>
                    <a:pt x="340" y="14"/>
                  </a:cubicBezTo>
                  <a:cubicBezTo>
                    <a:pt x="347" y="7"/>
                    <a:pt x="354" y="0"/>
                    <a:pt x="368" y="0"/>
                  </a:cubicBezTo>
                  <a:cubicBezTo>
                    <a:pt x="382" y="0"/>
                    <a:pt x="389" y="7"/>
                    <a:pt x="396" y="14"/>
                  </a:cubicBezTo>
                  <a:cubicBezTo>
                    <a:pt x="424" y="14"/>
                    <a:pt x="424" y="14"/>
                    <a:pt x="424" y="14"/>
                  </a:cubicBezTo>
                  <a:cubicBezTo>
                    <a:pt x="431" y="7"/>
                    <a:pt x="438" y="0"/>
                    <a:pt x="453" y="0"/>
                  </a:cubicBezTo>
                  <a:cubicBezTo>
                    <a:pt x="467" y="0"/>
                    <a:pt x="474" y="7"/>
                    <a:pt x="481" y="14"/>
                  </a:cubicBezTo>
                  <a:cubicBezTo>
                    <a:pt x="509" y="14"/>
                    <a:pt x="509" y="14"/>
                    <a:pt x="509" y="14"/>
                  </a:cubicBezTo>
                  <a:cubicBezTo>
                    <a:pt x="516" y="7"/>
                    <a:pt x="523" y="0"/>
                    <a:pt x="537" y="0"/>
                  </a:cubicBezTo>
                  <a:cubicBezTo>
                    <a:pt x="552" y="0"/>
                    <a:pt x="566" y="7"/>
                    <a:pt x="566" y="28"/>
                  </a:cubicBezTo>
                  <a:cubicBezTo>
                    <a:pt x="566" y="35"/>
                    <a:pt x="559" y="49"/>
                    <a:pt x="544" y="49"/>
                  </a:cubicBezTo>
                  <a:cubicBezTo>
                    <a:pt x="544" y="84"/>
                    <a:pt x="544" y="84"/>
                    <a:pt x="544" y="84"/>
                  </a:cubicBezTo>
                  <a:cubicBezTo>
                    <a:pt x="559" y="84"/>
                    <a:pt x="566" y="98"/>
                    <a:pt x="566" y="113"/>
                  </a:cubicBezTo>
                  <a:cubicBezTo>
                    <a:pt x="566" y="120"/>
                    <a:pt x="559" y="134"/>
                    <a:pt x="544" y="134"/>
                  </a:cubicBezTo>
                  <a:cubicBezTo>
                    <a:pt x="544" y="169"/>
                    <a:pt x="544" y="169"/>
                    <a:pt x="544" y="169"/>
                  </a:cubicBezTo>
                  <a:cubicBezTo>
                    <a:pt x="559" y="169"/>
                    <a:pt x="566" y="183"/>
                    <a:pt x="566" y="198"/>
                  </a:cubicBezTo>
                  <a:cubicBezTo>
                    <a:pt x="566" y="205"/>
                    <a:pt x="559" y="219"/>
                    <a:pt x="544" y="219"/>
                  </a:cubicBezTo>
                  <a:cubicBezTo>
                    <a:pt x="544" y="254"/>
                    <a:pt x="544" y="254"/>
                    <a:pt x="544" y="254"/>
                  </a:cubicBezTo>
                  <a:cubicBezTo>
                    <a:pt x="559" y="254"/>
                    <a:pt x="566" y="268"/>
                    <a:pt x="566" y="282"/>
                  </a:cubicBezTo>
                  <a:cubicBezTo>
                    <a:pt x="566" y="289"/>
                    <a:pt x="559" y="304"/>
                    <a:pt x="544" y="304"/>
                  </a:cubicBezTo>
                  <a:cubicBezTo>
                    <a:pt x="544" y="339"/>
                    <a:pt x="544" y="339"/>
                    <a:pt x="544" y="339"/>
                  </a:cubicBezTo>
                  <a:cubicBezTo>
                    <a:pt x="559" y="339"/>
                    <a:pt x="566" y="353"/>
                    <a:pt x="566" y="367"/>
                  </a:cubicBezTo>
                  <a:cubicBezTo>
                    <a:pt x="566" y="374"/>
                    <a:pt x="559" y="388"/>
                    <a:pt x="544" y="388"/>
                  </a:cubicBezTo>
                  <a:cubicBezTo>
                    <a:pt x="544" y="424"/>
                    <a:pt x="544" y="424"/>
                    <a:pt x="544" y="424"/>
                  </a:cubicBezTo>
                  <a:cubicBezTo>
                    <a:pt x="559" y="424"/>
                    <a:pt x="566" y="438"/>
                    <a:pt x="566" y="452"/>
                  </a:cubicBezTo>
                  <a:close/>
                  <a:moveTo>
                    <a:pt x="488" y="70"/>
                  </a:moveTo>
                  <a:lnTo>
                    <a:pt x="488" y="70"/>
                  </a:lnTo>
                  <a:cubicBezTo>
                    <a:pt x="78" y="70"/>
                    <a:pt x="78" y="70"/>
                    <a:pt x="78" y="70"/>
                  </a:cubicBezTo>
                  <a:cubicBezTo>
                    <a:pt x="78" y="487"/>
                    <a:pt x="78" y="487"/>
                    <a:pt x="78" y="487"/>
                  </a:cubicBezTo>
                  <a:cubicBezTo>
                    <a:pt x="488" y="487"/>
                    <a:pt x="488" y="487"/>
                    <a:pt x="488" y="487"/>
                  </a:cubicBezTo>
                  <a:lnTo>
                    <a:pt x="488" y="70"/>
                  </a:lnTo>
                  <a:close/>
                  <a:moveTo>
                    <a:pt x="248" y="374"/>
                  </a:moveTo>
                  <a:lnTo>
                    <a:pt x="248" y="374"/>
                  </a:lnTo>
                  <a:cubicBezTo>
                    <a:pt x="375" y="212"/>
                    <a:pt x="375" y="212"/>
                    <a:pt x="375" y="212"/>
                  </a:cubicBezTo>
                  <a:cubicBezTo>
                    <a:pt x="460" y="346"/>
                    <a:pt x="460" y="346"/>
                    <a:pt x="460" y="346"/>
                  </a:cubicBezTo>
                  <a:cubicBezTo>
                    <a:pt x="460" y="459"/>
                    <a:pt x="460" y="459"/>
                    <a:pt x="460" y="459"/>
                  </a:cubicBezTo>
                  <a:cubicBezTo>
                    <a:pt x="106" y="459"/>
                    <a:pt x="106" y="459"/>
                    <a:pt x="106" y="459"/>
                  </a:cubicBezTo>
                  <a:cubicBezTo>
                    <a:pt x="219" y="346"/>
                    <a:pt x="219" y="346"/>
                    <a:pt x="219" y="346"/>
                  </a:cubicBezTo>
                  <a:lnTo>
                    <a:pt x="248" y="374"/>
                  </a:lnTo>
                  <a:close/>
                  <a:moveTo>
                    <a:pt x="191" y="240"/>
                  </a:moveTo>
                  <a:lnTo>
                    <a:pt x="191" y="240"/>
                  </a:lnTo>
                  <a:cubicBezTo>
                    <a:pt x="156" y="240"/>
                    <a:pt x="135" y="219"/>
                    <a:pt x="135" y="183"/>
                  </a:cubicBezTo>
                  <a:cubicBezTo>
                    <a:pt x="135" y="155"/>
                    <a:pt x="156" y="127"/>
                    <a:pt x="191" y="127"/>
                  </a:cubicBezTo>
                  <a:cubicBezTo>
                    <a:pt x="219" y="127"/>
                    <a:pt x="248" y="155"/>
                    <a:pt x="248" y="183"/>
                  </a:cubicBezTo>
                  <a:cubicBezTo>
                    <a:pt x="248" y="219"/>
                    <a:pt x="219" y="240"/>
                    <a:pt x="191" y="24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38660CB-48AF-4FA7-938D-8CD049909A8D}"/>
              </a:ext>
            </a:extLst>
          </p:cNvPr>
          <p:cNvGrpSpPr/>
          <p:nvPr/>
        </p:nvGrpSpPr>
        <p:grpSpPr>
          <a:xfrm>
            <a:off x="8560769" y="2369856"/>
            <a:ext cx="567733" cy="567733"/>
            <a:chOff x="8128386" y="2929245"/>
            <a:chExt cx="567733" cy="567733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EE8DF83-B875-4FF9-B210-C5E57017CB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8386" y="2929245"/>
              <a:ext cx="567733" cy="567733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422" tIns="45711" rIns="91422" bIns="45711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</a:endParaRPr>
            </a:p>
          </p:txBody>
        </p:sp>
        <p:sp>
          <p:nvSpPr>
            <p:cNvPr id="55" name="Freeform 123">
              <a:extLst>
                <a:ext uri="{FF2B5EF4-FFF2-40B4-BE49-F238E27FC236}">
                  <a16:creationId xmlns:a16="http://schemas.microsoft.com/office/drawing/2014/main" id="{0922D8F5-2E4C-4A4E-B2FC-BFD032DB6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0816" y="3040424"/>
              <a:ext cx="342872" cy="345375"/>
            </a:xfrm>
            <a:custGeom>
              <a:avLst/>
              <a:gdLst>
                <a:gd name="T0" fmla="*/ 74657633 w 602"/>
                <a:gd name="T1" fmla="*/ 42962442 h 609"/>
                <a:gd name="T2" fmla="*/ 74657633 w 602"/>
                <a:gd name="T3" fmla="*/ 42962442 h 609"/>
                <a:gd name="T4" fmla="*/ 71002968 w 602"/>
                <a:gd name="T5" fmla="*/ 42962442 h 609"/>
                <a:gd name="T6" fmla="*/ 43332858 w 602"/>
                <a:gd name="T7" fmla="*/ 70396460 h 609"/>
                <a:gd name="T8" fmla="*/ 43332858 w 602"/>
                <a:gd name="T9" fmla="*/ 75054951 h 609"/>
                <a:gd name="T10" fmla="*/ 39678193 w 602"/>
                <a:gd name="T11" fmla="*/ 78678142 h 609"/>
                <a:gd name="T12" fmla="*/ 36023527 w 602"/>
                <a:gd name="T13" fmla="*/ 75054951 h 609"/>
                <a:gd name="T14" fmla="*/ 36023527 w 602"/>
                <a:gd name="T15" fmla="*/ 70396460 h 609"/>
                <a:gd name="T16" fmla="*/ 7308970 w 602"/>
                <a:gd name="T17" fmla="*/ 42962442 h 609"/>
                <a:gd name="T18" fmla="*/ 3654665 w 602"/>
                <a:gd name="T19" fmla="*/ 42962442 h 609"/>
                <a:gd name="T20" fmla="*/ 0 w 602"/>
                <a:gd name="T21" fmla="*/ 39339251 h 609"/>
                <a:gd name="T22" fmla="*/ 3654665 w 602"/>
                <a:gd name="T23" fmla="*/ 35715700 h 609"/>
                <a:gd name="T24" fmla="*/ 7308970 w 602"/>
                <a:gd name="T25" fmla="*/ 35715700 h 609"/>
                <a:gd name="T26" fmla="*/ 36023527 w 602"/>
                <a:gd name="T27" fmla="*/ 8282042 h 609"/>
                <a:gd name="T28" fmla="*/ 36023527 w 602"/>
                <a:gd name="T29" fmla="*/ 3623191 h 609"/>
                <a:gd name="T30" fmla="*/ 39678193 w 602"/>
                <a:gd name="T31" fmla="*/ 0 h 609"/>
                <a:gd name="T32" fmla="*/ 43332858 w 602"/>
                <a:gd name="T33" fmla="*/ 3623191 h 609"/>
                <a:gd name="T34" fmla="*/ 43332858 w 602"/>
                <a:gd name="T35" fmla="*/ 8282042 h 609"/>
                <a:gd name="T36" fmla="*/ 71002968 w 602"/>
                <a:gd name="T37" fmla="*/ 35715700 h 609"/>
                <a:gd name="T38" fmla="*/ 74657633 w 602"/>
                <a:gd name="T39" fmla="*/ 35715700 h 609"/>
                <a:gd name="T40" fmla="*/ 78442719 w 602"/>
                <a:gd name="T41" fmla="*/ 39339251 h 609"/>
                <a:gd name="T42" fmla="*/ 74657633 w 602"/>
                <a:gd name="T43" fmla="*/ 42962442 h 609"/>
                <a:gd name="T44" fmla="*/ 56254247 w 602"/>
                <a:gd name="T45" fmla="*/ 35715700 h 609"/>
                <a:gd name="T46" fmla="*/ 56254247 w 602"/>
                <a:gd name="T47" fmla="*/ 35715700 h 609"/>
                <a:gd name="T48" fmla="*/ 63563216 w 602"/>
                <a:gd name="T49" fmla="*/ 35715700 h 609"/>
                <a:gd name="T50" fmla="*/ 43332858 w 602"/>
                <a:gd name="T51" fmla="*/ 15528425 h 609"/>
                <a:gd name="T52" fmla="*/ 43332858 w 602"/>
                <a:gd name="T53" fmla="*/ 21998871 h 609"/>
                <a:gd name="T54" fmla="*/ 39678193 w 602"/>
                <a:gd name="T55" fmla="*/ 25622062 h 609"/>
                <a:gd name="T56" fmla="*/ 36023527 w 602"/>
                <a:gd name="T57" fmla="*/ 21998871 h 609"/>
                <a:gd name="T58" fmla="*/ 36023527 w 602"/>
                <a:gd name="T59" fmla="*/ 15528425 h 609"/>
                <a:gd name="T60" fmla="*/ 14748721 w 602"/>
                <a:gd name="T61" fmla="*/ 35715700 h 609"/>
                <a:gd name="T62" fmla="*/ 22058052 w 602"/>
                <a:gd name="T63" fmla="*/ 35715700 h 609"/>
                <a:gd name="T64" fmla="*/ 25843138 w 602"/>
                <a:gd name="T65" fmla="*/ 39339251 h 609"/>
                <a:gd name="T66" fmla="*/ 22058052 w 602"/>
                <a:gd name="T67" fmla="*/ 42962442 h 609"/>
                <a:gd name="T68" fmla="*/ 14748721 w 602"/>
                <a:gd name="T69" fmla="*/ 42962442 h 609"/>
                <a:gd name="T70" fmla="*/ 36023527 w 602"/>
                <a:gd name="T71" fmla="*/ 63149718 h 609"/>
                <a:gd name="T72" fmla="*/ 36023527 w 602"/>
                <a:gd name="T73" fmla="*/ 56679271 h 609"/>
                <a:gd name="T74" fmla="*/ 39678193 w 602"/>
                <a:gd name="T75" fmla="*/ 53056080 h 609"/>
                <a:gd name="T76" fmla="*/ 43332858 w 602"/>
                <a:gd name="T77" fmla="*/ 56679271 h 609"/>
                <a:gd name="T78" fmla="*/ 43332858 w 602"/>
                <a:gd name="T79" fmla="*/ 63149718 h 609"/>
                <a:gd name="T80" fmla="*/ 63563216 w 602"/>
                <a:gd name="T81" fmla="*/ 42962442 h 609"/>
                <a:gd name="T82" fmla="*/ 56254247 w 602"/>
                <a:gd name="T83" fmla="*/ 42962442 h 609"/>
                <a:gd name="T84" fmla="*/ 52599581 w 602"/>
                <a:gd name="T85" fmla="*/ 39339251 h 609"/>
                <a:gd name="T86" fmla="*/ 56254247 w 602"/>
                <a:gd name="T87" fmla="*/ 35715700 h 609"/>
                <a:gd name="T88" fmla="*/ 39678193 w 602"/>
                <a:gd name="T89" fmla="*/ 42962442 h 609"/>
                <a:gd name="T90" fmla="*/ 39678193 w 602"/>
                <a:gd name="T91" fmla="*/ 42962442 h 609"/>
                <a:gd name="T92" fmla="*/ 36023527 w 602"/>
                <a:gd name="T93" fmla="*/ 39339251 h 609"/>
                <a:gd name="T94" fmla="*/ 39678193 w 602"/>
                <a:gd name="T95" fmla="*/ 35715700 h 609"/>
                <a:gd name="T96" fmla="*/ 43332858 w 602"/>
                <a:gd name="T97" fmla="*/ 39339251 h 609"/>
                <a:gd name="T98" fmla="*/ 39678193 w 602"/>
                <a:gd name="T99" fmla="*/ 42962442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02" h="609">
                  <a:moveTo>
                    <a:pt x="572" y="332"/>
                  </a:moveTo>
                  <a:lnTo>
                    <a:pt x="572" y="332"/>
                  </a:lnTo>
                  <a:cubicBezTo>
                    <a:pt x="544" y="332"/>
                    <a:pt x="544" y="332"/>
                    <a:pt x="544" y="332"/>
                  </a:cubicBezTo>
                  <a:cubicBezTo>
                    <a:pt x="530" y="445"/>
                    <a:pt x="445" y="537"/>
                    <a:pt x="332" y="544"/>
                  </a:cubicBezTo>
                  <a:cubicBezTo>
                    <a:pt x="332" y="580"/>
                    <a:pt x="332" y="580"/>
                    <a:pt x="332" y="580"/>
                  </a:cubicBezTo>
                  <a:cubicBezTo>
                    <a:pt x="332" y="594"/>
                    <a:pt x="318" y="608"/>
                    <a:pt x="304" y="608"/>
                  </a:cubicBezTo>
                  <a:cubicBezTo>
                    <a:pt x="283" y="608"/>
                    <a:pt x="276" y="594"/>
                    <a:pt x="276" y="580"/>
                  </a:cubicBezTo>
                  <a:cubicBezTo>
                    <a:pt x="276" y="544"/>
                    <a:pt x="276" y="544"/>
                    <a:pt x="276" y="544"/>
                  </a:cubicBezTo>
                  <a:cubicBezTo>
                    <a:pt x="162" y="537"/>
                    <a:pt x="71" y="445"/>
                    <a:pt x="56" y="332"/>
                  </a:cubicBezTo>
                  <a:cubicBezTo>
                    <a:pt x="28" y="332"/>
                    <a:pt x="28" y="332"/>
                    <a:pt x="28" y="332"/>
                  </a:cubicBezTo>
                  <a:cubicBezTo>
                    <a:pt x="14" y="332"/>
                    <a:pt x="0" y="318"/>
                    <a:pt x="0" y="304"/>
                  </a:cubicBezTo>
                  <a:cubicBezTo>
                    <a:pt x="0" y="290"/>
                    <a:pt x="14" y="276"/>
                    <a:pt x="28" y="276"/>
                  </a:cubicBezTo>
                  <a:cubicBezTo>
                    <a:pt x="56" y="276"/>
                    <a:pt x="56" y="276"/>
                    <a:pt x="56" y="276"/>
                  </a:cubicBezTo>
                  <a:cubicBezTo>
                    <a:pt x="71" y="163"/>
                    <a:pt x="162" y="71"/>
                    <a:pt x="276" y="64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14"/>
                    <a:pt x="283" y="0"/>
                    <a:pt x="304" y="0"/>
                  </a:cubicBezTo>
                  <a:cubicBezTo>
                    <a:pt x="318" y="0"/>
                    <a:pt x="332" y="14"/>
                    <a:pt x="332" y="28"/>
                  </a:cubicBezTo>
                  <a:cubicBezTo>
                    <a:pt x="332" y="64"/>
                    <a:pt x="332" y="64"/>
                    <a:pt x="332" y="64"/>
                  </a:cubicBezTo>
                  <a:cubicBezTo>
                    <a:pt x="445" y="71"/>
                    <a:pt x="530" y="163"/>
                    <a:pt x="544" y="276"/>
                  </a:cubicBezTo>
                  <a:cubicBezTo>
                    <a:pt x="572" y="276"/>
                    <a:pt x="572" y="276"/>
                    <a:pt x="572" y="276"/>
                  </a:cubicBezTo>
                  <a:cubicBezTo>
                    <a:pt x="594" y="276"/>
                    <a:pt x="601" y="290"/>
                    <a:pt x="601" y="304"/>
                  </a:cubicBezTo>
                  <a:cubicBezTo>
                    <a:pt x="601" y="318"/>
                    <a:pt x="594" y="332"/>
                    <a:pt x="572" y="332"/>
                  </a:cubicBezTo>
                  <a:close/>
                  <a:moveTo>
                    <a:pt x="431" y="276"/>
                  </a:moveTo>
                  <a:lnTo>
                    <a:pt x="431" y="276"/>
                  </a:lnTo>
                  <a:cubicBezTo>
                    <a:pt x="487" y="276"/>
                    <a:pt x="487" y="276"/>
                    <a:pt x="487" y="276"/>
                  </a:cubicBezTo>
                  <a:cubicBezTo>
                    <a:pt x="473" y="191"/>
                    <a:pt x="410" y="127"/>
                    <a:pt x="332" y="120"/>
                  </a:cubicBezTo>
                  <a:cubicBezTo>
                    <a:pt x="332" y="170"/>
                    <a:pt x="332" y="170"/>
                    <a:pt x="332" y="170"/>
                  </a:cubicBezTo>
                  <a:cubicBezTo>
                    <a:pt x="332" y="191"/>
                    <a:pt x="318" y="198"/>
                    <a:pt x="304" y="198"/>
                  </a:cubicBezTo>
                  <a:cubicBezTo>
                    <a:pt x="283" y="198"/>
                    <a:pt x="276" y="191"/>
                    <a:pt x="276" y="170"/>
                  </a:cubicBezTo>
                  <a:cubicBezTo>
                    <a:pt x="276" y="120"/>
                    <a:pt x="276" y="120"/>
                    <a:pt x="276" y="120"/>
                  </a:cubicBezTo>
                  <a:cubicBezTo>
                    <a:pt x="191" y="127"/>
                    <a:pt x="127" y="191"/>
                    <a:pt x="113" y="276"/>
                  </a:cubicBezTo>
                  <a:cubicBezTo>
                    <a:pt x="169" y="276"/>
                    <a:pt x="169" y="276"/>
                    <a:pt x="169" y="276"/>
                  </a:cubicBezTo>
                  <a:cubicBezTo>
                    <a:pt x="184" y="276"/>
                    <a:pt x="198" y="290"/>
                    <a:pt x="198" y="304"/>
                  </a:cubicBezTo>
                  <a:cubicBezTo>
                    <a:pt x="198" y="318"/>
                    <a:pt x="184" y="332"/>
                    <a:pt x="169" y="332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127" y="417"/>
                    <a:pt x="191" y="481"/>
                    <a:pt x="276" y="488"/>
                  </a:cubicBezTo>
                  <a:cubicBezTo>
                    <a:pt x="276" y="438"/>
                    <a:pt x="276" y="438"/>
                    <a:pt x="276" y="438"/>
                  </a:cubicBezTo>
                  <a:cubicBezTo>
                    <a:pt x="276" y="417"/>
                    <a:pt x="283" y="410"/>
                    <a:pt x="304" y="410"/>
                  </a:cubicBezTo>
                  <a:cubicBezTo>
                    <a:pt x="318" y="410"/>
                    <a:pt x="332" y="417"/>
                    <a:pt x="332" y="438"/>
                  </a:cubicBezTo>
                  <a:cubicBezTo>
                    <a:pt x="332" y="488"/>
                    <a:pt x="332" y="488"/>
                    <a:pt x="332" y="488"/>
                  </a:cubicBezTo>
                  <a:cubicBezTo>
                    <a:pt x="410" y="481"/>
                    <a:pt x="473" y="417"/>
                    <a:pt x="487" y="332"/>
                  </a:cubicBezTo>
                  <a:cubicBezTo>
                    <a:pt x="431" y="332"/>
                    <a:pt x="431" y="332"/>
                    <a:pt x="431" y="332"/>
                  </a:cubicBezTo>
                  <a:cubicBezTo>
                    <a:pt x="417" y="332"/>
                    <a:pt x="403" y="318"/>
                    <a:pt x="403" y="304"/>
                  </a:cubicBezTo>
                  <a:cubicBezTo>
                    <a:pt x="403" y="290"/>
                    <a:pt x="417" y="276"/>
                    <a:pt x="431" y="276"/>
                  </a:cubicBezTo>
                  <a:close/>
                  <a:moveTo>
                    <a:pt x="304" y="332"/>
                  </a:moveTo>
                  <a:lnTo>
                    <a:pt x="304" y="332"/>
                  </a:lnTo>
                  <a:cubicBezTo>
                    <a:pt x="283" y="332"/>
                    <a:pt x="276" y="318"/>
                    <a:pt x="276" y="304"/>
                  </a:cubicBezTo>
                  <a:cubicBezTo>
                    <a:pt x="276" y="290"/>
                    <a:pt x="283" y="276"/>
                    <a:pt x="304" y="276"/>
                  </a:cubicBezTo>
                  <a:cubicBezTo>
                    <a:pt x="318" y="276"/>
                    <a:pt x="332" y="290"/>
                    <a:pt x="332" y="304"/>
                  </a:cubicBezTo>
                  <a:cubicBezTo>
                    <a:pt x="332" y="318"/>
                    <a:pt x="318" y="332"/>
                    <a:pt x="304" y="33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F18DE36-C6EE-4902-A9D6-387E55DED32C}"/>
              </a:ext>
            </a:extLst>
          </p:cNvPr>
          <p:cNvGrpSpPr/>
          <p:nvPr/>
        </p:nvGrpSpPr>
        <p:grpSpPr>
          <a:xfrm>
            <a:off x="8560769" y="3487411"/>
            <a:ext cx="567733" cy="567733"/>
            <a:chOff x="8128386" y="3835436"/>
            <a:chExt cx="567733" cy="567733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780336C-D867-4A11-8A05-062D6FBBBC15}"/>
                </a:ext>
              </a:extLst>
            </p:cNvPr>
            <p:cNvSpPr/>
            <p:nvPr/>
          </p:nvSpPr>
          <p:spPr>
            <a:xfrm>
              <a:off x="8128386" y="3835436"/>
              <a:ext cx="567733" cy="567733"/>
            </a:xfrm>
            <a:prstGeom prst="ellipse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422" tIns="45711" rIns="91422" bIns="45711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</a:endParaRPr>
            </a:p>
          </p:txBody>
        </p:sp>
        <p:sp>
          <p:nvSpPr>
            <p:cNvPr id="58" name="Freeform 71">
              <a:extLst>
                <a:ext uri="{FF2B5EF4-FFF2-40B4-BE49-F238E27FC236}">
                  <a16:creationId xmlns:a16="http://schemas.microsoft.com/office/drawing/2014/main" id="{809A7DE1-30FC-497F-8BC0-4388086D55A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26744" y="3935138"/>
              <a:ext cx="371016" cy="368328"/>
            </a:xfrm>
            <a:custGeom>
              <a:avLst/>
              <a:gdLst>
                <a:gd name="T0" fmla="*/ 188131 w 609"/>
                <a:gd name="T1" fmla="*/ 130421 h 602"/>
                <a:gd name="T2" fmla="*/ 188131 w 609"/>
                <a:gd name="T3" fmla="*/ 130421 h 602"/>
                <a:gd name="T4" fmla="*/ 180577 w 609"/>
                <a:gd name="T5" fmla="*/ 148123 h 602"/>
                <a:gd name="T6" fmla="*/ 188131 w 609"/>
                <a:gd name="T7" fmla="*/ 181360 h 602"/>
                <a:gd name="T8" fmla="*/ 183095 w 609"/>
                <a:gd name="T9" fmla="*/ 188947 h 602"/>
                <a:gd name="T10" fmla="*/ 150002 w 609"/>
                <a:gd name="T11" fmla="*/ 178831 h 602"/>
                <a:gd name="T12" fmla="*/ 129857 w 609"/>
                <a:gd name="T13" fmla="*/ 188947 h 602"/>
                <a:gd name="T14" fmla="*/ 132375 w 609"/>
                <a:gd name="T15" fmla="*/ 188947 h 602"/>
                <a:gd name="T16" fmla="*/ 111872 w 609"/>
                <a:gd name="T17" fmla="*/ 217127 h 602"/>
                <a:gd name="T18" fmla="*/ 106836 w 609"/>
                <a:gd name="T19" fmla="*/ 217127 h 602"/>
                <a:gd name="T20" fmla="*/ 86332 w 609"/>
                <a:gd name="T21" fmla="*/ 186418 h 602"/>
                <a:gd name="T22" fmla="*/ 68706 w 609"/>
                <a:gd name="T23" fmla="*/ 178831 h 602"/>
                <a:gd name="T24" fmla="*/ 68706 w 609"/>
                <a:gd name="T25" fmla="*/ 181360 h 602"/>
                <a:gd name="T26" fmla="*/ 35612 w 609"/>
                <a:gd name="T27" fmla="*/ 186418 h 602"/>
                <a:gd name="T28" fmla="*/ 30576 w 609"/>
                <a:gd name="T29" fmla="*/ 183889 h 602"/>
                <a:gd name="T30" fmla="*/ 38130 w 609"/>
                <a:gd name="T31" fmla="*/ 148123 h 602"/>
                <a:gd name="T32" fmla="*/ 30576 w 609"/>
                <a:gd name="T33" fmla="*/ 130421 h 602"/>
                <a:gd name="T34" fmla="*/ 0 w 609"/>
                <a:gd name="T35" fmla="*/ 109828 h 602"/>
                <a:gd name="T36" fmla="*/ 0 w 609"/>
                <a:gd name="T37" fmla="*/ 104770 h 602"/>
                <a:gd name="T38" fmla="*/ 30576 w 609"/>
                <a:gd name="T39" fmla="*/ 86706 h 602"/>
                <a:gd name="T40" fmla="*/ 38130 w 609"/>
                <a:gd name="T41" fmla="*/ 66475 h 602"/>
                <a:gd name="T42" fmla="*/ 30576 w 609"/>
                <a:gd name="T43" fmla="*/ 33237 h 602"/>
                <a:gd name="T44" fmla="*/ 35612 w 609"/>
                <a:gd name="T45" fmla="*/ 28180 h 602"/>
                <a:gd name="T46" fmla="*/ 68706 w 609"/>
                <a:gd name="T47" fmla="*/ 35766 h 602"/>
                <a:gd name="T48" fmla="*/ 86332 w 609"/>
                <a:gd name="T49" fmla="*/ 28180 h 602"/>
                <a:gd name="T50" fmla="*/ 106836 w 609"/>
                <a:gd name="T51" fmla="*/ 0 h 602"/>
                <a:gd name="T52" fmla="*/ 111872 w 609"/>
                <a:gd name="T53" fmla="*/ 0 h 602"/>
                <a:gd name="T54" fmla="*/ 132375 w 609"/>
                <a:gd name="T55" fmla="*/ 28180 h 602"/>
                <a:gd name="T56" fmla="*/ 150002 w 609"/>
                <a:gd name="T57" fmla="*/ 35766 h 602"/>
                <a:gd name="T58" fmla="*/ 183095 w 609"/>
                <a:gd name="T59" fmla="*/ 28180 h 602"/>
                <a:gd name="T60" fmla="*/ 188131 w 609"/>
                <a:gd name="T61" fmla="*/ 33237 h 602"/>
                <a:gd name="T62" fmla="*/ 180577 w 609"/>
                <a:gd name="T63" fmla="*/ 66475 h 602"/>
                <a:gd name="T64" fmla="*/ 188131 w 609"/>
                <a:gd name="T65" fmla="*/ 86706 h 602"/>
                <a:gd name="T66" fmla="*/ 218707 w 609"/>
                <a:gd name="T67" fmla="*/ 104770 h 602"/>
                <a:gd name="T68" fmla="*/ 218707 w 609"/>
                <a:gd name="T69" fmla="*/ 109828 h 602"/>
                <a:gd name="T70" fmla="*/ 188131 w 609"/>
                <a:gd name="T71" fmla="*/ 130421 h 602"/>
                <a:gd name="T72" fmla="*/ 109354 w 609"/>
                <a:gd name="T73" fmla="*/ 45882 h 602"/>
                <a:gd name="T74" fmla="*/ 109354 w 609"/>
                <a:gd name="T75" fmla="*/ 45882 h 602"/>
                <a:gd name="T76" fmla="*/ 48202 w 609"/>
                <a:gd name="T77" fmla="*/ 107299 h 602"/>
                <a:gd name="T78" fmla="*/ 109354 w 609"/>
                <a:gd name="T79" fmla="*/ 168716 h 602"/>
                <a:gd name="T80" fmla="*/ 170505 w 609"/>
                <a:gd name="T81" fmla="*/ 107299 h 602"/>
                <a:gd name="T82" fmla="*/ 109354 w 609"/>
                <a:gd name="T83" fmla="*/ 45882 h 602"/>
                <a:gd name="T84" fmla="*/ 109354 w 609"/>
                <a:gd name="T85" fmla="*/ 148123 h 602"/>
                <a:gd name="T86" fmla="*/ 109354 w 609"/>
                <a:gd name="T87" fmla="*/ 148123 h 602"/>
                <a:gd name="T88" fmla="*/ 68706 w 609"/>
                <a:gd name="T89" fmla="*/ 107299 h 602"/>
                <a:gd name="T90" fmla="*/ 109354 w 609"/>
                <a:gd name="T91" fmla="*/ 66475 h 602"/>
                <a:gd name="T92" fmla="*/ 150002 w 609"/>
                <a:gd name="T93" fmla="*/ 107299 h 602"/>
                <a:gd name="T94" fmla="*/ 109354 w 609"/>
                <a:gd name="T95" fmla="*/ 148123 h 602"/>
                <a:gd name="T96" fmla="*/ 109354 w 609"/>
                <a:gd name="T97" fmla="*/ 86706 h 602"/>
                <a:gd name="T98" fmla="*/ 109354 w 609"/>
                <a:gd name="T99" fmla="*/ 86706 h 602"/>
                <a:gd name="T100" fmla="*/ 88850 w 609"/>
                <a:gd name="T101" fmla="*/ 107299 h 602"/>
                <a:gd name="T102" fmla="*/ 109354 w 609"/>
                <a:gd name="T103" fmla="*/ 127530 h 602"/>
                <a:gd name="T104" fmla="*/ 129857 w 609"/>
                <a:gd name="T105" fmla="*/ 107299 h 602"/>
                <a:gd name="T106" fmla="*/ 109354 w 609"/>
                <a:gd name="T107" fmla="*/ 86706 h 60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609" h="602">
                  <a:moveTo>
                    <a:pt x="523" y="361"/>
                  </a:moveTo>
                  <a:lnTo>
                    <a:pt x="523" y="361"/>
                  </a:lnTo>
                  <a:cubicBezTo>
                    <a:pt x="523" y="382"/>
                    <a:pt x="516" y="396"/>
                    <a:pt x="502" y="410"/>
                  </a:cubicBezTo>
                  <a:cubicBezTo>
                    <a:pt x="502" y="417"/>
                    <a:pt x="551" y="474"/>
                    <a:pt x="523" y="502"/>
                  </a:cubicBezTo>
                  <a:cubicBezTo>
                    <a:pt x="509" y="523"/>
                    <a:pt x="509" y="523"/>
                    <a:pt x="509" y="523"/>
                  </a:cubicBezTo>
                  <a:cubicBezTo>
                    <a:pt x="488" y="544"/>
                    <a:pt x="431" y="509"/>
                    <a:pt x="417" y="495"/>
                  </a:cubicBezTo>
                  <a:cubicBezTo>
                    <a:pt x="403" y="509"/>
                    <a:pt x="382" y="516"/>
                    <a:pt x="361" y="523"/>
                  </a:cubicBezTo>
                  <a:cubicBezTo>
                    <a:pt x="368" y="523"/>
                    <a:pt x="368" y="523"/>
                    <a:pt x="368" y="523"/>
                  </a:cubicBezTo>
                  <a:cubicBezTo>
                    <a:pt x="368" y="523"/>
                    <a:pt x="354" y="601"/>
                    <a:pt x="311" y="601"/>
                  </a:cubicBezTo>
                  <a:cubicBezTo>
                    <a:pt x="297" y="601"/>
                    <a:pt x="297" y="601"/>
                    <a:pt x="297" y="601"/>
                  </a:cubicBezTo>
                  <a:cubicBezTo>
                    <a:pt x="262" y="601"/>
                    <a:pt x="247" y="530"/>
                    <a:pt x="240" y="516"/>
                  </a:cubicBezTo>
                  <a:cubicBezTo>
                    <a:pt x="226" y="516"/>
                    <a:pt x="205" y="509"/>
                    <a:pt x="191" y="495"/>
                  </a:cubicBezTo>
                  <a:cubicBezTo>
                    <a:pt x="191" y="502"/>
                    <a:pt x="191" y="502"/>
                    <a:pt x="191" y="502"/>
                  </a:cubicBezTo>
                  <a:cubicBezTo>
                    <a:pt x="191" y="502"/>
                    <a:pt x="127" y="551"/>
                    <a:pt x="99" y="516"/>
                  </a:cubicBezTo>
                  <a:cubicBezTo>
                    <a:pt x="85" y="509"/>
                    <a:pt x="85" y="509"/>
                    <a:pt x="85" y="509"/>
                  </a:cubicBezTo>
                  <a:cubicBezTo>
                    <a:pt x="64" y="481"/>
                    <a:pt x="99" y="424"/>
                    <a:pt x="106" y="410"/>
                  </a:cubicBezTo>
                  <a:cubicBezTo>
                    <a:pt x="99" y="396"/>
                    <a:pt x="92" y="382"/>
                    <a:pt x="85" y="361"/>
                  </a:cubicBezTo>
                  <a:cubicBezTo>
                    <a:pt x="71" y="361"/>
                    <a:pt x="0" y="339"/>
                    <a:pt x="0" y="304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255"/>
                    <a:pt x="71" y="240"/>
                    <a:pt x="85" y="240"/>
                  </a:cubicBezTo>
                  <a:cubicBezTo>
                    <a:pt x="92" y="219"/>
                    <a:pt x="99" y="205"/>
                    <a:pt x="106" y="184"/>
                  </a:cubicBezTo>
                  <a:cubicBezTo>
                    <a:pt x="99" y="177"/>
                    <a:pt x="57" y="113"/>
                    <a:pt x="85" y="92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120" y="50"/>
                    <a:pt x="177" y="92"/>
                    <a:pt x="191" y="99"/>
                  </a:cubicBezTo>
                  <a:cubicBezTo>
                    <a:pt x="205" y="92"/>
                    <a:pt x="226" y="85"/>
                    <a:pt x="240" y="78"/>
                  </a:cubicBezTo>
                  <a:cubicBezTo>
                    <a:pt x="247" y="64"/>
                    <a:pt x="269" y="0"/>
                    <a:pt x="297" y="0"/>
                  </a:cubicBezTo>
                  <a:cubicBezTo>
                    <a:pt x="311" y="0"/>
                    <a:pt x="311" y="0"/>
                    <a:pt x="311" y="0"/>
                  </a:cubicBezTo>
                  <a:cubicBezTo>
                    <a:pt x="346" y="0"/>
                    <a:pt x="361" y="57"/>
                    <a:pt x="368" y="78"/>
                  </a:cubicBezTo>
                  <a:cubicBezTo>
                    <a:pt x="382" y="85"/>
                    <a:pt x="403" y="92"/>
                    <a:pt x="417" y="99"/>
                  </a:cubicBezTo>
                  <a:cubicBezTo>
                    <a:pt x="431" y="92"/>
                    <a:pt x="488" y="57"/>
                    <a:pt x="509" y="78"/>
                  </a:cubicBezTo>
                  <a:cubicBezTo>
                    <a:pt x="523" y="92"/>
                    <a:pt x="523" y="92"/>
                    <a:pt x="523" y="92"/>
                  </a:cubicBezTo>
                  <a:cubicBezTo>
                    <a:pt x="551" y="120"/>
                    <a:pt x="516" y="170"/>
                    <a:pt x="502" y="184"/>
                  </a:cubicBezTo>
                  <a:cubicBezTo>
                    <a:pt x="516" y="205"/>
                    <a:pt x="523" y="219"/>
                    <a:pt x="523" y="240"/>
                  </a:cubicBezTo>
                  <a:cubicBezTo>
                    <a:pt x="530" y="240"/>
                    <a:pt x="608" y="248"/>
                    <a:pt x="608" y="290"/>
                  </a:cubicBezTo>
                  <a:cubicBezTo>
                    <a:pt x="608" y="304"/>
                    <a:pt x="608" y="304"/>
                    <a:pt x="608" y="304"/>
                  </a:cubicBezTo>
                  <a:cubicBezTo>
                    <a:pt x="608" y="339"/>
                    <a:pt x="544" y="353"/>
                    <a:pt x="523" y="361"/>
                  </a:cubicBezTo>
                  <a:close/>
                  <a:moveTo>
                    <a:pt x="304" y="127"/>
                  </a:moveTo>
                  <a:lnTo>
                    <a:pt x="304" y="127"/>
                  </a:lnTo>
                  <a:cubicBezTo>
                    <a:pt x="212" y="127"/>
                    <a:pt x="134" y="205"/>
                    <a:pt x="134" y="297"/>
                  </a:cubicBezTo>
                  <a:cubicBezTo>
                    <a:pt x="134" y="396"/>
                    <a:pt x="212" y="467"/>
                    <a:pt x="304" y="467"/>
                  </a:cubicBezTo>
                  <a:cubicBezTo>
                    <a:pt x="396" y="467"/>
                    <a:pt x="474" y="396"/>
                    <a:pt x="474" y="297"/>
                  </a:cubicBezTo>
                  <a:cubicBezTo>
                    <a:pt x="474" y="205"/>
                    <a:pt x="396" y="127"/>
                    <a:pt x="304" y="127"/>
                  </a:cubicBezTo>
                  <a:close/>
                  <a:moveTo>
                    <a:pt x="304" y="410"/>
                  </a:moveTo>
                  <a:lnTo>
                    <a:pt x="304" y="410"/>
                  </a:lnTo>
                  <a:cubicBezTo>
                    <a:pt x="240" y="410"/>
                    <a:pt x="191" y="361"/>
                    <a:pt x="191" y="297"/>
                  </a:cubicBezTo>
                  <a:cubicBezTo>
                    <a:pt x="191" y="233"/>
                    <a:pt x="240" y="184"/>
                    <a:pt x="304" y="184"/>
                  </a:cubicBezTo>
                  <a:cubicBezTo>
                    <a:pt x="368" y="184"/>
                    <a:pt x="417" y="233"/>
                    <a:pt x="417" y="297"/>
                  </a:cubicBezTo>
                  <a:cubicBezTo>
                    <a:pt x="417" y="361"/>
                    <a:pt x="368" y="410"/>
                    <a:pt x="304" y="410"/>
                  </a:cubicBezTo>
                  <a:close/>
                  <a:moveTo>
                    <a:pt x="304" y="240"/>
                  </a:moveTo>
                  <a:lnTo>
                    <a:pt x="304" y="240"/>
                  </a:lnTo>
                  <a:cubicBezTo>
                    <a:pt x="276" y="240"/>
                    <a:pt x="247" y="269"/>
                    <a:pt x="247" y="297"/>
                  </a:cubicBezTo>
                  <a:cubicBezTo>
                    <a:pt x="247" y="332"/>
                    <a:pt x="276" y="353"/>
                    <a:pt x="304" y="353"/>
                  </a:cubicBezTo>
                  <a:cubicBezTo>
                    <a:pt x="332" y="353"/>
                    <a:pt x="361" y="332"/>
                    <a:pt x="361" y="297"/>
                  </a:cubicBezTo>
                  <a:cubicBezTo>
                    <a:pt x="361" y="269"/>
                    <a:pt x="332" y="240"/>
                    <a:pt x="304" y="24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779649F-1BCA-48F4-BC24-0D17446A9A95}"/>
              </a:ext>
            </a:extLst>
          </p:cNvPr>
          <p:cNvGrpSpPr/>
          <p:nvPr/>
        </p:nvGrpSpPr>
        <p:grpSpPr>
          <a:xfrm>
            <a:off x="8560769" y="4604966"/>
            <a:ext cx="567733" cy="567733"/>
            <a:chOff x="8128386" y="4741627"/>
            <a:chExt cx="567733" cy="567733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C49DFE1-B580-444B-B42B-2B5236258748}"/>
                </a:ext>
              </a:extLst>
            </p:cNvPr>
            <p:cNvSpPr/>
            <p:nvPr/>
          </p:nvSpPr>
          <p:spPr>
            <a:xfrm>
              <a:off x="8128386" y="4741627"/>
              <a:ext cx="567733" cy="567733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422" tIns="45711" rIns="91422" bIns="45711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</a:endParaRPr>
            </a:p>
          </p:txBody>
        </p:sp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F7A34B7F-4CC1-4B95-B06C-22EFBDD433B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21069" y="4875755"/>
              <a:ext cx="382367" cy="299477"/>
            </a:xfrm>
            <a:custGeom>
              <a:avLst/>
              <a:gdLst>
                <a:gd name="T0" fmla="*/ 194710 w 506"/>
                <a:gd name="T1" fmla="*/ 31193 h 399"/>
                <a:gd name="T2" fmla="*/ 194710 w 506"/>
                <a:gd name="T3" fmla="*/ 31193 h 399"/>
                <a:gd name="T4" fmla="*/ 75372 w 506"/>
                <a:gd name="T5" fmla="*/ 15596 h 399"/>
                <a:gd name="T6" fmla="*/ 4038 w 506"/>
                <a:gd name="T7" fmla="*/ 98481 h 399"/>
                <a:gd name="T8" fmla="*/ 87485 w 506"/>
                <a:gd name="T9" fmla="*/ 177354 h 399"/>
                <a:gd name="T10" fmla="*/ 170932 w 506"/>
                <a:gd name="T11" fmla="*/ 138140 h 399"/>
                <a:gd name="T12" fmla="*/ 162856 w 506"/>
                <a:gd name="T13" fmla="*/ 94470 h 399"/>
                <a:gd name="T14" fmla="*/ 210412 w 506"/>
                <a:gd name="T15" fmla="*/ 90460 h 399"/>
                <a:gd name="T16" fmla="*/ 194710 w 506"/>
                <a:gd name="T17" fmla="*/ 31193 h 399"/>
                <a:gd name="T18" fmla="*/ 122927 w 506"/>
                <a:gd name="T19" fmla="*/ 134130 h 399"/>
                <a:gd name="T20" fmla="*/ 122927 w 506"/>
                <a:gd name="T21" fmla="*/ 134130 h 399"/>
                <a:gd name="T22" fmla="*/ 107225 w 506"/>
                <a:gd name="T23" fmla="*/ 118088 h 399"/>
                <a:gd name="T24" fmla="*/ 122927 w 506"/>
                <a:gd name="T25" fmla="*/ 102491 h 399"/>
                <a:gd name="T26" fmla="*/ 138630 w 506"/>
                <a:gd name="T27" fmla="*/ 118088 h 399"/>
                <a:gd name="T28" fmla="*/ 122927 w 506"/>
                <a:gd name="T29" fmla="*/ 134130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81C8CF3-8862-4BD9-A305-FFCCDF0C8EA6}"/>
              </a:ext>
            </a:extLst>
          </p:cNvPr>
          <p:cNvGrpSpPr/>
          <p:nvPr/>
        </p:nvGrpSpPr>
        <p:grpSpPr>
          <a:xfrm>
            <a:off x="8560769" y="5722521"/>
            <a:ext cx="567733" cy="567733"/>
            <a:chOff x="8128386" y="5647818"/>
            <a:chExt cx="567733" cy="567733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7112A0E-033E-4CC7-BFED-52ACDBCABA00}"/>
                </a:ext>
              </a:extLst>
            </p:cNvPr>
            <p:cNvSpPr/>
            <p:nvPr/>
          </p:nvSpPr>
          <p:spPr>
            <a:xfrm>
              <a:off x="8128386" y="5647818"/>
              <a:ext cx="567733" cy="567733"/>
            </a:xfrm>
            <a:prstGeom prst="ellipse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422" tIns="45711" rIns="91422" bIns="45711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</a:endParaRPr>
            </a:p>
          </p:txBody>
        </p:sp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A55134DB-AAC7-4EE0-98CC-1E11366BAD6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26413" y="5784340"/>
              <a:ext cx="371678" cy="294688"/>
            </a:xfrm>
            <a:custGeom>
              <a:avLst/>
              <a:gdLst>
                <a:gd name="T0" fmla="*/ 166018 w 498"/>
                <a:gd name="T1" fmla="*/ 151877 h 391"/>
                <a:gd name="T2" fmla="*/ 166018 w 498"/>
                <a:gd name="T3" fmla="*/ 151877 h 391"/>
                <a:gd name="T4" fmla="*/ 23653 w 498"/>
                <a:gd name="T5" fmla="*/ 151877 h 391"/>
                <a:gd name="T6" fmla="*/ 23653 w 498"/>
                <a:gd name="T7" fmla="*/ 52278 h 391"/>
                <a:gd name="T8" fmla="*/ 51769 w 498"/>
                <a:gd name="T9" fmla="*/ 52278 h 391"/>
                <a:gd name="T10" fmla="*/ 75422 w 498"/>
                <a:gd name="T11" fmla="*/ 31998 h 391"/>
                <a:gd name="T12" fmla="*/ 12050 w 498"/>
                <a:gd name="T13" fmla="*/ 31998 h 391"/>
                <a:gd name="T14" fmla="*/ 0 w 498"/>
                <a:gd name="T15" fmla="*/ 40110 h 391"/>
                <a:gd name="T16" fmla="*/ 0 w 498"/>
                <a:gd name="T17" fmla="*/ 163594 h 391"/>
                <a:gd name="T18" fmla="*/ 12050 w 498"/>
                <a:gd name="T19" fmla="*/ 175762 h 391"/>
                <a:gd name="T20" fmla="*/ 178068 w 498"/>
                <a:gd name="T21" fmla="*/ 175762 h 391"/>
                <a:gd name="T22" fmla="*/ 190117 w 498"/>
                <a:gd name="T23" fmla="*/ 163594 h 391"/>
                <a:gd name="T24" fmla="*/ 190117 w 498"/>
                <a:gd name="T25" fmla="*/ 123935 h 391"/>
                <a:gd name="T26" fmla="*/ 166018 w 498"/>
                <a:gd name="T27" fmla="*/ 139709 h 391"/>
                <a:gd name="T28" fmla="*/ 166018 w 498"/>
                <a:gd name="T29" fmla="*/ 151877 h 391"/>
                <a:gd name="T30" fmla="*/ 146382 w 498"/>
                <a:gd name="T31" fmla="*/ 76164 h 391"/>
                <a:gd name="T32" fmla="*/ 146382 w 498"/>
                <a:gd name="T33" fmla="*/ 76164 h 391"/>
                <a:gd name="T34" fmla="*/ 146382 w 498"/>
                <a:gd name="T35" fmla="*/ 115823 h 391"/>
                <a:gd name="T36" fmla="*/ 221804 w 498"/>
                <a:gd name="T37" fmla="*/ 56334 h 391"/>
                <a:gd name="T38" fmla="*/ 146382 w 498"/>
                <a:gd name="T39" fmla="*/ 0 h 391"/>
                <a:gd name="T40" fmla="*/ 146382 w 498"/>
                <a:gd name="T41" fmla="*/ 36054 h 391"/>
                <a:gd name="T42" fmla="*/ 59356 w 498"/>
                <a:gd name="T43" fmla="*/ 123935 h 391"/>
                <a:gd name="T44" fmla="*/ 146382 w 498"/>
                <a:gd name="T45" fmla="*/ 76164 h 39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98" h="391">
                  <a:moveTo>
                    <a:pt x="372" y="337"/>
                  </a:moveTo>
                  <a:lnTo>
                    <a:pt x="372" y="337"/>
                  </a:lnTo>
                  <a:cubicBezTo>
                    <a:pt x="53" y="337"/>
                    <a:pt x="53" y="337"/>
                    <a:pt x="53" y="33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16"/>
                    <a:pt x="133" y="98"/>
                    <a:pt x="169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9" y="71"/>
                    <a:pt x="0" y="80"/>
                    <a:pt x="0" y="89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82"/>
                    <a:pt x="9" y="390"/>
                    <a:pt x="27" y="390"/>
                  </a:cubicBezTo>
                  <a:cubicBezTo>
                    <a:pt x="399" y="390"/>
                    <a:pt x="399" y="390"/>
                    <a:pt x="399" y="390"/>
                  </a:cubicBezTo>
                  <a:cubicBezTo>
                    <a:pt x="408" y="390"/>
                    <a:pt x="426" y="382"/>
                    <a:pt x="426" y="363"/>
                  </a:cubicBezTo>
                  <a:cubicBezTo>
                    <a:pt x="426" y="275"/>
                    <a:pt x="426" y="275"/>
                    <a:pt x="426" y="275"/>
                  </a:cubicBezTo>
                  <a:cubicBezTo>
                    <a:pt x="372" y="310"/>
                    <a:pt x="372" y="310"/>
                    <a:pt x="372" y="310"/>
                  </a:cubicBezTo>
                  <a:lnTo>
                    <a:pt x="372" y="337"/>
                  </a:lnTo>
                  <a:close/>
                  <a:moveTo>
                    <a:pt x="328" y="169"/>
                  </a:moveTo>
                  <a:lnTo>
                    <a:pt x="328" y="169"/>
                  </a:lnTo>
                  <a:cubicBezTo>
                    <a:pt x="328" y="257"/>
                    <a:pt x="328" y="257"/>
                    <a:pt x="328" y="257"/>
                  </a:cubicBezTo>
                  <a:cubicBezTo>
                    <a:pt x="497" y="125"/>
                    <a:pt x="497" y="125"/>
                    <a:pt x="497" y="125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28" y="80"/>
                    <a:pt x="328" y="80"/>
                    <a:pt x="328" y="80"/>
                  </a:cubicBezTo>
                  <a:cubicBezTo>
                    <a:pt x="133" y="80"/>
                    <a:pt x="133" y="275"/>
                    <a:pt x="133" y="275"/>
                  </a:cubicBezTo>
                  <a:cubicBezTo>
                    <a:pt x="186" y="187"/>
                    <a:pt x="222" y="169"/>
                    <a:pt x="328" y="16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5" name="Rounded Rectangle 10">
            <a:extLst>
              <a:ext uri="{FF2B5EF4-FFF2-40B4-BE49-F238E27FC236}">
                <a16:creationId xmlns:a16="http://schemas.microsoft.com/office/drawing/2014/main" id="{361925C3-03BE-4B7D-93D5-AE9C0F77E997}"/>
              </a:ext>
            </a:extLst>
          </p:cNvPr>
          <p:cNvSpPr/>
          <p:nvPr/>
        </p:nvSpPr>
        <p:spPr>
          <a:xfrm>
            <a:off x="7989302" y="0"/>
            <a:ext cx="4202698" cy="1026058"/>
          </a:xfrm>
          <a:prstGeom prst="roundRect">
            <a:avLst>
              <a:gd name="adj" fmla="val 0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0806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95">
            <a:extLst>
              <a:ext uri="{FF2B5EF4-FFF2-40B4-BE49-F238E27FC236}">
                <a16:creationId xmlns:a16="http://schemas.microsoft.com/office/drawing/2014/main" id="{B3C1F44B-4D37-4441-A385-D2406E2C5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585648"/>
            <a:ext cx="2866702" cy="930655"/>
          </a:xfrm>
          <a:custGeom>
            <a:avLst/>
            <a:gdLst>
              <a:gd name="T0" fmla="*/ 6600 w 7287"/>
              <a:gd name="T1" fmla="*/ 1896 h 1897"/>
              <a:gd name="T2" fmla="*/ 7286 w 7287"/>
              <a:gd name="T3" fmla="*/ 950 h 1897"/>
              <a:gd name="T4" fmla="*/ 6600 w 7287"/>
              <a:gd name="T5" fmla="*/ 0 h 1897"/>
              <a:gd name="T6" fmla="*/ 0 w 7287"/>
              <a:gd name="T7" fmla="*/ 0 h 1897"/>
              <a:gd name="T8" fmla="*/ 0 w 7287"/>
              <a:gd name="T9" fmla="*/ 1896 h 1897"/>
              <a:gd name="T10" fmla="*/ 6600 w 7287"/>
              <a:gd name="T11" fmla="*/ 1896 h 1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87" h="1897">
                <a:moveTo>
                  <a:pt x="6600" y="1896"/>
                </a:moveTo>
                <a:lnTo>
                  <a:pt x="7286" y="950"/>
                </a:lnTo>
                <a:lnTo>
                  <a:pt x="6600" y="0"/>
                </a:lnTo>
                <a:lnTo>
                  <a:pt x="0" y="0"/>
                </a:lnTo>
                <a:lnTo>
                  <a:pt x="0" y="1896"/>
                </a:lnTo>
                <a:lnTo>
                  <a:pt x="6600" y="1896"/>
                </a:lnTo>
              </a:path>
            </a:pathLst>
          </a:custGeom>
          <a:solidFill>
            <a:srgbClr val="2580B7">
              <a:lumMod val="20000"/>
              <a:lumOff val="80000"/>
            </a:srgbClr>
          </a:solidFill>
          <a:ln>
            <a:solidFill>
              <a:schemeClr val="bg1">
                <a:lumMod val="75000"/>
              </a:schemeClr>
            </a:solidFill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B1FF0A-A47C-4E70-B99B-E4989B5F72C1}"/>
              </a:ext>
            </a:extLst>
          </p:cNvPr>
          <p:cNvSpPr/>
          <p:nvPr/>
        </p:nvSpPr>
        <p:spPr>
          <a:xfrm>
            <a:off x="535279" y="2030907"/>
            <a:ext cx="2801541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Cryptographic Techniques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1C6136-597E-462F-8658-D9FB3B051DA7}"/>
              </a:ext>
            </a:extLst>
          </p:cNvPr>
          <p:cNvSpPr/>
          <p:nvPr/>
        </p:nvSpPr>
        <p:spPr>
          <a:xfrm>
            <a:off x="8875444" y="4774107"/>
            <a:ext cx="2555139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Various Cryptography Tools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5D1D779-9FB9-490B-B36D-126FCC19920E}"/>
              </a:ext>
            </a:extLst>
          </p:cNvPr>
          <p:cNvSpPr/>
          <p:nvPr/>
        </p:nvSpPr>
        <p:spPr>
          <a:xfrm>
            <a:off x="8875444" y="2030907"/>
            <a:ext cx="3164156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Various Cryptographic Algorithms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54B0A3-C6B6-4BDE-A80F-02C88A97A835}"/>
              </a:ext>
            </a:extLst>
          </p:cNvPr>
          <p:cNvSpPr/>
          <p:nvPr/>
        </p:nvSpPr>
        <p:spPr>
          <a:xfrm>
            <a:off x="761417" y="4727810"/>
            <a:ext cx="2575404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Public Key Infrastructure (PKI)</a:t>
            </a:r>
          </a:p>
        </p:txBody>
      </p:sp>
      <p:sp>
        <p:nvSpPr>
          <p:cNvPr id="34" name="Freeform 16">
            <a:extLst>
              <a:ext uri="{FF2B5EF4-FFF2-40B4-BE49-F238E27FC236}">
                <a16:creationId xmlns:a16="http://schemas.microsoft.com/office/drawing/2014/main" id="{57CD9168-982D-46E3-9207-FBD31E33EEF3}"/>
              </a:ext>
            </a:extLst>
          </p:cNvPr>
          <p:cNvSpPr>
            <a:spLocks/>
          </p:cNvSpPr>
          <p:nvPr/>
        </p:nvSpPr>
        <p:spPr bwMode="auto">
          <a:xfrm>
            <a:off x="4238745" y="1982689"/>
            <a:ext cx="2329009" cy="1829256"/>
          </a:xfrm>
          <a:custGeom>
            <a:avLst/>
            <a:gdLst>
              <a:gd name="T0" fmla="*/ 962 w 1101"/>
              <a:gd name="T1" fmla="*/ 330 h 865"/>
              <a:gd name="T2" fmla="*/ 865 w 1101"/>
              <a:gd name="T3" fmla="*/ 369 h 865"/>
              <a:gd name="T4" fmla="*/ 865 w 1101"/>
              <a:gd name="T5" fmla="*/ 0 h 865"/>
              <a:gd name="T6" fmla="*/ 0 w 1101"/>
              <a:gd name="T7" fmla="*/ 865 h 865"/>
              <a:gd name="T8" fmla="*/ 342 w 1101"/>
              <a:gd name="T9" fmla="*/ 865 h 865"/>
              <a:gd name="T10" fmla="*/ 327 w 1101"/>
              <a:gd name="T11" fmla="*/ 799 h 865"/>
              <a:gd name="T12" fmla="*/ 484 w 1101"/>
              <a:gd name="T13" fmla="*/ 642 h 865"/>
              <a:gd name="T14" fmla="*/ 642 w 1101"/>
              <a:gd name="T15" fmla="*/ 799 h 865"/>
              <a:gd name="T16" fmla="*/ 627 w 1101"/>
              <a:gd name="T17" fmla="*/ 865 h 865"/>
              <a:gd name="T18" fmla="*/ 865 w 1101"/>
              <a:gd name="T19" fmla="*/ 865 h 865"/>
              <a:gd name="T20" fmla="*/ 865 w 1101"/>
              <a:gd name="T21" fmla="*/ 570 h 865"/>
              <a:gd name="T22" fmla="*/ 962 w 1101"/>
              <a:gd name="T23" fmla="*/ 609 h 865"/>
              <a:gd name="T24" fmla="*/ 1101 w 1101"/>
              <a:gd name="T25" fmla="*/ 469 h 865"/>
              <a:gd name="T26" fmla="*/ 962 w 1101"/>
              <a:gd name="T27" fmla="*/ 33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01" h="865">
                <a:moveTo>
                  <a:pt x="962" y="330"/>
                </a:moveTo>
                <a:cubicBezTo>
                  <a:pt x="924" y="330"/>
                  <a:pt x="890" y="345"/>
                  <a:pt x="865" y="369"/>
                </a:cubicBezTo>
                <a:cubicBezTo>
                  <a:pt x="865" y="0"/>
                  <a:pt x="865" y="0"/>
                  <a:pt x="865" y="0"/>
                </a:cubicBezTo>
                <a:cubicBezTo>
                  <a:pt x="390" y="6"/>
                  <a:pt x="6" y="390"/>
                  <a:pt x="0" y="865"/>
                </a:cubicBezTo>
                <a:cubicBezTo>
                  <a:pt x="342" y="865"/>
                  <a:pt x="342" y="865"/>
                  <a:pt x="342" y="865"/>
                </a:cubicBezTo>
                <a:cubicBezTo>
                  <a:pt x="332" y="845"/>
                  <a:pt x="327" y="823"/>
                  <a:pt x="327" y="799"/>
                </a:cubicBezTo>
                <a:cubicBezTo>
                  <a:pt x="327" y="712"/>
                  <a:pt x="398" y="642"/>
                  <a:pt x="484" y="642"/>
                </a:cubicBezTo>
                <a:cubicBezTo>
                  <a:pt x="571" y="642"/>
                  <a:pt x="642" y="712"/>
                  <a:pt x="642" y="799"/>
                </a:cubicBezTo>
                <a:cubicBezTo>
                  <a:pt x="642" y="823"/>
                  <a:pt x="636" y="845"/>
                  <a:pt x="627" y="865"/>
                </a:cubicBezTo>
                <a:cubicBezTo>
                  <a:pt x="865" y="865"/>
                  <a:pt x="865" y="865"/>
                  <a:pt x="865" y="865"/>
                </a:cubicBezTo>
                <a:cubicBezTo>
                  <a:pt x="865" y="570"/>
                  <a:pt x="865" y="570"/>
                  <a:pt x="865" y="570"/>
                </a:cubicBezTo>
                <a:cubicBezTo>
                  <a:pt x="890" y="594"/>
                  <a:pt x="924" y="609"/>
                  <a:pt x="962" y="609"/>
                </a:cubicBezTo>
                <a:cubicBezTo>
                  <a:pt x="1039" y="609"/>
                  <a:pt x="1101" y="547"/>
                  <a:pt x="1101" y="469"/>
                </a:cubicBezTo>
                <a:cubicBezTo>
                  <a:pt x="1101" y="392"/>
                  <a:pt x="1039" y="330"/>
                  <a:pt x="962" y="330"/>
                </a:cubicBezTo>
                <a:close/>
              </a:path>
            </a:pathLst>
          </a:custGeom>
          <a:solidFill>
            <a:srgbClr val="92D050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5" name="Freeform 17">
            <a:extLst>
              <a:ext uri="{FF2B5EF4-FFF2-40B4-BE49-F238E27FC236}">
                <a16:creationId xmlns:a16="http://schemas.microsoft.com/office/drawing/2014/main" id="{5995F30C-62B9-4322-BC60-8A9FFB1A3DBB}"/>
              </a:ext>
            </a:extLst>
          </p:cNvPr>
          <p:cNvSpPr>
            <a:spLocks/>
          </p:cNvSpPr>
          <p:nvPr/>
        </p:nvSpPr>
        <p:spPr bwMode="auto">
          <a:xfrm>
            <a:off x="6106078" y="1982689"/>
            <a:ext cx="1840361" cy="2327423"/>
          </a:xfrm>
          <a:custGeom>
            <a:avLst/>
            <a:gdLst>
              <a:gd name="T0" fmla="*/ 870 w 870"/>
              <a:gd name="T1" fmla="*/ 865 h 1101"/>
              <a:gd name="T2" fmla="*/ 0 w 870"/>
              <a:gd name="T3" fmla="*/ 0 h 1101"/>
              <a:gd name="T4" fmla="*/ 0 w 870"/>
              <a:gd name="T5" fmla="*/ 333 h 1101"/>
              <a:gd name="T6" fmla="*/ 79 w 870"/>
              <a:gd name="T7" fmla="*/ 312 h 1101"/>
              <a:gd name="T8" fmla="*/ 236 w 870"/>
              <a:gd name="T9" fmla="*/ 469 h 1101"/>
              <a:gd name="T10" fmla="*/ 79 w 870"/>
              <a:gd name="T11" fmla="*/ 627 h 1101"/>
              <a:gd name="T12" fmla="*/ 0 w 870"/>
              <a:gd name="T13" fmla="*/ 606 h 1101"/>
              <a:gd name="T14" fmla="*/ 0 w 870"/>
              <a:gd name="T15" fmla="*/ 865 h 1101"/>
              <a:gd name="T16" fmla="*/ 299 w 870"/>
              <a:gd name="T17" fmla="*/ 865 h 1101"/>
              <a:gd name="T18" fmla="*/ 260 w 870"/>
              <a:gd name="T19" fmla="*/ 962 h 1101"/>
              <a:gd name="T20" fmla="*/ 400 w 870"/>
              <a:gd name="T21" fmla="*/ 1101 h 1101"/>
              <a:gd name="T22" fmla="*/ 540 w 870"/>
              <a:gd name="T23" fmla="*/ 962 h 1101"/>
              <a:gd name="T24" fmla="*/ 501 w 870"/>
              <a:gd name="T25" fmla="*/ 865 h 1101"/>
              <a:gd name="T26" fmla="*/ 870 w 870"/>
              <a:gd name="T27" fmla="*/ 865 h 1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70" h="1101">
                <a:moveTo>
                  <a:pt x="870" y="865"/>
                </a:moveTo>
                <a:cubicBezTo>
                  <a:pt x="864" y="388"/>
                  <a:pt x="478" y="3"/>
                  <a:pt x="0" y="0"/>
                </a:cubicBezTo>
                <a:cubicBezTo>
                  <a:pt x="0" y="333"/>
                  <a:pt x="0" y="333"/>
                  <a:pt x="0" y="333"/>
                </a:cubicBezTo>
                <a:cubicBezTo>
                  <a:pt x="23" y="320"/>
                  <a:pt x="50" y="312"/>
                  <a:pt x="79" y="312"/>
                </a:cubicBezTo>
                <a:cubicBezTo>
                  <a:pt x="165" y="312"/>
                  <a:pt x="236" y="383"/>
                  <a:pt x="236" y="469"/>
                </a:cubicBezTo>
                <a:cubicBezTo>
                  <a:pt x="236" y="556"/>
                  <a:pt x="165" y="627"/>
                  <a:pt x="79" y="627"/>
                </a:cubicBezTo>
                <a:cubicBezTo>
                  <a:pt x="50" y="627"/>
                  <a:pt x="23" y="619"/>
                  <a:pt x="0" y="606"/>
                </a:cubicBezTo>
                <a:cubicBezTo>
                  <a:pt x="0" y="865"/>
                  <a:pt x="0" y="865"/>
                  <a:pt x="0" y="865"/>
                </a:cubicBezTo>
                <a:cubicBezTo>
                  <a:pt x="299" y="865"/>
                  <a:pt x="299" y="865"/>
                  <a:pt x="299" y="865"/>
                </a:cubicBezTo>
                <a:cubicBezTo>
                  <a:pt x="275" y="890"/>
                  <a:pt x="260" y="924"/>
                  <a:pt x="260" y="962"/>
                </a:cubicBezTo>
                <a:cubicBezTo>
                  <a:pt x="260" y="1039"/>
                  <a:pt x="323" y="1101"/>
                  <a:pt x="400" y="1101"/>
                </a:cubicBezTo>
                <a:cubicBezTo>
                  <a:pt x="477" y="1101"/>
                  <a:pt x="540" y="1039"/>
                  <a:pt x="540" y="962"/>
                </a:cubicBezTo>
                <a:cubicBezTo>
                  <a:pt x="540" y="924"/>
                  <a:pt x="525" y="890"/>
                  <a:pt x="501" y="865"/>
                </a:cubicBezTo>
                <a:lnTo>
                  <a:pt x="870" y="865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6" name="Freeform 18">
            <a:extLst>
              <a:ext uri="{FF2B5EF4-FFF2-40B4-BE49-F238E27FC236}">
                <a16:creationId xmlns:a16="http://schemas.microsoft.com/office/drawing/2014/main" id="{D5FA4F41-D2F3-4850-A281-E6553AF6BE20}"/>
              </a:ext>
            </a:extLst>
          </p:cNvPr>
          <p:cNvSpPr>
            <a:spLocks/>
          </p:cNvSpPr>
          <p:nvPr/>
        </p:nvSpPr>
        <p:spPr bwMode="auto">
          <a:xfrm>
            <a:off x="4238745" y="3375653"/>
            <a:ext cx="1829256" cy="2313144"/>
          </a:xfrm>
          <a:custGeom>
            <a:avLst/>
            <a:gdLst>
              <a:gd name="T0" fmla="*/ 788 w 865"/>
              <a:gd name="T1" fmla="*/ 479 h 1094"/>
              <a:gd name="T2" fmla="*/ 865 w 865"/>
              <a:gd name="T3" fmla="*/ 500 h 1094"/>
              <a:gd name="T4" fmla="*/ 865 w 865"/>
              <a:gd name="T5" fmla="*/ 224 h 1094"/>
              <a:gd name="T6" fmla="*/ 596 w 865"/>
              <a:gd name="T7" fmla="*/ 224 h 1094"/>
              <a:gd name="T8" fmla="*/ 624 w 865"/>
              <a:gd name="T9" fmla="*/ 140 h 1094"/>
              <a:gd name="T10" fmla="*/ 484 w 865"/>
              <a:gd name="T11" fmla="*/ 0 h 1094"/>
              <a:gd name="T12" fmla="*/ 345 w 865"/>
              <a:gd name="T13" fmla="*/ 140 h 1094"/>
              <a:gd name="T14" fmla="*/ 373 w 865"/>
              <a:gd name="T15" fmla="*/ 224 h 1094"/>
              <a:gd name="T16" fmla="*/ 0 w 865"/>
              <a:gd name="T17" fmla="*/ 224 h 1094"/>
              <a:gd name="T18" fmla="*/ 865 w 865"/>
              <a:gd name="T19" fmla="*/ 1094 h 1094"/>
              <a:gd name="T20" fmla="*/ 865 w 865"/>
              <a:gd name="T21" fmla="*/ 773 h 1094"/>
              <a:gd name="T22" fmla="*/ 788 w 865"/>
              <a:gd name="T23" fmla="*/ 794 h 1094"/>
              <a:gd name="T24" fmla="*/ 630 w 865"/>
              <a:gd name="T25" fmla="*/ 637 h 1094"/>
              <a:gd name="T26" fmla="*/ 788 w 865"/>
              <a:gd name="T27" fmla="*/ 479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65" h="1094">
                <a:moveTo>
                  <a:pt x="788" y="479"/>
                </a:moveTo>
                <a:cubicBezTo>
                  <a:pt x="816" y="479"/>
                  <a:pt x="842" y="487"/>
                  <a:pt x="865" y="500"/>
                </a:cubicBezTo>
                <a:cubicBezTo>
                  <a:pt x="865" y="224"/>
                  <a:pt x="865" y="224"/>
                  <a:pt x="865" y="224"/>
                </a:cubicBezTo>
                <a:cubicBezTo>
                  <a:pt x="596" y="224"/>
                  <a:pt x="596" y="224"/>
                  <a:pt x="596" y="224"/>
                </a:cubicBezTo>
                <a:cubicBezTo>
                  <a:pt x="613" y="201"/>
                  <a:pt x="624" y="172"/>
                  <a:pt x="624" y="140"/>
                </a:cubicBezTo>
                <a:cubicBezTo>
                  <a:pt x="624" y="63"/>
                  <a:pt x="561" y="0"/>
                  <a:pt x="484" y="0"/>
                </a:cubicBezTo>
                <a:cubicBezTo>
                  <a:pt x="407" y="0"/>
                  <a:pt x="345" y="63"/>
                  <a:pt x="345" y="140"/>
                </a:cubicBezTo>
                <a:cubicBezTo>
                  <a:pt x="345" y="172"/>
                  <a:pt x="355" y="201"/>
                  <a:pt x="373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3" y="702"/>
                  <a:pt x="388" y="1088"/>
                  <a:pt x="865" y="1094"/>
                </a:cubicBezTo>
                <a:cubicBezTo>
                  <a:pt x="865" y="773"/>
                  <a:pt x="865" y="773"/>
                  <a:pt x="865" y="773"/>
                </a:cubicBezTo>
                <a:cubicBezTo>
                  <a:pt x="842" y="786"/>
                  <a:pt x="816" y="794"/>
                  <a:pt x="788" y="794"/>
                </a:cubicBezTo>
                <a:cubicBezTo>
                  <a:pt x="701" y="794"/>
                  <a:pt x="630" y="723"/>
                  <a:pt x="630" y="637"/>
                </a:cubicBezTo>
                <a:cubicBezTo>
                  <a:pt x="630" y="550"/>
                  <a:pt x="701" y="479"/>
                  <a:pt x="788" y="47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7" name="Freeform 12">
            <a:extLst>
              <a:ext uri="{FF2B5EF4-FFF2-40B4-BE49-F238E27FC236}">
                <a16:creationId xmlns:a16="http://schemas.microsoft.com/office/drawing/2014/main" id="{D35AEEEC-34B0-4914-80BB-37D389C6C8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97228" y="4584922"/>
            <a:ext cx="528821" cy="528821"/>
          </a:xfrm>
          <a:custGeom>
            <a:avLst/>
            <a:gdLst>
              <a:gd name="T0" fmla="*/ 107500 w 480"/>
              <a:gd name="T1" fmla="*/ 0 h 480"/>
              <a:gd name="T2" fmla="*/ 107500 w 480"/>
              <a:gd name="T3" fmla="*/ 0 h 480"/>
              <a:gd name="T4" fmla="*/ 0 w 480"/>
              <a:gd name="T5" fmla="*/ 111548 h 480"/>
              <a:gd name="T6" fmla="*/ 107500 w 480"/>
              <a:gd name="T7" fmla="*/ 215450 h 480"/>
              <a:gd name="T8" fmla="*/ 215450 w 480"/>
              <a:gd name="T9" fmla="*/ 107950 h 480"/>
              <a:gd name="T10" fmla="*/ 107500 w 480"/>
              <a:gd name="T11" fmla="*/ 0 h 480"/>
              <a:gd name="T12" fmla="*/ 107500 w 480"/>
              <a:gd name="T13" fmla="*/ 191611 h 480"/>
              <a:gd name="T14" fmla="*/ 107500 w 480"/>
              <a:gd name="T15" fmla="*/ 191611 h 480"/>
              <a:gd name="T16" fmla="*/ 23839 w 480"/>
              <a:gd name="T17" fmla="*/ 111548 h 480"/>
              <a:gd name="T18" fmla="*/ 107500 w 480"/>
              <a:gd name="T19" fmla="*/ 23839 h 480"/>
              <a:gd name="T20" fmla="*/ 191611 w 480"/>
              <a:gd name="T21" fmla="*/ 107950 h 480"/>
              <a:gd name="T22" fmla="*/ 107500 w 480"/>
              <a:gd name="T23" fmla="*/ 191611 h 480"/>
              <a:gd name="T24" fmla="*/ 55324 w 480"/>
              <a:gd name="T25" fmla="*/ 159226 h 480"/>
              <a:gd name="T26" fmla="*/ 55324 w 480"/>
              <a:gd name="T27" fmla="*/ 159226 h 480"/>
              <a:gd name="T28" fmla="*/ 127291 w 480"/>
              <a:gd name="T29" fmla="*/ 131789 h 480"/>
              <a:gd name="T30" fmla="*/ 159226 w 480"/>
              <a:gd name="T31" fmla="*/ 55774 h 480"/>
              <a:gd name="T32" fmla="*/ 83661 w 480"/>
              <a:gd name="T33" fmla="*/ 87709 h 480"/>
              <a:gd name="T34" fmla="*/ 55324 w 480"/>
              <a:gd name="T35" fmla="*/ 159226 h 480"/>
              <a:gd name="T36" fmla="*/ 95806 w 480"/>
              <a:gd name="T37" fmla="*/ 95806 h 480"/>
              <a:gd name="T38" fmla="*/ 95806 w 480"/>
              <a:gd name="T39" fmla="*/ 95806 h 480"/>
              <a:gd name="T40" fmla="*/ 139435 w 480"/>
              <a:gd name="T41" fmla="*/ 76015 h 480"/>
              <a:gd name="T42" fmla="*/ 119645 w 480"/>
              <a:gd name="T43" fmla="*/ 119645 h 480"/>
              <a:gd name="T44" fmla="*/ 95806 w 480"/>
              <a:gd name="T45" fmla="*/ 119645 h 480"/>
              <a:gd name="T46" fmla="*/ 95806 w 480"/>
              <a:gd name="T47" fmla="*/ 95806 h 48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80" h="480">
                <a:moveTo>
                  <a:pt x="239" y="0"/>
                </a:moveTo>
                <a:lnTo>
                  <a:pt x="239" y="0"/>
                </a:lnTo>
                <a:cubicBezTo>
                  <a:pt x="107" y="9"/>
                  <a:pt x="0" y="115"/>
                  <a:pt x="0" y="248"/>
                </a:cubicBezTo>
                <a:cubicBezTo>
                  <a:pt x="0" y="372"/>
                  <a:pt x="107" y="479"/>
                  <a:pt x="239" y="479"/>
                </a:cubicBezTo>
                <a:cubicBezTo>
                  <a:pt x="372" y="479"/>
                  <a:pt x="479" y="372"/>
                  <a:pt x="479" y="240"/>
                </a:cubicBezTo>
                <a:cubicBezTo>
                  <a:pt x="479" y="107"/>
                  <a:pt x="363" y="0"/>
                  <a:pt x="239" y="0"/>
                </a:cubicBezTo>
                <a:close/>
                <a:moveTo>
                  <a:pt x="239" y="426"/>
                </a:moveTo>
                <a:lnTo>
                  <a:pt x="239" y="426"/>
                </a:lnTo>
                <a:cubicBezTo>
                  <a:pt x="142" y="434"/>
                  <a:pt x="53" y="346"/>
                  <a:pt x="53" y="248"/>
                </a:cubicBezTo>
                <a:cubicBezTo>
                  <a:pt x="53" y="142"/>
                  <a:pt x="133" y="53"/>
                  <a:pt x="239" y="53"/>
                </a:cubicBezTo>
                <a:cubicBezTo>
                  <a:pt x="336" y="53"/>
                  <a:pt x="426" y="133"/>
                  <a:pt x="426" y="240"/>
                </a:cubicBezTo>
                <a:cubicBezTo>
                  <a:pt x="426" y="346"/>
                  <a:pt x="345" y="426"/>
                  <a:pt x="239" y="426"/>
                </a:cubicBezTo>
                <a:close/>
                <a:moveTo>
                  <a:pt x="123" y="354"/>
                </a:moveTo>
                <a:lnTo>
                  <a:pt x="123" y="354"/>
                </a:lnTo>
                <a:cubicBezTo>
                  <a:pt x="123" y="354"/>
                  <a:pt x="239" y="337"/>
                  <a:pt x="283" y="293"/>
                </a:cubicBezTo>
                <a:cubicBezTo>
                  <a:pt x="336" y="240"/>
                  <a:pt x="354" y="124"/>
                  <a:pt x="354" y="124"/>
                </a:cubicBezTo>
                <a:cubicBezTo>
                  <a:pt x="354" y="124"/>
                  <a:pt x="239" y="142"/>
                  <a:pt x="186" y="195"/>
                </a:cubicBezTo>
                <a:cubicBezTo>
                  <a:pt x="142" y="240"/>
                  <a:pt x="123" y="354"/>
                  <a:pt x="123" y="354"/>
                </a:cubicBezTo>
                <a:close/>
                <a:moveTo>
                  <a:pt x="213" y="213"/>
                </a:moveTo>
                <a:lnTo>
                  <a:pt x="213" y="213"/>
                </a:lnTo>
                <a:cubicBezTo>
                  <a:pt x="239" y="195"/>
                  <a:pt x="274" y="178"/>
                  <a:pt x="310" y="169"/>
                </a:cubicBezTo>
                <a:cubicBezTo>
                  <a:pt x="301" y="204"/>
                  <a:pt x="283" y="248"/>
                  <a:pt x="266" y="266"/>
                </a:cubicBezTo>
                <a:cubicBezTo>
                  <a:pt x="248" y="275"/>
                  <a:pt x="230" y="275"/>
                  <a:pt x="213" y="266"/>
                </a:cubicBezTo>
                <a:cubicBezTo>
                  <a:pt x="204" y="248"/>
                  <a:pt x="204" y="231"/>
                  <a:pt x="213" y="21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8" name="Freeform 22">
            <a:extLst>
              <a:ext uri="{FF2B5EF4-FFF2-40B4-BE49-F238E27FC236}">
                <a16:creationId xmlns:a16="http://schemas.microsoft.com/office/drawing/2014/main" id="{2EF05F40-890B-4914-BC27-ACF21749F9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97228" y="2612793"/>
            <a:ext cx="528825" cy="528821"/>
          </a:xfrm>
          <a:custGeom>
            <a:avLst/>
            <a:gdLst>
              <a:gd name="T0" fmla="*/ 103756 w 461"/>
              <a:gd name="T1" fmla="*/ 3609 h 461"/>
              <a:gd name="T2" fmla="*/ 103756 w 461"/>
              <a:gd name="T3" fmla="*/ 3609 h 461"/>
              <a:gd name="T4" fmla="*/ 0 w 461"/>
              <a:gd name="T5" fmla="*/ 107815 h 461"/>
              <a:gd name="T6" fmla="*/ 103756 w 461"/>
              <a:gd name="T7" fmla="*/ 207511 h 461"/>
              <a:gd name="T8" fmla="*/ 207512 w 461"/>
              <a:gd name="T9" fmla="*/ 103755 h 461"/>
              <a:gd name="T10" fmla="*/ 103756 w 461"/>
              <a:gd name="T11" fmla="*/ 3609 h 461"/>
              <a:gd name="T12" fmla="*/ 103756 w 461"/>
              <a:gd name="T13" fmla="*/ 15789 h 461"/>
              <a:gd name="T14" fmla="*/ 103756 w 461"/>
              <a:gd name="T15" fmla="*/ 15789 h 461"/>
              <a:gd name="T16" fmla="*/ 143905 w 461"/>
              <a:gd name="T17" fmla="*/ 23909 h 461"/>
              <a:gd name="T18" fmla="*/ 131274 w 461"/>
              <a:gd name="T19" fmla="*/ 47818 h 461"/>
              <a:gd name="T20" fmla="*/ 103756 w 461"/>
              <a:gd name="T21" fmla="*/ 43758 h 461"/>
              <a:gd name="T22" fmla="*/ 75787 w 461"/>
              <a:gd name="T23" fmla="*/ 47818 h 461"/>
              <a:gd name="T24" fmla="*/ 63607 w 461"/>
              <a:gd name="T25" fmla="*/ 23909 h 461"/>
              <a:gd name="T26" fmla="*/ 103756 w 461"/>
              <a:gd name="T27" fmla="*/ 15789 h 461"/>
              <a:gd name="T28" fmla="*/ 47818 w 461"/>
              <a:gd name="T29" fmla="*/ 131724 h 461"/>
              <a:gd name="T30" fmla="*/ 47818 w 461"/>
              <a:gd name="T31" fmla="*/ 131724 h 461"/>
              <a:gd name="T32" fmla="*/ 23909 w 461"/>
              <a:gd name="T33" fmla="*/ 147513 h 461"/>
              <a:gd name="T34" fmla="*/ 15789 w 461"/>
              <a:gd name="T35" fmla="*/ 107815 h 461"/>
              <a:gd name="T36" fmla="*/ 23909 w 461"/>
              <a:gd name="T37" fmla="*/ 63607 h 461"/>
              <a:gd name="T38" fmla="*/ 47818 w 461"/>
              <a:gd name="T39" fmla="*/ 75335 h 461"/>
              <a:gd name="T40" fmla="*/ 39698 w 461"/>
              <a:gd name="T41" fmla="*/ 103755 h 461"/>
              <a:gd name="T42" fmla="*/ 47818 w 461"/>
              <a:gd name="T43" fmla="*/ 131724 h 461"/>
              <a:gd name="T44" fmla="*/ 103756 w 461"/>
              <a:gd name="T45" fmla="*/ 195331 h 461"/>
              <a:gd name="T46" fmla="*/ 103756 w 461"/>
              <a:gd name="T47" fmla="*/ 195331 h 461"/>
              <a:gd name="T48" fmla="*/ 63607 w 461"/>
              <a:gd name="T49" fmla="*/ 183602 h 461"/>
              <a:gd name="T50" fmla="*/ 75787 w 461"/>
              <a:gd name="T51" fmla="*/ 159693 h 461"/>
              <a:gd name="T52" fmla="*/ 103756 w 461"/>
              <a:gd name="T53" fmla="*/ 167813 h 461"/>
              <a:gd name="T54" fmla="*/ 131274 w 461"/>
              <a:gd name="T55" fmla="*/ 159693 h 461"/>
              <a:gd name="T56" fmla="*/ 143905 w 461"/>
              <a:gd name="T57" fmla="*/ 183602 h 461"/>
              <a:gd name="T58" fmla="*/ 103756 w 461"/>
              <a:gd name="T59" fmla="*/ 195331 h 461"/>
              <a:gd name="T60" fmla="*/ 103756 w 461"/>
              <a:gd name="T61" fmla="*/ 155633 h 461"/>
              <a:gd name="T62" fmla="*/ 103756 w 461"/>
              <a:gd name="T63" fmla="*/ 155633 h 461"/>
              <a:gd name="T64" fmla="*/ 55938 w 461"/>
              <a:gd name="T65" fmla="*/ 103755 h 461"/>
              <a:gd name="T66" fmla="*/ 103756 w 461"/>
              <a:gd name="T67" fmla="*/ 55487 h 461"/>
              <a:gd name="T68" fmla="*/ 151574 w 461"/>
              <a:gd name="T69" fmla="*/ 103755 h 461"/>
              <a:gd name="T70" fmla="*/ 103756 w 461"/>
              <a:gd name="T71" fmla="*/ 155633 h 461"/>
              <a:gd name="T72" fmla="*/ 159694 w 461"/>
              <a:gd name="T73" fmla="*/ 131724 h 461"/>
              <a:gd name="T74" fmla="*/ 159694 w 461"/>
              <a:gd name="T75" fmla="*/ 131724 h 461"/>
              <a:gd name="T76" fmla="*/ 167814 w 461"/>
              <a:gd name="T77" fmla="*/ 103755 h 461"/>
              <a:gd name="T78" fmla="*/ 159694 w 461"/>
              <a:gd name="T79" fmla="*/ 75335 h 461"/>
              <a:gd name="T80" fmla="*/ 183603 w 461"/>
              <a:gd name="T81" fmla="*/ 63607 h 461"/>
              <a:gd name="T82" fmla="*/ 191723 w 461"/>
              <a:gd name="T83" fmla="*/ 103755 h 461"/>
              <a:gd name="T84" fmla="*/ 183603 w 461"/>
              <a:gd name="T85" fmla="*/ 147513 h 461"/>
              <a:gd name="T86" fmla="*/ 159694 w 461"/>
              <a:gd name="T87" fmla="*/ 131724 h 4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30E8263-6D91-4B2E-93FA-5B570D7894B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69369" y="2612793"/>
            <a:ext cx="537019" cy="528821"/>
            <a:chOff x="7197121" y="8332916"/>
            <a:chExt cx="553830" cy="543285"/>
          </a:xfrm>
          <a:solidFill>
            <a:sysClr val="window" lastClr="FFFFFF"/>
          </a:solidFill>
        </p:grpSpPr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5F0B514-3C6D-46D7-BC72-16C48E67A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7121" y="8332916"/>
              <a:ext cx="553830" cy="543285"/>
            </a:xfrm>
            <a:custGeom>
              <a:avLst/>
              <a:gdLst>
                <a:gd name="T0" fmla="*/ 276915 w 462"/>
                <a:gd name="T1" fmla="*/ 0 h 453"/>
                <a:gd name="T2" fmla="*/ 276915 w 462"/>
                <a:gd name="T3" fmla="*/ 0 h 453"/>
                <a:gd name="T4" fmla="*/ 0 w 462"/>
                <a:gd name="T5" fmla="*/ 266246 h 453"/>
                <a:gd name="T6" fmla="*/ 276915 w 462"/>
                <a:gd name="T7" fmla="*/ 542086 h 453"/>
                <a:gd name="T8" fmla="*/ 552631 w 462"/>
                <a:gd name="T9" fmla="*/ 266246 h 453"/>
                <a:gd name="T10" fmla="*/ 276915 w 462"/>
                <a:gd name="T11" fmla="*/ 0 h 453"/>
                <a:gd name="T12" fmla="*/ 276915 w 462"/>
                <a:gd name="T13" fmla="*/ 478523 h 453"/>
                <a:gd name="T14" fmla="*/ 276915 w 462"/>
                <a:gd name="T15" fmla="*/ 478523 h 453"/>
                <a:gd name="T16" fmla="*/ 63535 w 462"/>
                <a:gd name="T17" fmla="*/ 266246 h 453"/>
                <a:gd name="T18" fmla="*/ 276915 w 462"/>
                <a:gd name="T19" fmla="*/ 53969 h 453"/>
                <a:gd name="T20" fmla="*/ 489097 w 462"/>
                <a:gd name="T21" fmla="*/ 266246 h 453"/>
                <a:gd name="T22" fmla="*/ 276915 w 462"/>
                <a:gd name="T23" fmla="*/ 478523 h 4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2" h="453">
                  <a:moveTo>
                    <a:pt x="231" y="0"/>
                  </a:moveTo>
                  <a:lnTo>
                    <a:pt x="231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1" y="452"/>
                  </a:cubicBezTo>
                  <a:cubicBezTo>
                    <a:pt x="355" y="452"/>
                    <a:pt x="461" y="346"/>
                    <a:pt x="461" y="222"/>
                  </a:cubicBezTo>
                  <a:cubicBezTo>
                    <a:pt x="461" y="98"/>
                    <a:pt x="355" y="0"/>
                    <a:pt x="231" y="0"/>
                  </a:cubicBezTo>
                  <a:close/>
                  <a:moveTo>
                    <a:pt x="231" y="399"/>
                  </a:moveTo>
                  <a:lnTo>
                    <a:pt x="231" y="399"/>
                  </a:lnTo>
                  <a:cubicBezTo>
                    <a:pt x="133" y="399"/>
                    <a:pt x="53" y="319"/>
                    <a:pt x="53" y="222"/>
                  </a:cubicBezTo>
                  <a:cubicBezTo>
                    <a:pt x="53" y="124"/>
                    <a:pt x="133" y="45"/>
                    <a:pt x="231" y="45"/>
                  </a:cubicBezTo>
                  <a:cubicBezTo>
                    <a:pt x="328" y="45"/>
                    <a:pt x="408" y="124"/>
                    <a:pt x="408" y="222"/>
                  </a:cubicBezTo>
                  <a:cubicBezTo>
                    <a:pt x="408" y="319"/>
                    <a:pt x="328" y="399"/>
                    <a:pt x="231" y="3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008DB8B5-2FE7-4D5E-B7AF-9DE31CCE6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0784" y="8450839"/>
              <a:ext cx="126832" cy="261114"/>
            </a:xfrm>
            <a:custGeom>
              <a:avLst/>
              <a:gdLst>
                <a:gd name="T0" fmla="*/ 42672 w 107"/>
                <a:gd name="T1" fmla="*/ 0 h 222"/>
                <a:gd name="T2" fmla="*/ 0 w 107"/>
                <a:gd name="T3" fmla="*/ 0 h 222"/>
                <a:gd name="T4" fmla="*/ 0 w 107"/>
                <a:gd name="T5" fmla="*/ 156433 h 222"/>
                <a:gd name="T6" fmla="*/ 105496 w 107"/>
                <a:gd name="T7" fmla="*/ 259938 h 222"/>
                <a:gd name="T8" fmla="*/ 125647 w 107"/>
                <a:gd name="T9" fmla="*/ 229357 h 222"/>
                <a:gd name="T10" fmla="*/ 42672 w 107"/>
                <a:gd name="T11" fmla="*/ 134086 h 222"/>
                <a:gd name="T12" fmla="*/ 42672 w 107"/>
                <a:gd name="T13" fmla="*/ 0 h 2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7" h="222">
                  <a:moveTo>
                    <a:pt x="36" y="0"/>
                  </a:moveTo>
                  <a:lnTo>
                    <a:pt x="0" y="0"/>
                  </a:lnTo>
                  <a:lnTo>
                    <a:pt x="0" y="133"/>
                  </a:lnTo>
                  <a:lnTo>
                    <a:pt x="89" y="221"/>
                  </a:lnTo>
                  <a:lnTo>
                    <a:pt x="106" y="195"/>
                  </a:lnTo>
                  <a:lnTo>
                    <a:pt x="36" y="114"/>
                  </a:lnTo>
                  <a:lnTo>
                    <a:pt x="36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40" name="Freeform 19">
            <a:extLst>
              <a:ext uri="{FF2B5EF4-FFF2-40B4-BE49-F238E27FC236}">
                <a16:creationId xmlns:a16="http://schemas.microsoft.com/office/drawing/2014/main" id="{179C98D6-3F9C-44FF-9111-CA9BEAF3AA2C}"/>
              </a:ext>
            </a:extLst>
          </p:cNvPr>
          <p:cNvSpPr>
            <a:spLocks/>
          </p:cNvSpPr>
          <p:nvPr/>
        </p:nvSpPr>
        <p:spPr bwMode="auto">
          <a:xfrm>
            <a:off x="5609498" y="3850022"/>
            <a:ext cx="2336941" cy="1838775"/>
          </a:xfrm>
          <a:custGeom>
            <a:avLst/>
            <a:gdLst>
              <a:gd name="T0" fmla="*/ 771 w 1105"/>
              <a:gd name="T1" fmla="*/ 0 h 870"/>
              <a:gd name="T2" fmla="*/ 792 w 1105"/>
              <a:gd name="T3" fmla="*/ 79 h 870"/>
              <a:gd name="T4" fmla="*/ 635 w 1105"/>
              <a:gd name="T5" fmla="*/ 236 h 870"/>
              <a:gd name="T6" fmla="*/ 478 w 1105"/>
              <a:gd name="T7" fmla="*/ 79 h 870"/>
              <a:gd name="T8" fmla="*/ 499 w 1105"/>
              <a:gd name="T9" fmla="*/ 0 h 870"/>
              <a:gd name="T10" fmla="*/ 235 w 1105"/>
              <a:gd name="T11" fmla="*/ 0 h 870"/>
              <a:gd name="T12" fmla="*/ 235 w 1105"/>
              <a:gd name="T13" fmla="*/ 311 h 870"/>
              <a:gd name="T14" fmla="*/ 140 w 1105"/>
              <a:gd name="T15" fmla="*/ 273 h 870"/>
              <a:gd name="T16" fmla="*/ 0 w 1105"/>
              <a:gd name="T17" fmla="*/ 413 h 870"/>
              <a:gd name="T18" fmla="*/ 140 w 1105"/>
              <a:gd name="T19" fmla="*/ 552 h 870"/>
              <a:gd name="T20" fmla="*/ 235 w 1105"/>
              <a:gd name="T21" fmla="*/ 514 h 870"/>
              <a:gd name="T22" fmla="*/ 235 w 1105"/>
              <a:gd name="T23" fmla="*/ 870 h 870"/>
              <a:gd name="T24" fmla="*/ 1105 w 1105"/>
              <a:gd name="T25" fmla="*/ 0 h 870"/>
              <a:gd name="T26" fmla="*/ 771 w 1105"/>
              <a:gd name="T27" fmla="*/ 0 h 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05" h="870">
                <a:moveTo>
                  <a:pt x="771" y="0"/>
                </a:moveTo>
                <a:cubicBezTo>
                  <a:pt x="785" y="23"/>
                  <a:pt x="792" y="50"/>
                  <a:pt x="792" y="79"/>
                </a:cubicBezTo>
                <a:cubicBezTo>
                  <a:pt x="792" y="165"/>
                  <a:pt x="722" y="236"/>
                  <a:pt x="635" y="236"/>
                </a:cubicBezTo>
                <a:cubicBezTo>
                  <a:pt x="548" y="236"/>
                  <a:pt x="478" y="165"/>
                  <a:pt x="478" y="79"/>
                </a:cubicBezTo>
                <a:cubicBezTo>
                  <a:pt x="478" y="50"/>
                  <a:pt x="485" y="23"/>
                  <a:pt x="499" y="0"/>
                </a:cubicBezTo>
                <a:cubicBezTo>
                  <a:pt x="235" y="0"/>
                  <a:pt x="235" y="0"/>
                  <a:pt x="235" y="0"/>
                </a:cubicBezTo>
                <a:cubicBezTo>
                  <a:pt x="235" y="311"/>
                  <a:pt x="235" y="311"/>
                  <a:pt x="235" y="311"/>
                </a:cubicBezTo>
                <a:cubicBezTo>
                  <a:pt x="210" y="287"/>
                  <a:pt x="177" y="273"/>
                  <a:pt x="140" y="273"/>
                </a:cubicBezTo>
                <a:cubicBezTo>
                  <a:pt x="63" y="273"/>
                  <a:pt x="0" y="335"/>
                  <a:pt x="0" y="413"/>
                </a:cubicBezTo>
                <a:cubicBezTo>
                  <a:pt x="0" y="490"/>
                  <a:pt x="63" y="552"/>
                  <a:pt x="140" y="552"/>
                </a:cubicBezTo>
                <a:cubicBezTo>
                  <a:pt x="177" y="552"/>
                  <a:pt x="210" y="538"/>
                  <a:pt x="235" y="514"/>
                </a:cubicBezTo>
                <a:cubicBezTo>
                  <a:pt x="235" y="870"/>
                  <a:pt x="235" y="870"/>
                  <a:pt x="235" y="870"/>
                </a:cubicBezTo>
                <a:cubicBezTo>
                  <a:pt x="714" y="867"/>
                  <a:pt x="1102" y="479"/>
                  <a:pt x="1105" y="0"/>
                </a:cubicBezTo>
                <a:lnTo>
                  <a:pt x="77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1" name="Freeform 79">
            <a:extLst>
              <a:ext uri="{FF2B5EF4-FFF2-40B4-BE49-F238E27FC236}">
                <a16:creationId xmlns:a16="http://schemas.microsoft.com/office/drawing/2014/main" id="{256367B7-6C41-4F52-8983-63A5CA11A3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76919" y="4580354"/>
            <a:ext cx="529469" cy="533389"/>
          </a:xfrm>
          <a:custGeom>
            <a:avLst/>
            <a:gdLst>
              <a:gd name="T0" fmla="*/ 106933 w 479"/>
              <a:gd name="T1" fmla="*/ 0 h 479"/>
              <a:gd name="T2" fmla="*/ 106933 w 479"/>
              <a:gd name="T3" fmla="*/ 0 h 479"/>
              <a:gd name="T4" fmla="*/ 0 w 479"/>
              <a:gd name="T5" fmla="*/ 107725 h 479"/>
              <a:gd name="T6" fmla="*/ 106933 w 479"/>
              <a:gd name="T7" fmla="*/ 215449 h 479"/>
              <a:gd name="T8" fmla="*/ 213866 w 479"/>
              <a:gd name="T9" fmla="*/ 107725 h 479"/>
              <a:gd name="T10" fmla="*/ 106933 w 479"/>
              <a:gd name="T11" fmla="*/ 0 h 479"/>
              <a:gd name="T12" fmla="*/ 198206 w 479"/>
              <a:gd name="T13" fmla="*/ 107725 h 479"/>
              <a:gd name="T14" fmla="*/ 198206 w 479"/>
              <a:gd name="T15" fmla="*/ 107725 h 479"/>
              <a:gd name="T16" fmla="*/ 178520 w 479"/>
              <a:gd name="T17" fmla="*/ 163615 h 479"/>
              <a:gd name="T18" fmla="*/ 174493 w 479"/>
              <a:gd name="T19" fmla="*/ 147840 h 479"/>
              <a:gd name="T20" fmla="*/ 178520 w 479"/>
              <a:gd name="T21" fmla="*/ 115838 h 479"/>
              <a:gd name="T22" fmla="*/ 166439 w 479"/>
              <a:gd name="T23" fmla="*/ 91949 h 479"/>
              <a:gd name="T24" fmla="*/ 142726 w 479"/>
              <a:gd name="T25" fmla="*/ 80230 h 479"/>
              <a:gd name="T26" fmla="*/ 154806 w 479"/>
              <a:gd name="T27" fmla="*/ 39664 h 479"/>
              <a:gd name="T28" fmla="*/ 131093 w 479"/>
              <a:gd name="T29" fmla="*/ 27945 h 479"/>
              <a:gd name="T30" fmla="*/ 134673 w 479"/>
              <a:gd name="T31" fmla="*/ 23889 h 479"/>
              <a:gd name="T32" fmla="*/ 198206 w 479"/>
              <a:gd name="T33" fmla="*/ 107725 h 479"/>
              <a:gd name="T34" fmla="*/ 94853 w 479"/>
              <a:gd name="T35" fmla="*/ 19832 h 479"/>
              <a:gd name="T36" fmla="*/ 94853 w 479"/>
              <a:gd name="T37" fmla="*/ 19832 h 479"/>
              <a:gd name="T38" fmla="*/ 83220 w 479"/>
              <a:gd name="T39" fmla="*/ 27945 h 479"/>
              <a:gd name="T40" fmla="*/ 67113 w 479"/>
              <a:gd name="T41" fmla="*/ 39664 h 479"/>
              <a:gd name="T42" fmla="*/ 51453 w 479"/>
              <a:gd name="T43" fmla="*/ 59947 h 479"/>
              <a:gd name="T44" fmla="*/ 59507 w 479"/>
              <a:gd name="T45" fmla="*/ 71666 h 479"/>
              <a:gd name="T46" fmla="*/ 79193 w 479"/>
              <a:gd name="T47" fmla="*/ 71666 h 479"/>
              <a:gd name="T48" fmla="*/ 110960 w 479"/>
              <a:gd name="T49" fmla="*/ 107725 h 479"/>
              <a:gd name="T50" fmla="*/ 83220 w 479"/>
              <a:gd name="T51" fmla="*/ 131613 h 479"/>
              <a:gd name="T52" fmla="*/ 79193 w 479"/>
              <a:gd name="T53" fmla="*/ 151896 h 479"/>
              <a:gd name="T54" fmla="*/ 79193 w 479"/>
              <a:gd name="T55" fmla="*/ 175785 h 479"/>
              <a:gd name="T56" fmla="*/ 59507 w 479"/>
              <a:gd name="T57" fmla="*/ 155502 h 479"/>
              <a:gd name="T58" fmla="*/ 55480 w 479"/>
              <a:gd name="T59" fmla="*/ 128008 h 479"/>
              <a:gd name="T60" fmla="*/ 39373 w 479"/>
              <a:gd name="T61" fmla="*/ 107725 h 479"/>
              <a:gd name="T62" fmla="*/ 47426 w 479"/>
              <a:gd name="T63" fmla="*/ 83836 h 479"/>
              <a:gd name="T64" fmla="*/ 23713 w 479"/>
              <a:gd name="T65" fmla="*/ 76173 h 479"/>
              <a:gd name="T66" fmla="*/ 94853 w 479"/>
              <a:gd name="T67" fmla="*/ 19832 h 479"/>
              <a:gd name="T68" fmla="*/ 79193 w 479"/>
              <a:gd name="T69" fmla="*/ 195617 h 479"/>
              <a:gd name="T70" fmla="*/ 79193 w 479"/>
              <a:gd name="T71" fmla="*/ 195617 h 479"/>
              <a:gd name="T72" fmla="*/ 91273 w 479"/>
              <a:gd name="T73" fmla="*/ 187504 h 479"/>
              <a:gd name="T74" fmla="*/ 106933 w 479"/>
              <a:gd name="T75" fmla="*/ 183447 h 479"/>
              <a:gd name="T76" fmla="*/ 131093 w 479"/>
              <a:gd name="T77" fmla="*/ 175785 h 479"/>
              <a:gd name="T78" fmla="*/ 158386 w 479"/>
              <a:gd name="T79" fmla="*/ 183447 h 479"/>
              <a:gd name="T80" fmla="*/ 106933 w 479"/>
              <a:gd name="T81" fmla="*/ 199674 h 479"/>
              <a:gd name="T82" fmla="*/ 79193 w 479"/>
              <a:gd name="T83" fmla="*/ 195617 h 47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9" h="479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6"/>
                  <a:pt x="0" y="239"/>
                </a:cubicBezTo>
                <a:cubicBezTo>
                  <a:pt x="0" y="372"/>
                  <a:pt x="106" y="478"/>
                  <a:pt x="239" y="478"/>
                </a:cubicBezTo>
                <a:cubicBezTo>
                  <a:pt x="372" y="478"/>
                  <a:pt x="478" y="372"/>
                  <a:pt x="478" y="239"/>
                </a:cubicBezTo>
                <a:cubicBezTo>
                  <a:pt x="478" y="106"/>
                  <a:pt x="372" y="0"/>
                  <a:pt x="239" y="0"/>
                </a:cubicBezTo>
                <a:close/>
                <a:moveTo>
                  <a:pt x="443" y="239"/>
                </a:moveTo>
                <a:lnTo>
                  <a:pt x="443" y="239"/>
                </a:lnTo>
                <a:cubicBezTo>
                  <a:pt x="443" y="292"/>
                  <a:pt x="425" y="328"/>
                  <a:pt x="399" y="363"/>
                </a:cubicBezTo>
                <a:cubicBezTo>
                  <a:pt x="390" y="363"/>
                  <a:pt x="381" y="345"/>
                  <a:pt x="390" y="328"/>
                </a:cubicBezTo>
                <a:cubicBezTo>
                  <a:pt x="399" y="310"/>
                  <a:pt x="399" y="275"/>
                  <a:pt x="399" y="257"/>
                </a:cubicBezTo>
                <a:cubicBezTo>
                  <a:pt x="399" y="239"/>
                  <a:pt x="390" y="204"/>
                  <a:pt x="372" y="204"/>
                </a:cubicBezTo>
                <a:cubicBezTo>
                  <a:pt x="346" y="204"/>
                  <a:pt x="337" y="204"/>
                  <a:pt x="319" y="178"/>
                </a:cubicBezTo>
                <a:cubicBezTo>
                  <a:pt x="301" y="124"/>
                  <a:pt x="372" y="115"/>
                  <a:pt x="346" y="88"/>
                </a:cubicBezTo>
                <a:cubicBezTo>
                  <a:pt x="337" y="80"/>
                  <a:pt x="301" y="115"/>
                  <a:pt x="293" y="62"/>
                </a:cubicBezTo>
                <a:lnTo>
                  <a:pt x="301" y="53"/>
                </a:lnTo>
                <a:cubicBezTo>
                  <a:pt x="381" y="80"/>
                  <a:pt x="443" y="150"/>
                  <a:pt x="443" y="239"/>
                </a:cubicBezTo>
                <a:close/>
                <a:moveTo>
                  <a:pt x="212" y="44"/>
                </a:moveTo>
                <a:lnTo>
                  <a:pt x="212" y="44"/>
                </a:lnTo>
                <a:cubicBezTo>
                  <a:pt x="204" y="53"/>
                  <a:pt x="194" y="53"/>
                  <a:pt x="186" y="62"/>
                </a:cubicBezTo>
                <a:cubicBezTo>
                  <a:pt x="168" y="80"/>
                  <a:pt x="159" y="71"/>
                  <a:pt x="150" y="88"/>
                </a:cubicBezTo>
                <a:cubicBezTo>
                  <a:pt x="141" y="106"/>
                  <a:pt x="115" y="124"/>
                  <a:pt x="115" y="133"/>
                </a:cubicBezTo>
                <a:cubicBezTo>
                  <a:pt x="115" y="142"/>
                  <a:pt x="133" y="159"/>
                  <a:pt x="133" y="159"/>
                </a:cubicBezTo>
                <a:cubicBezTo>
                  <a:pt x="141" y="150"/>
                  <a:pt x="159" y="150"/>
                  <a:pt x="177" y="159"/>
                </a:cubicBezTo>
                <a:cubicBezTo>
                  <a:pt x="186" y="159"/>
                  <a:pt x="275" y="169"/>
                  <a:pt x="248" y="239"/>
                </a:cubicBezTo>
                <a:cubicBezTo>
                  <a:pt x="239" y="266"/>
                  <a:pt x="194" y="257"/>
                  <a:pt x="186" y="292"/>
                </a:cubicBezTo>
                <a:cubicBezTo>
                  <a:pt x="186" y="301"/>
                  <a:pt x="186" y="328"/>
                  <a:pt x="177" y="337"/>
                </a:cubicBezTo>
                <a:cubicBezTo>
                  <a:pt x="177" y="345"/>
                  <a:pt x="186" y="390"/>
                  <a:pt x="177" y="390"/>
                </a:cubicBezTo>
                <a:cubicBezTo>
                  <a:pt x="168" y="390"/>
                  <a:pt x="133" y="345"/>
                  <a:pt x="133" y="345"/>
                </a:cubicBezTo>
                <a:cubicBezTo>
                  <a:pt x="133" y="337"/>
                  <a:pt x="124" y="310"/>
                  <a:pt x="124" y="284"/>
                </a:cubicBezTo>
                <a:cubicBezTo>
                  <a:pt x="124" y="266"/>
                  <a:pt x="88" y="266"/>
                  <a:pt x="88" y="239"/>
                </a:cubicBezTo>
                <a:cubicBezTo>
                  <a:pt x="88" y="213"/>
                  <a:pt x="106" y="195"/>
                  <a:pt x="106" y="186"/>
                </a:cubicBezTo>
                <a:cubicBezTo>
                  <a:pt x="97" y="169"/>
                  <a:pt x="62" y="169"/>
                  <a:pt x="53" y="169"/>
                </a:cubicBezTo>
                <a:cubicBezTo>
                  <a:pt x="80" y="97"/>
                  <a:pt x="141" y="53"/>
                  <a:pt x="212" y="44"/>
                </a:cubicBezTo>
                <a:close/>
                <a:moveTo>
                  <a:pt x="177" y="434"/>
                </a:moveTo>
                <a:lnTo>
                  <a:pt x="177" y="434"/>
                </a:lnTo>
                <a:cubicBezTo>
                  <a:pt x="186" y="425"/>
                  <a:pt x="186" y="416"/>
                  <a:pt x="204" y="416"/>
                </a:cubicBezTo>
                <a:cubicBezTo>
                  <a:pt x="212" y="416"/>
                  <a:pt x="221" y="416"/>
                  <a:pt x="239" y="407"/>
                </a:cubicBezTo>
                <a:cubicBezTo>
                  <a:pt x="248" y="407"/>
                  <a:pt x="275" y="398"/>
                  <a:pt x="293" y="390"/>
                </a:cubicBezTo>
                <a:cubicBezTo>
                  <a:pt x="310" y="390"/>
                  <a:pt x="346" y="398"/>
                  <a:pt x="354" y="407"/>
                </a:cubicBezTo>
                <a:cubicBezTo>
                  <a:pt x="319" y="434"/>
                  <a:pt x="284" y="443"/>
                  <a:pt x="239" y="443"/>
                </a:cubicBezTo>
                <a:cubicBezTo>
                  <a:pt x="221" y="443"/>
                  <a:pt x="194" y="443"/>
                  <a:pt x="177" y="43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34290" tIns="17145" rIns="34290" bIns="171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4289971-FD5B-44C1-81E2-33157A1987D0}"/>
              </a:ext>
            </a:extLst>
          </p:cNvPr>
          <p:cNvGrpSpPr/>
          <p:nvPr/>
        </p:nvGrpSpPr>
        <p:grpSpPr>
          <a:xfrm>
            <a:off x="7934832" y="2013169"/>
            <a:ext cx="681807" cy="681807"/>
            <a:chOff x="8321420" y="2208423"/>
            <a:chExt cx="681807" cy="68180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621020F-325C-44BC-B7B0-D28E0089CEF2}"/>
                </a:ext>
              </a:extLst>
            </p:cNvPr>
            <p:cNvSpPr/>
            <p:nvPr/>
          </p:nvSpPr>
          <p:spPr>
            <a:xfrm>
              <a:off x="8321420" y="2208423"/>
              <a:ext cx="681807" cy="681807"/>
            </a:xfrm>
            <a:prstGeom prst="ellipse">
              <a:avLst/>
            </a:prstGeom>
            <a:solidFill>
              <a:srgbClr val="4F81BD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53" name="TextBox 64">
              <a:extLst>
                <a:ext uri="{FF2B5EF4-FFF2-40B4-BE49-F238E27FC236}">
                  <a16:creationId xmlns:a16="http://schemas.microsoft.com/office/drawing/2014/main" id="{4344F06F-3658-4FF3-80BC-C463DDD2A146}"/>
                </a:ext>
              </a:extLst>
            </p:cNvPr>
            <p:cNvSpPr txBox="1"/>
            <p:nvPr/>
          </p:nvSpPr>
          <p:spPr>
            <a:xfrm>
              <a:off x="8395262" y="2318494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7AAFF56-BF8B-49AE-83D4-C949BDA737EB}"/>
              </a:ext>
            </a:extLst>
          </p:cNvPr>
          <p:cNvGrpSpPr/>
          <p:nvPr/>
        </p:nvGrpSpPr>
        <p:grpSpPr>
          <a:xfrm>
            <a:off x="7934832" y="4756369"/>
            <a:ext cx="681807" cy="681807"/>
            <a:chOff x="8321420" y="4507512"/>
            <a:chExt cx="681807" cy="68180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17A81A9-3976-4AF7-8A94-49B519E70881}"/>
                </a:ext>
              </a:extLst>
            </p:cNvPr>
            <p:cNvSpPr/>
            <p:nvPr/>
          </p:nvSpPr>
          <p:spPr>
            <a:xfrm>
              <a:off x="8321420" y="4507512"/>
              <a:ext cx="681807" cy="68180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51" name="TextBox 67">
              <a:extLst>
                <a:ext uri="{FF2B5EF4-FFF2-40B4-BE49-F238E27FC236}">
                  <a16:creationId xmlns:a16="http://schemas.microsoft.com/office/drawing/2014/main" id="{331D49F4-4985-4754-AF2E-3844CDA730B8}"/>
                </a:ext>
              </a:extLst>
            </p:cNvPr>
            <p:cNvSpPr txBox="1"/>
            <p:nvPr/>
          </p:nvSpPr>
          <p:spPr>
            <a:xfrm>
              <a:off x="8395262" y="4617583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03</a:t>
              </a:r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36354678-AD58-4ACD-A347-F17CA0E003DD}"/>
              </a:ext>
            </a:extLst>
          </p:cNvPr>
          <p:cNvSpPr/>
          <p:nvPr/>
        </p:nvSpPr>
        <p:spPr>
          <a:xfrm flipH="1">
            <a:off x="3551132" y="2013169"/>
            <a:ext cx="681807" cy="681807"/>
          </a:xfrm>
          <a:prstGeom prst="ellipse">
            <a:avLst/>
          </a:prstGeom>
          <a:solidFill>
            <a:srgbClr val="92D050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6D50F45-FDDF-4D9D-B150-579ED70BEF1A}"/>
              </a:ext>
            </a:extLst>
          </p:cNvPr>
          <p:cNvGrpSpPr/>
          <p:nvPr/>
        </p:nvGrpSpPr>
        <p:grpSpPr>
          <a:xfrm>
            <a:off x="3551132" y="4715380"/>
            <a:ext cx="681807" cy="681807"/>
            <a:chOff x="3188773" y="4507512"/>
            <a:chExt cx="681807" cy="68180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01C0965-B6DC-4B50-9FEB-EA2514DBAE91}"/>
                </a:ext>
              </a:extLst>
            </p:cNvPr>
            <p:cNvSpPr/>
            <p:nvPr/>
          </p:nvSpPr>
          <p:spPr>
            <a:xfrm flipH="1">
              <a:off x="3188773" y="4507512"/>
              <a:ext cx="681807" cy="68180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49" name="TextBox 73">
              <a:extLst>
                <a:ext uri="{FF2B5EF4-FFF2-40B4-BE49-F238E27FC236}">
                  <a16:creationId xmlns:a16="http://schemas.microsoft.com/office/drawing/2014/main" id="{C38386CF-C44A-45DA-B53D-AE74F9F8C17D}"/>
                </a:ext>
              </a:extLst>
            </p:cNvPr>
            <p:cNvSpPr txBox="1"/>
            <p:nvPr/>
          </p:nvSpPr>
          <p:spPr>
            <a:xfrm flipH="1">
              <a:off x="3262616" y="4617583"/>
              <a:ext cx="5341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04</a:t>
              </a:r>
            </a:p>
          </p:txBody>
        </p:sp>
      </p:grpSp>
      <p:sp>
        <p:nvSpPr>
          <p:cNvPr id="46" name="TextBox 30">
            <a:extLst>
              <a:ext uri="{FF2B5EF4-FFF2-40B4-BE49-F238E27FC236}">
                <a16:creationId xmlns:a16="http://schemas.microsoft.com/office/drawing/2014/main" id="{89411703-9C85-470A-AB08-8F11F6A35B62}"/>
              </a:ext>
            </a:extLst>
          </p:cNvPr>
          <p:cNvSpPr txBox="1"/>
          <p:nvPr/>
        </p:nvSpPr>
        <p:spPr>
          <a:xfrm flipH="1">
            <a:off x="3624975" y="2123240"/>
            <a:ext cx="53412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47" name="Title 7">
            <a:extLst>
              <a:ext uri="{FF2B5EF4-FFF2-40B4-BE49-F238E27FC236}">
                <a16:creationId xmlns:a16="http://schemas.microsoft.com/office/drawing/2014/main" id="{392C98D4-926E-4A91-BE00-F3F3EBE2C621}"/>
              </a:ext>
            </a:extLst>
          </p:cNvPr>
          <p:cNvSpPr txBox="1">
            <a:spLocks/>
          </p:cNvSpPr>
          <p:nvPr/>
        </p:nvSpPr>
        <p:spPr>
          <a:xfrm>
            <a:off x="1141445" y="329625"/>
            <a:ext cx="9909111" cy="58477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2704846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57">
            <a:extLst>
              <a:ext uri="{FF2B5EF4-FFF2-40B4-BE49-F238E27FC236}">
                <a16:creationId xmlns:a16="http://schemas.microsoft.com/office/drawing/2014/main" id="{EB9B2F5C-FBDE-4289-96EC-4E9D27483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599" y="1155946"/>
            <a:ext cx="6335377" cy="5166179"/>
          </a:xfrm>
          <a:custGeom>
            <a:avLst/>
            <a:gdLst>
              <a:gd name="T0" fmla="*/ 8279 w 9079"/>
              <a:gd name="T1" fmla="*/ 0 h 1779"/>
              <a:gd name="T2" fmla="*/ 9078 w 9079"/>
              <a:gd name="T3" fmla="*/ 892 h 1779"/>
              <a:gd name="T4" fmla="*/ 8279 w 9079"/>
              <a:gd name="T5" fmla="*/ 1778 h 1779"/>
              <a:gd name="T6" fmla="*/ 0 w 9079"/>
              <a:gd name="T7" fmla="*/ 1778 h 1779"/>
              <a:gd name="T8" fmla="*/ 0 w 9079"/>
              <a:gd name="T9" fmla="*/ 0 h 1779"/>
              <a:gd name="T10" fmla="*/ 8279 w 9079"/>
              <a:gd name="T11" fmla="*/ 0 h 1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79" h="1779">
                <a:moveTo>
                  <a:pt x="8279" y="0"/>
                </a:moveTo>
                <a:lnTo>
                  <a:pt x="9078" y="892"/>
                </a:lnTo>
                <a:lnTo>
                  <a:pt x="8279" y="1778"/>
                </a:lnTo>
                <a:lnTo>
                  <a:pt x="0" y="1778"/>
                </a:lnTo>
                <a:lnTo>
                  <a:pt x="0" y="0"/>
                </a:lnTo>
                <a:lnTo>
                  <a:pt x="8279" y="0"/>
                </a:lnTo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58">
            <a:extLst>
              <a:ext uri="{FF2B5EF4-FFF2-40B4-BE49-F238E27FC236}">
                <a16:creationId xmlns:a16="http://schemas.microsoft.com/office/drawing/2014/main" id="{4C6A8612-E880-495B-B428-507209045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56459"/>
            <a:ext cx="389306" cy="5163094"/>
          </a:xfrm>
          <a:custGeom>
            <a:avLst/>
            <a:gdLst>
              <a:gd name="T0" fmla="*/ 0 w 2326"/>
              <a:gd name="T1" fmla="*/ 1778 h 1779"/>
              <a:gd name="T2" fmla="*/ 2325 w 2326"/>
              <a:gd name="T3" fmla="*/ 1778 h 1779"/>
              <a:gd name="T4" fmla="*/ 2325 w 2326"/>
              <a:gd name="T5" fmla="*/ 0 h 1779"/>
              <a:gd name="T6" fmla="*/ 0 w 2326"/>
              <a:gd name="T7" fmla="*/ 0 h 1779"/>
              <a:gd name="T8" fmla="*/ 0 w 2326"/>
              <a:gd name="T9" fmla="*/ 1778 h 1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26" h="1779">
                <a:moveTo>
                  <a:pt x="0" y="1778"/>
                </a:moveTo>
                <a:lnTo>
                  <a:pt x="2325" y="1778"/>
                </a:lnTo>
                <a:lnTo>
                  <a:pt x="2325" y="0"/>
                </a:lnTo>
                <a:lnTo>
                  <a:pt x="0" y="0"/>
                </a:lnTo>
                <a:lnTo>
                  <a:pt x="0" y="1778"/>
                </a:lnTo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78">
            <a:extLst>
              <a:ext uri="{FF2B5EF4-FFF2-40B4-BE49-F238E27FC236}">
                <a16:creationId xmlns:a16="http://schemas.microsoft.com/office/drawing/2014/main" id="{478E24DB-DD65-4AA8-A27B-D610F0117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902" y="6044964"/>
            <a:ext cx="180000" cy="279636"/>
          </a:xfrm>
          <a:custGeom>
            <a:avLst/>
            <a:gdLst>
              <a:gd name="T0" fmla="*/ 0 w 439"/>
              <a:gd name="T1" fmla="*/ 0 h 570"/>
              <a:gd name="T2" fmla="*/ 438 w 439"/>
              <a:gd name="T3" fmla="*/ 569 h 570"/>
              <a:gd name="T4" fmla="*/ 438 w 439"/>
              <a:gd name="T5" fmla="*/ 0 h 570"/>
              <a:gd name="T6" fmla="*/ 0 w 439"/>
              <a:gd name="T7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9" h="570">
                <a:moveTo>
                  <a:pt x="0" y="0"/>
                </a:moveTo>
                <a:lnTo>
                  <a:pt x="438" y="569"/>
                </a:lnTo>
                <a:lnTo>
                  <a:pt x="438" y="0"/>
                </a:lnTo>
                <a:lnTo>
                  <a:pt x="0" y="0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77">
            <a:extLst>
              <a:ext uri="{FF2B5EF4-FFF2-40B4-BE49-F238E27FC236}">
                <a16:creationId xmlns:a16="http://schemas.microsoft.com/office/drawing/2014/main" id="{029AAC36-A3D4-4773-BCA0-EC0E0DD45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354" y="6044964"/>
            <a:ext cx="180000" cy="279636"/>
          </a:xfrm>
          <a:custGeom>
            <a:avLst/>
            <a:gdLst>
              <a:gd name="T0" fmla="*/ 444 w 445"/>
              <a:gd name="T1" fmla="*/ 0 h 570"/>
              <a:gd name="T2" fmla="*/ 0 w 445"/>
              <a:gd name="T3" fmla="*/ 569 h 570"/>
              <a:gd name="T4" fmla="*/ 0 w 445"/>
              <a:gd name="T5" fmla="*/ 0 h 570"/>
              <a:gd name="T6" fmla="*/ 444 w 445"/>
              <a:gd name="T7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5" h="570">
                <a:moveTo>
                  <a:pt x="444" y="0"/>
                </a:moveTo>
                <a:lnTo>
                  <a:pt x="0" y="569"/>
                </a:lnTo>
                <a:lnTo>
                  <a:pt x="0" y="0"/>
                </a:lnTo>
                <a:lnTo>
                  <a:pt x="444" y="0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85">
            <a:extLst>
              <a:ext uri="{FF2B5EF4-FFF2-40B4-BE49-F238E27FC236}">
                <a16:creationId xmlns:a16="http://schemas.microsoft.com/office/drawing/2014/main" id="{77AC5B4E-7C15-4201-AC33-5F1DFB62C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95" y="954820"/>
            <a:ext cx="583362" cy="5096209"/>
          </a:xfrm>
          <a:custGeom>
            <a:avLst/>
            <a:gdLst>
              <a:gd name="T0" fmla="*/ 0 w 2316"/>
              <a:gd name="T1" fmla="*/ 2134 h 2135"/>
              <a:gd name="T2" fmla="*/ 0 w 2316"/>
              <a:gd name="T3" fmla="*/ 0 h 2135"/>
              <a:gd name="T4" fmla="*/ 2315 w 2316"/>
              <a:gd name="T5" fmla="*/ 0 h 2135"/>
              <a:gd name="T6" fmla="*/ 2315 w 2316"/>
              <a:gd name="T7" fmla="*/ 2134 h 2135"/>
              <a:gd name="T8" fmla="*/ 0 w 2316"/>
              <a:gd name="T9" fmla="*/ 2134 h 2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16" h="2135">
                <a:moveTo>
                  <a:pt x="0" y="2134"/>
                </a:moveTo>
                <a:lnTo>
                  <a:pt x="0" y="0"/>
                </a:lnTo>
                <a:lnTo>
                  <a:pt x="2315" y="0"/>
                </a:lnTo>
                <a:lnTo>
                  <a:pt x="2315" y="2134"/>
                </a:lnTo>
                <a:lnTo>
                  <a:pt x="0" y="2134"/>
                </a:lnTo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5C680219-389B-426C-A50B-EA567CE07B8F}"/>
              </a:ext>
            </a:extLst>
          </p:cNvPr>
          <p:cNvSpPr>
            <a:spLocks/>
          </p:cNvSpPr>
          <p:nvPr/>
        </p:nvSpPr>
        <p:spPr bwMode="auto">
          <a:xfrm>
            <a:off x="159181" y="880271"/>
            <a:ext cx="6209002" cy="5627725"/>
          </a:xfrm>
          <a:custGeom>
            <a:avLst/>
            <a:gdLst>
              <a:gd name="T0" fmla="*/ 0 w 21600"/>
              <a:gd name="T1" fmla="*/ 19956 h 21600"/>
              <a:gd name="T2" fmla="*/ 0 w 21600"/>
              <a:gd name="T3" fmla="*/ 1644 h 21600"/>
              <a:gd name="T4" fmla="*/ 2087 w 21600"/>
              <a:gd name="T5" fmla="*/ 0 h 21600"/>
              <a:gd name="T6" fmla="*/ 19513 w 21600"/>
              <a:gd name="T7" fmla="*/ 0 h 21600"/>
              <a:gd name="T8" fmla="*/ 21600 w 21600"/>
              <a:gd name="T9" fmla="*/ 1644 h 21600"/>
              <a:gd name="T10" fmla="*/ 21600 w 21600"/>
              <a:gd name="T11" fmla="*/ 19956 h 21600"/>
              <a:gd name="T12" fmla="*/ 19513 w 21600"/>
              <a:gd name="T13" fmla="*/ 21600 h 21600"/>
              <a:gd name="T14" fmla="*/ 2087 w 21600"/>
              <a:gd name="T15" fmla="*/ 21600 h 21600"/>
              <a:gd name="T16" fmla="*/ 0 w 21600"/>
              <a:gd name="T17" fmla="*/ 19956 h 21600"/>
              <a:gd name="T18" fmla="*/ 0 w 21600"/>
              <a:gd name="T19" fmla="*/ 199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21600">
                <a:moveTo>
                  <a:pt x="0" y="19956"/>
                </a:moveTo>
                <a:lnTo>
                  <a:pt x="0" y="1644"/>
                </a:lnTo>
                <a:cubicBezTo>
                  <a:pt x="0" y="736"/>
                  <a:pt x="934" y="0"/>
                  <a:pt x="2087" y="0"/>
                </a:cubicBezTo>
                <a:lnTo>
                  <a:pt x="19513" y="0"/>
                </a:lnTo>
                <a:cubicBezTo>
                  <a:pt x="20666" y="0"/>
                  <a:pt x="21600" y="736"/>
                  <a:pt x="21600" y="1644"/>
                </a:cubicBezTo>
                <a:lnTo>
                  <a:pt x="21600" y="19956"/>
                </a:lnTo>
                <a:cubicBezTo>
                  <a:pt x="21600" y="20864"/>
                  <a:pt x="20666" y="21600"/>
                  <a:pt x="19513" y="21600"/>
                </a:cubicBezTo>
                <a:lnTo>
                  <a:pt x="2087" y="21600"/>
                </a:lnTo>
                <a:cubicBezTo>
                  <a:pt x="934" y="21600"/>
                  <a:pt x="0" y="20864"/>
                  <a:pt x="0" y="19956"/>
                </a:cubicBezTo>
                <a:close/>
                <a:moveTo>
                  <a:pt x="0" y="19956"/>
                </a:moveTo>
              </a:path>
            </a:pathLst>
          </a:custGeom>
          <a:noFill/>
          <a:ln>
            <a:noFill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05CF936-F91E-4E8F-9681-A130EA1F2EC3}"/>
              </a:ext>
            </a:extLst>
          </p:cNvPr>
          <p:cNvSpPr txBox="1"/>
          <p:nvPr/>
        </p:nvSpPr>
        <p:spPr>
          <a:xfrm>
            <a:off x="3709872" y="110205"/>
            <a:ext cx="47722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Digital Signature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EE528A9-C7C2-4893-A46B-2FE2B0995E8A}"/>
              </a:ext>
            </a:extLst>
          </p:cNvPr>
          <p:cNvSpPr txBox="1"/>
          <p:nvPr/>
        </p:nvSpPr>
        <p:spPr>
          <a:xfrm>
            <a:off x="938154" y="1338378"/>
            <a:ext cx="567826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9400" marR="0" lvl="0" indent="-2794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Digital signatures use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asymmetric key algorithms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provide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integrity</a:t>
            </a:r>
          </a:p>
          <a:p>
            <a:pPr marL="279400" marR="0" lvl="0" indent="-2794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specific signature function is added to the asymmetric algorithm at the sender's side to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digitally sign the message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a specific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verification function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added to verify the signature to ensure message integrity at the recipient side</a:t>
            </a:r>
          </a:p>
          <a:p>
            <a:pPr marL="279400" marR="0" lvl="0" indent="-2794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asymmetric algorithms that support these two functions are called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digital signature algorithms </a:t>
            </a:r>
          </a:p>
          <a:p>
            <a:pPr marL="279400" marR="0" lvl="0" indent="-2794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Digitally signing messages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slows the performance of during verification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the hash value of the message is used instead of the message itself for better performance </a:t>
            </a:r>
          </a:p>
          <a:p>
            <a:pPr marL="279400" marR="0" lvl="0" indent="-2794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digital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signature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created using the hash code of the message,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private key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the sender, and the signature function</a:t>
            </a:r>
          </a:p>
          <a:p>
            <a:pPr marL="279400" marR="0" lvl="0" indent="-27940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is then verified using the hash code of the message,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public key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sender, and the verification function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0DE3B7-EFFA-4F15-9557-73F6EEFA929A}"/>
              </a:ext>
            </a:extLst>
          </p:cNvPr>
          <p:cNvGrpSpPr/>
          <p:nvPr/>
        </p:nvGrpSpPr>
        <p:grpSpPr>
          <a:xfrm>
            <a:off x="7315200" y="1317805"/>
            <a:ext cx="4690364" cy="4854396"/>
            <a:chOff x="7315200" y="1317805"/>
            <a:chExt cx="4690364" cy="4854396"/>
          </a:xfrm>
        </p:grpSpPr>
        <p:pic>
          <p:nvPicPr>
            <p:cNvPr id="75" name="Picture 2" descr="E:\Icons\Icon Shock\CLEAN\general\clean_general_copy_256 - Copy.png">
              <a:extLst>
                <a:ext uri="{FF2B5EF4-FFF2-40B4-BE49-F238E27FC236}">
                  <a16:creationId xmlns:a16="http://schemas.microsoft.com/office/drawing/2014/main" id="{298A4D32-A9AC-4071-8B88-5A8754F2FA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5881" y="1677399"/>
              <a:ext cx="706318" cy="706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8AC3A1D-D2C4-489D-A5E7-609115967D89}"/>
                </a:ext>
              </a:extLst>
            </p:cNvPr>
            <p:cNvSpPr/>
            <p:nvPr/>
          </p:nvSpPr>
          <p:spPr bwMode="auto">
            <a:xfrm>
              <a:off x="10423066" y="2449689"/>
              <a:ext cx="788206" cy="2657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fontAlgn="base">
                <a:spcBef>
                  <a:spcPct val="0"/>
                </a:spcBef>
              </a:pPr>
              <a:endParaRPr lang="en-US" sz="14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93C1AC4-A9A3-475F-B1AE-A0F3ABE598C4}"/>
                </a:ext>
              </a:extLst>
            </p:cNvPr>
            <p:cNvSpPr txBox="1"/>
            <p:nvPr/>
          </p:nvSpPr>
          <p:spPr>
            <a:xfrm>
              <a:off x="10421110" y="2460794"/>
              <a:ext cx="925746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fontAlgn="base">
                <a:spcBef>
                  <a:spcPct val="0"/>
                </a:spcBef>
              </a:pPr>
              <a:r>
                <a:rPr lang="en-US" sz="900" b="1" dirty="0">
                  <a:solidFill>
                    <a:prstClr val="white"/>
                  </a:solidFill>
                </a:rPr>
                <a:t>10010010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4DD64BA-951D-4D21-8217-1C0F231BA056}"/>
                </a:ext>
              </a:extLst>
            </p:cNvPr>
            <p:cNvSpPr/>
            <p:nvPr/>
          </p:nvSpPr>
          <p:spPr>
            <a:xfrm>
              <a:off x="11037000" y="1806294"/>
              <a:ext cx="867545" cy="41549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fontAlgn="base">
                <a:spcBef>
                  <a:spcPct val="0"/>
                </a:spcBef>
              </a:pPr>
              <a:r>
                <a:rPr lang="en-US" sz="1050" b="1" dirty="0">
                  <a:solidFill>
                    <a:prstClr val="black"/>
                  </a:solidFill>
                </a:rPr>
                <a:t>Confidential</a:t>
              </a:r>
              <a:br>
                <a:rPr lang="en-US" sz="1050" b="1" dirty="0">
                  <a:solidFill>
                    <a:prstClr val="black"/>
                  </a:solidFill>
                </a:rPr>
              </a:br>
              <a:r>
                <a:rPr lang="en-US" sz="1050" b="1" dirty="0">
                  <a:solidFill>
                    <a:prstClr val="black"/>
                  </a:solidFill>
                </a:rPr>
                <a:t> Message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C28A67D-B6D9-4559-A4DD-3D8C7DEE4B8F}"/>
                </a:ext>
              </a:extLst>
            </p:cNvPr>
            <p:cNvSpPr/>
            <p:nvPr/>
          </p:nvSpPr>
          <p:spPr>
            <a:xfrm>
              <a:off x="10420498" y="2712976"/>
              <a:ext cx="774571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fontAlgn="base">
                <a:spcBef>
                  <a:spcPct val="0"/>
                </a:spcBef>
              </a:pPr>
              <a:r>
                <a:rPr lang="en-US" sz="1050" b="1" dirty="0">
                  <a:solidFill>
                    <a:prstClr val="black"/>
                  </a:solidFill>
                </a:rPr>
                <a:t>Hash Code</a:t>
              </a:r>
            </a:p>
          </p:txBody>
        </p:sp>
        <p:pic>
          <p:nvPicPr>
            <p:cNvPr id="82" name="Picture 2" descr="E:\Icons\Icon Shock\CLEAN\general\clean_general_copy_256 - Copy.png">
              <a:extLst>
                <a:ext uri="{FF2B5EF4-FFF2-40B4-BE49-F238E27FC236}">
                  <a16:creationId xmlns:a16="http://schemas.microsoft.com/office/drawing/2014/main" id="{3A17B2D2-F2C1-4DD6-90C6-2A1C70AAB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5240" y="4882706"/>
              <a:ext cx="706318" cy="706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6F87AA85-1F70-4733-9D3D-801822683901}"/>
                </a:ext>
              </a:extLst>
            </p:cNvPr>
            <p:cNvSpPr/>
            <p:nvPr/>
          </p:nvSpPr>
          <p:spPr bwMode="auto">
            <a:xfrm>
              <a:off x="10522425" y="5654996"/>
              <a:ext cx="788206" cy="2657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fontAlgn="base">
                <a:spcBef>
                  <a:spcPct val="0"/>
                </a:spcBef>
              </a:pPr>
              <a:endParaRPr lang="en-US" sz="14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EC04259-E8F6-459B-8B70-067F1AD4C189}"/>
                </a:ext>
              </a:extLst>
            </p:cNvPr>
            <p:cNvSpPr txBox="1"/>
            <p:nvPr/>
          </p:nvSpPr>
          <p:spPr>
            <a:xfrm>
              <a:off x="10515444" y="5666102"/>
              <a:ext cx="925746" cy="2539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fontAlgn="base">
                <a:spcBef>
                  <a:spcPct val="0"/>
                </a:spcBef>
              </a:pPr>
              <a:r>
                <a:rPr lang="en-US" sz="900" b="1" dirty="0">
                  <a:solidFill>
                    <a:prstClr val="white"/>
                  </a:solidFill>
                </a:rPr>
                <a:t>10010010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ADEBCF2-538E-40B9-B24B-94237ED35F67}"/>
                </a:ext>
              </a:extLst>
            </p:cNvPr>
            <p:cNvSpPr/>
            <p:nvPr/>
          </p:nvSpPr>
          <p:spPr>
            <a:xfrm>
              <a:off x="11138019" y="5008443"/>
              <a:ext cx="867545" cy="41549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fontAlgn="base">
                <a:spcBef>
                  <a:spcPct val="0"/>
                </a:spcBef>
              </a:pPr>
              <a:r>
                <a:rPr lang="en-US" sz="1050" b="1" dirty="0">
                  <a:solidFill>
                    <a:prstClr val="black"/>
                  </a:solidFill>
                </a:rPr>
                <a:t>Confidential</a:t>
              </a:r>
              <a:br>
                <a:rPr lang="en-US" sz="1050" b="1" dirty="0">
                  <a:solidFill>
                    <a:prstClr val="black"/>
                  </a:solidFill>
                </a:rPr>
              </a:br>
              <a:r>
                <a:rPr lang="en-US" sz="1050" b="1" dirty="0">
                  <a:solidFill>
                    <a:prstClr val="black"/>
                  </a:solidFill>
                </a:rPr>
                <a:t> Message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E8FCC984-B48D-4EE9-BB6C-3A6162F18019}"/>
                </a:ext>
              </a:extLst>
            </p:cNvPr>
            <p:cNvSpPr/>
            <p:nvPr/>
          </p:nvSpPr>
          <p:spPr>
            <a:xfrm>
              <a:off x="10519857" y="5918285"/>
              <a:ext cx="774571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fontAlgn="base">
                <a:spcBef>
                  <a:spcPct val="0"/>
                </a:spcBef>
              </a:pPr>
              <a:r>
                <a:rPr lang="en-US" sz="1050" b="1" dirty="0">
                  <a:solidFill>
                    <a:prstClr val="black"/>
                  </a:solidFill>
                </a:rPr>
                <a:t>Hash Code</a:t>
              </a:r>
            </a:p>
          </p:txBody>
        </p:sp>
        <p:sp>
          <p:nvSpPr>
            <p:cNvPr id="87" name="AutoShape 67">
              <a:extLst>
                <a:ext uri="{FF2B5EF4-FFF2-40B4-BE49-F238E27FC236}">
                  <a16:creationId xmlns:a16="http://schemas.microsoft.com/office/drawing/2014/main" id="{1E89E6D8-3F8E-44F2-8677-93153DDA0C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9823218" y="3391396"/>
              <a:ext cx="2005049" cy="818853"/>
            </a:xfrm>
            <a:prstGeom prst="leftArrow">
              <a:avLst>
                <a:gd name="adj1" fmla="val 49769"/>
                <a:gd name="adj2" fmla="val 52704"/>
              </a:avLst>
            </a:prstGeom>
            <a:gradFill rotWithShape="1">
              <a:gsLst>
                <a:gs pos="0">
                  <a:schemeClr val="accent6">
                    <a:lumMod val="75000"/>
                  </a:scheme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rot="10800000" anchor="ctr"/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pic>
          <p:nvPicPr>
            <p:cNvPr id="88" name="Picture 4" descr="E:\Icons\Icon Shock\CLEAN\general\clean_general_document_256.png">
              <a:extLst>
                <a:ext uri="{FF2B5EF4-FFF2-40B4-BE49-F238E27FC236}">
                  <a16:creationId xmlns:a16="http://schemas.microsoft.com/office/drawing/2014/main" id="{4294B9B3-F27A-4E5A-B2EB-196009D423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3805" y="3342296"/>
              <a:ext cx="530667" cy="5306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4880E5F-4135-4FA5-80E3-C359A13435EB}"/>
                </a:ext>
              </a:extLst>
            </p:cNvPr>
            <p:cNvSpPr txBox="1"/>
            <p:nvPr/>
          </p:nvSpPr>
          <p:spPr>
            <a:xfrm>
              <a:off x="10589754" y="3418546"/>
              <a:ext cx="507111" cy="3724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fontAlgn="base">
                <a:spcBef>
                  <a:spcPct val="0"/>
                </a:spcBef>
              </a:pPr>
              <a:r>
                <a:rPr lang="en-US" sz="800" b="1" dirty="0">
                  <a:solidFill>
                    <a:prstClr val="black"/>
                  </a:solidFill>
                </a:rPr>
                <a:t>1001</a:t>
              </a:r>
            </a:p>
            <a:p>
              <a:pPr fontAlgn="base">
                <a:spcBef>
                  <a:spcPct val="0"/>
                </a:spcBef>
              </a:pPr>
              <a:r>
                <a:rPr lang="en-US" sz="800" b="1" dirty="0">
                  <a:solidFill>
                    <a:prstClr val="black"/>
                  </a:solidFill>
                </a:rPr>
                <a:t>0010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1D8E673-BFF3-4FFE-A588-F6429B3B4506}"/>
                </a:ext>
              </a:extLst>
            </p:cNvPr>
            <p:cNvCxnSpPr/>
            <p:nvPr/>
          </p:nvCxnSpPr>
          <p:spPr>
            <a:xfrm flipH="1">
              <a:off x="8093831" y="2075072"/>
              <a:ext cx="1106424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DD1A96A-1962-4574-98F3-069ED3F41F06}"/>
                </a:ext>
              </a:extLst>
            </p:cNvPr>
            <p:cNvCxnSpPr/>
            <p:nvPr/>
          </p:nvCxnSpPr>
          <p:spPr>
            <a:xfrm>
              <a:off x="8101494" y="2071584"/>
              <a:ext cx="0" cy="1244733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" name="Picture 4" descr="E:\Icons\Web2.0 PNG Icons\Key-256.png">
              <a:extLst>
                <a:ext uri="{FF2B5EF4-FFF2-40B4-BE49-F238E27FC236}">
                  <a16:creationId xmlns:a16="http://schemas.microsoft.com/office/drawing/2014/main" id="{341C9972-DEA8-4224-92E6-8057CFD551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7937671" y="3223586"/>
              <a:ext cx="530667" cy="5306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D8D1584-A332-4FE4-A7B0-FF1AEA02BA71}"/>
                </a:ext>
              </a:extLst>
            </p:cNvPr>
            <p:cNvCxnSpPr/>
            <p:nvPr/>
          </p:nvCxnSpPr>
          <p:spPr>
            <a:xfrm flipH="1">
              <a:off x="8092644" y="5457320"/>
              <a:ext cx="1173261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ADB43A9D-0FEA-461D-BA91-5EF854964450}"/>
                </a:ext>
              </a:extLst>
            </p:cNvPr>
            <p:cNvCxnSpPr/>
            <p:nvPr/>
          </p:nvCxnSpPr>
          <p:spPr>
            <a:xfrm flipV="1">
              <a:off x="8093831" y="3673625"/>
              <a:ext cx="0" cy="1783696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5" name="Picture 4" descr="E:\Icons\Web2.0 PNG Icons\Key-256.png">
              <a:extLst>
                <a:ext uri="{FF2B5EF4-FFF2-40B4-BE49-F238E27FC236}">
                  <a16:creationId xmlns:a16="http://schemas.microsoft.com/office/drawing/2014/main" id="{D62E61AC-2BEC-4171-A464-EE6A835F50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9832674" y="1469044"/>
              <a:ext cx="398699" cy="398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8" descr="C:\Documents and Settings\sravya.ECCINDIA\Desktop\Icons\1281449330_primary_key.png">
              <a:extLst>
                <a:ext uri="{FF2B5EF4-FFF2-40B4-BE49-F238E27FC236}">
                  <a16:creationId xmlns:a16="http://schemas.microsoft.com/office/drawing/2014/main" id="{1D5CDB94-4B6D-4CD4-828F-F38CF9AF83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H="1" flipV="1">
              <a:off x="9969105" y="4734644"/>
              <a:ext cx="347910" cy="416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4EFB4409-6510-455C-A0AE-4C5925BC1BE2}"/>
                </a:ext>
              </a:extLst>
            </p:cNvPr>
            <p:cNvSpPr/>
            <p:nvPr/>
          </p:nvSpPr>
          <p:spPr>
            <a:xfrm>
              <a:off x="9607867" y="1317805"/>
              <a:ext cx="848310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fontAlgn="base">
                <a:spcBef>
                  <a:spcPct val="0"/>
                </a:spcBef>
              </a:pPr>
              <a:r>
                <a:rPr lang="en-US" sz="1100" b="1" dirty="0">
                  <a:solidFill>
                    <a:prstClr val="black"/>
                  </a:solidFill>
                </a:rPr>
                <a:t>Private Key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B8D155E0-E962-47FF-955B-C5BBA0E9747A}"/>
                </a:ext>
              </a:extLst>
            </p:cNvPr>
            <p:cNvSpPr/>
            <p:nvPr/>
          </p:nvSpPr>
          <p:spPr>
            <a:xfrm>
              <a:off x="9705643" y="4597196"/>
              <a:ext cx="760144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fontAlgn="base">
                <a:spcBef>
                  <a:spcPct val="0"/>
                </a:spcBef>
              </a:pPr>
              <a:r>
                <a:rPr lang="en-US" sz="1050" b="1" dirty="0">
                  <a:solidFill>
                    <a:prstClr val="black"/>
                  </a:solidFill>
                </a:rPr>
                <a:t>Public Key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185330C-8006-4439-9D05-2F49FA5A554F}"/>
                </a:ext>
              </a:extLst>
            </p:cNvPr>
            <p:cNvSpPr/>
            <p:nvPr/>
          </p:nvSpPr>
          <p:spPr>
            <a:xfrm>
              <a:off x="7373903" y="1336235"/>
              <a:ext cx="1876445" cy="7386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 fontAlgn="base">
                <a:spcBef>
                  <a:spcPct val="0"/>
                </a:spcBef>
              </a:pPr>
              <a:r>
                <a:rPr lang="en-US" sz="1050" b="1" dirty="0"/>
                <a:t>Sender uses the private key to "sign" the message and sends the message and signature to a receiver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AA8F592-78CC-493B-A72F-27E03D3CF48A}"/>
                </a:ext>
              </a:extLst>
            </p:cNvPr>
            <p:cNvSpPr/>
            <p:nvPr/>
          </p:nvSpPr>
          <p:spPr>
            <a:xfrm>
              <a:off x="8068466" y="3584849"/>
              <a:ext cx="1759120" cy="57708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fontAlgn="base">
                <a:spcBef>
                  <a:spcPct val="0"/>
                </a:spcBef>
              </a:pPr>
              <a:r>
                <a:rPr lang="en-US" sz="1050" b="1" dirty="0"/>
                <a:t>Sender selects a public and private key and sends the public key to the receiver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47C3EFB-F5D2-476F-8323-F61D8A474508}"/>
                </a:ext>
              </a:extLst>
            </p:cNvPr>
            <p:cNvSpPr/>
            <p:nvPr/>
          </p:nvSpPr>
          <p:spPr>
            <a:xfrm>
              <a:off x="7315200" y="5567399"/>
              <a:ext cx="1948014" cy="57708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 fontAlgn="base">
                <a:spcBef>
                  <a:spcPct val="0"/>
                </a:spcBef>
              </a:pPr>
              <a:r>
                <a:rPr lang="en-US" sz="1050" b="1" dirty="0">
                  <a:solidFill>
                    <a:prstClr val="black"/>
                  </a:solidFill>
                </a:rPr>
                <a:t>Receiver verifies the signature using the public key and then reads the message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DA92674-BD79-4040-BC2E-3B91B78D0789}"/>
                </a:ext>
              </a:extLst>
            </p:cNvPr>
            <p:cNvSpPr/>
            <p:nvPr/>
          </p:nvSpPr>
          <p:spPr>
            <a:xfrm>
              <a:off x="9470643" y="2451346"/>
              <a:ext cx="705642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b="1" dirty="0"/>
                <a:t>Sender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FB949C7A-30C4-40B1-8479-32968074A7C8}"/>
                </a:ext>
              </a:extLst>
            </p:cNvPr>
            <p:cNvSpPr/>
            <p:nvPr/>
          </p:nvSpPr>
          <p:spPr>
            <a:xfrm>
              <a:off x="9468265" y="5701522"/>
              <a:ext cx="819968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b="1" dirty="0"/>
                <a:t>Receiver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AE8D1AD-64A7-40CE-B218-D83E4B1AF9E5}"/>
                </a:ext>
              </a:extLst>
            </p:cNvPr>
            <p:cNvGrpSpPr/>
            <p:nvPr/>
          </p:nvGrpSpPr>
          <p:grpSpPr>
            <a:xfrm>
              <a:off x="9371611" y="4861752"/>
              <a:ext cx="1013274" cy="862170"/>
              <a:chOff x="9371611" y="4861752"/>
              <a:chExt cx="1013274" cy="862170"/>
            </a:xfrm>
          </p:grpSpPr>
          <p:pic>
            <p:nvPicPr>
              <p:cNvPr id="38" name="Picture 37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FBAB8247-F4F3-4996-ABA3-A857E17BF7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84240" y="5151797"/>
                <a:ext cx="700645" cy="572125"/>
              </a:xfrm>
              <a:prstGeom prst="rect">
                <a:avLst/>
              </a:prstGeom>
            </p:spPr>
          </p:pic>
          <p:pic>
            <p:nvPicPr>
              <p:cNvPr id="40" name="Picture 39" descr="A picture containing shirt&#10;&#10;Description automatically generated">
                <a:extLst>
                  <a:ext uri="{FF2B5EF4-FFF2-40B4-BE49-F238E27FC236}">
                    <a16:creationId xmlns:a16="http://schemas.microsoft.com/office/drawing/2014/main" id="{7EFBDD65-75F6-4AAE-9684-E56200FE40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71611" y="4861752"/>
                <a:ext cx="589840" cy="831051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2E8B83B-8D54-4B1F-81E4-0AF619D3F003}"/>
                </a:ext>
              </a:extLst>
            </p:cNvPr>
            <p:cNvGrpSpPr/>
            <p:nvPr/>
          </p:nvGrpSpPr>
          <p:grpSpPr>
            <a:xfrm>
              <a:off x="9313595" y="1626237"/>
              <a:ext cx="1019737" cy="861936"/>
              <a:chOff x="9313595" y="1626237"/>
              <a:chExt cx="1019737" cy="861936"/>
            </a:xfrm>
          </p:grpSpPr>
          <p:pic>
            <p:nvPicPr>
              <p:cNvPr id="41" name="Picture 40" descr="A close up of a sign&#10;&#10;Description automatically generated">
                <a:extLst>
                  <a:ext uri="{FF2B5EF4-FFF2-40B4-BE49-F238E27FC236}">
                    <a16:creationId xmlns:a16="http://schemas.microsoft.com/office/drawing/2014/main" id="{94A86F0D-6885-4A47-848F-EEBA2366FA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34781" y="1843356"/>
                <a:ext cx="698551" cy="644817"/>
              </a:xfrm>
              <a:prstGeom prst="rect">
                <a:avLst/>
              </a:prstGeom>
            </p:spPr>
          </p:pic>
          <p:pic>
            <p:nvPicPr>
              <p:cNvPr id="42" name="Picture 41" descr="A close up of a mask&#10;&#10;Description automatically generated">
                <a:extLst>
                  <a:ext uri="{FF2B5EF4-FFF2-40B4-BE49-F238E27FC236}">
                    <a16:creationId xmlns:a16="http://schemas.microsoft.com/office/drawing/2014/main" id="{978F311B-1E43-4C62-A1D1-9624973A12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13595" y="1626237"/>
                <a:ext cx="596363" cy="843264"/>
              </a:xfrm>
              <a:prstGeom prst="rect">
                <a:avLst/>
              </a:prstGeom>
            </p:spPr>
          </p:pic>
        </p:grp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61269F4-EEAB-4056-8F79-12E52C63B530}"/>
              </a:ext>
            </a:extLst>
          </p:cNvPr>
          <p:cNvCxnSpPr>
            <a:cxnSpLocks/>
          </p:cNvCxnSpPr>
          <p:nvPr/>
        </p:nvCxnSpPr>
        <p:spPr>
          <a:xfrm>
            <a:off x="7223502" y="1272420"/>
            <a:ext cx="0" cy="5089437"/>
          </a:xfrm>
          <a:prstGeom prst="line">
            <a:avLst/>
          </a:prstGeom>
          <a:noFill/>
          <a:ln w="28575" cap="flat" cmpd="sng" algn="ctr">
            <a:solidFill>
              <a:schemeClr val="bg1">
                <a:lumMod val="60000"/>
                <a:lumOff val="40000"/>
              </a:schemeClr>
            </a:solidFill>
            <a:prstDash val="sysDot"/>
            <a:miter lim="800000"/>
            <a:headEnd type="oval" w="med" len="med"/>
            <a:tailEnd type="oval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30417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3B2A3066-F0C4-4D58-81DE-0C012C5CA24F}"/>
              </a:ext>
            </a:extLst>
          </p:cNvPr>
          <p:cNvSpPr/>
          <p:nvPr/>
        </p:nvSpPr>
        <p:spPr>
          <a:xfrm>
            <a:off x="0" y="944893"/>
            <a:ext cx="12192000" cy="5609743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4B447A-D8AF-4BBE-AFEC-B09DECF4F536}"/>
              </a:ext>
            </a:extLst>
          </p:cNvPr>
          <p:cNvSpPr txBox="1">
            <a:spLocks/>
          </p:cNvSpPr>
          <p:nvPr/>
        </p:nvSpPr>
        <p:spPr>
          <a:xfrm>
            <a:off x="2937287" y="179539"/>
            <a:ext cx="6317426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Digital Signature (Cont’d)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246E0EC-54F6-42F0-BEA1-8BBFA84A5201}"/>
              </a:ext>
            </a:extLst>
          </p:cNvPr>
          <p:cNvCxnSpPr>
            <a:cxnSpLocks/>
          </p:cNvCxnSpPr>
          <p:nvPr/>
        </p:nvCxnSpPr>
        <p:spPr>
          <a:xfrm>
            <a:off x="354330" y="3733800"/>
            <a:ext cx="11483340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  <a:miter lim="800000"/>
            <a:headEnd type="oval" w="med" len="med"/>
            <a:tailEnd type="oval" w="med" len="med"/>
          </a:ln>
          <a:effectLst/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78B96999-B69B-4564-9F9D-A6BD51B9F67D}"/>
              </a:ext>
            </a:extLst>
          </p:cNvPr>
          <p:cNvGrpSpPr/>
          <p:nvPr/>
        </p:nvGrpSpPr>
        <p:grpSpPr>
          <a:xfrm>
            <a:off x="4078541" y="1342190"/>
            <a:ext cx="7899172" cy="2149936"/>
            <a:chOff x="4078541" y="1342190"/>
            <a:chExt cx="7899172" cy="2149936"/>
          </a:xfrm>
        </p:grpSpPr>
        <p:pic>
          <p:nvPicPr>
            <p:cNvPr id="5" name="Picture 2" descr="E:\Web2.0 PNG Icons\1283328759_ascii.png">
              <a:extLst>
                <a:ext uri="{FF2B5EF4-FFF2-40B4-BE49-F238E27FC236}">
                  <a16:creationId xmlns:a16="http://schemas.microsoft.com/office/drawing/2014/main" id="{79E700A2-DDA1-458C-88C5-5180EE45E7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6680" y="2357748"/>
              <a:ext cx="625643" cy="625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E064F0A-0985-4D86-B9DF-55BFE9D17616}"/>
                </a:ext>
              </a:extLst>
            </p:cNvPr>
            <p:cNvSpPr/>
            <p:nvPr/>
          </p:nvSpPr>
          <p:spPr>
            <a:xfrm>
              <a:off x="4078541" y="2113511"/>
              <a:ext cx="933269" cy="43088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Confidential 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Message</a:t>
              </a:r>
            </a:p>
          </p:txBody>
        </p:sp>
        <p:sp>
          <p:nvSpPr>
            <p:cNvPr id="8" name="AutoShape 67">
              <a:extLst>
                <a:ext uri="{FF2B5EF4-FFF2-40B4-BE49-F238E27FC236}">
                  <a16:creationId xmlns:a16="http://schemas.microsoft.com/office/drawing/2014/main" id="{D6201C67-3556-453D-A352-1AF01D3AF62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874004" y="2450134"/>
              <a:ext cx="638869" cy="382001"/>
            </a:xfrm>
            <a:prstGeom prst="leftArrow">
              <a:avLst>
                <a:gd name="adj1" fmla="val 49769"/>
                <a:gd name="adj2" fmla="val 52704"/>
              </a:avLst>
            </a:prstGeom>
            <a:gradFill rotWithShape="1">
              <a:gsLst>
                <a:gs pos="0">
                  <a:srgbClr val="F79646">
                    <a:lumMod val="75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rot="1080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0" name="AutoShape 67">
              <a:extLst>
                <a:ext uri="{FF2B5EF4-FFF2-40B4-BE49-F238E27FC236}">
                  <a16:creationId xmlns:a16="http://schemas.microsoft.com/office/drawing/2014/main" id="{A9A4535B-C926-48F0-9B5C-55AFA77C5F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316306" y="2462386"/>
              <a:ext cx="638869" cy="382001"/>
            </a:xfrm>
            <a:prstGeom prst="leftArrow">
              <a:avLst>
                <a:gd name="adj1" fmla="val 49769"/>
                <a:gd name="adj2" fmla="val 52704"/>
              </a:avLst>
            </a:prstGeom>
            <a:gradFill rotWithShape="1">
              <a:gsLst>
                <a:gs pos="0">
                  <a:srgbClr val="F79646">
                    <a:lumMod val="75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rot="1080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4" name="AutoShape 67">
              <a:extLst>
                <a:ext uri="{FF2B5EF4-FFF2-40B4-BE49-F238E27FC236}">
                  <a16:creationId xmlns:a16="http://schemas.microsoft.com/office/drawing/2014/main" id="{A148691D-423C-4540-81E0-6805861DA0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785146" y="2474644"/>
              <a:ext cx="1131797" cy="382001"/>
            </a:xfrm>
            <a:prstGeom prst="leftArrow">
              <a:avLst>
                <a:gd name="adj1" fmla="val 49769"/>
                <a:gd name="adj2" fmla="val 52704"/>
              </a:avLst>
            </a:prstGeom>
            <a:gradFill rotWithShape="1">
              <a:gsLst>
                <a:gs pos="0">
                  <a:srgbClr val="F79646">
                    <a:lumMod val="75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rot="1080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7F5EA72-8B53-4322-A202-F9FBF6DB4597}"/>
                </a:ext>
              </a:extLst>
            </p:cNvPr>
            <p:cNvCxnSpPr/>
            <p:nvPr/>
          </p:nvCxnSpPr>
          <p:spPr>
            <a:xfrm>
              <a:off x="4918831" y="1783204"/>
              <a:ext cx="587294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3C2B416-E771-4A82-860C-4E91E2912ACF}"/>
                </a:ext>
              </a:extLst>
            </p:cNvPr>
            <p:cNvCxnSpPr/>
            <p:nvPr/>
          </p:nvCxnSpPr>
          <p:spPr>
            <a:xfrm>
              <a:off x="5497499" y="1778183"/>
              <a:ext cx="0" cy="531809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ysDot"/>
              <a:tailEnd type="arrow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A0374F7-B723-438A-A2C4-BC52AD0DCEF4}"/>
                </a:ext>
              </a:extLst>
            </p:cNvPr>
            <p:cNvSpPr/>
            <p:nvPr/>
          </p:nvSpPr>
          <p:spPr>
            <a:xfrm>
              <a:off x="5051751" y="2968905"/>
              <a:ext cx="772969" cy="43088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Hashing </a:t>
              </a:r>
              <a:b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</a:b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Algorithm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64DD1BA-F324-4AF9-83BE-213D0756E009}"/>
                </a:ext>
              </a:extLst>
            </p:cNvPr>
            <p:cNvSpPr/>
            <p:nvPr/>
          </p:nvSpPr>
          <p:spPr>
            <a:xfrm>
              <a:off x="6482221" y="2964725"/>
              <a:ext cx="803426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Hash Code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ECE36B1-67CC-4C5B-A6A8-33F7CE1F4442}"/>
                </a:ext>
              </a:extLst>
            </p:cNvPr>
            <p:cNvSpPr/>
            <p:nvPr/>
          </p:nvSpPr>
          <p:spPr>
            <a:xfrm>
              <a:off x="7912296" y="2966674"/>
              <a:ext cx="953075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Signature Function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3A9D5B1-F212-4246-95B5-AE6658851042}"/>
                </a:ext>
              </a:extLst>
            </p:cNvPr>
            <p:cNvSpPr/>
            <p:nvPr/>
          </p:nvSpPr>
          <p:spPr>
            <a:xfrm>
              <a:off x="8016767" y="1782252"/>
              <a:ext cx="817853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Private Key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B8E943D-CBD5-41B6-A35C-F75626EBAA44}"/>
                </a:ext>
              </a:extLst>
            </p:cNvPr>
            <p:cNvCxnSpPr/>
            <p:nvPr/>
          </p:nvCxnSpPr>
          <p:spPr>
            <a:xfrm>
              <a:off x="8356378" y="1979407"/>
              <a:ext cx="0" cy="288767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ysDot"/>
              <a:tailEnd type="arrow"/>
            </a:ln>
            <a:effectLst/>
          </p:spPr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DCB4023-0FEC-4AFA-85A4-48A43B6A0434}"/>
                </a:ext>
              </a:extLst>
            </p:cNvPr>
            <p:cNvSpPr/>
            <p:nvPr/>
          </p:nvSpPr>
          <p:spPr>
            <a:xfrm>
              <a:off x="9446695" y="1894410"/>
              <a:ext cx="1555234" cy="41549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Message Containing the </a:t>
              </a:r>
              <a:b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</a:b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Digital Signature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B7505A3-9689-4DD3-96BF-483EA2E42F04}"/>
                </a:ext>
              </a:extLst>
            </p:cNvPr>
            <p:cNvSpPr/>
            <p:nvPr/>
          </p:nvSpPr>
          <p:spPr bwMode="auto">
            <a:xfrm>
              <a:off x="9939395" y="3031107"/>
              <a:ext cx="651410" cy="219662"/>
            </a:xfrm>
            <a:prstGeom prst="rect">
              <a:avLst/>
            </a:prstGeom>
            <a:solidFill>
              <a:sysClr val="windowText" lastClr="0000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F853E0-F1B5-40EA-A7FA-CA4B547FD3B4}"/>
                </a:ext>
              </a:extLst>
            </p:cNvPr>
            <p:cNvSpPr txBox="1"/>
            <p:nvPr/>
          </p:nvSpPr>
          <p:spPr>
            <a:xfrm>
              <a:off x="9937779" y="3029793"/>
              <a:ext cx="765079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10010010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DE8974B-6A89-44C5-91EF-E96FA0CA7B7C}"/>
                </a:ext>
              </a:extLst>
            </p:cNvPr>
            <p:cNvSpPr/>
            <p:nvPr/>
          </p:nvSpPr>
          <p:spPr>
            <a:xfrm>
              <a:off x="10589191" y="2534138"/>
              <a:ext cx="1388522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Confidential Message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DAD7553-9EA7-4461-AF01-15CE86751B43}"/>
                </a:ext>
              </a:extLst>
            </p:cNvPr>
            <p:cNvSpPr/>
            <p:nvPr/>
          </p:nvSpPr>
          <p:spPr>
            <a:xfrm>
              <a:off x="9869592" y="3230516"/>
              <a:ext cx="803426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Hash Code</a:t>
              </a:r>
            </a:p>
          </p:txBody>
        </p:sp>
        <p:pic>
          <p:nvPicPr>
            <p:cNvPr id="56" name="Picture 55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7C0B83E0-F9EB-42A5-A775-B3F7ABB36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1256" y="2388617"/>
              <a:ext cx="876628" cy="619324"/>
            </a:xfrm>
            <a:prstGeom prst="rect">
              <a:avLst/>
            </a:prstGeom>
          </p:spPr>
        </p:pic>
        <p:pic>
          <p:nvPicPr>
            <p:cNvPr id="63" name="Picture 62" descr="Icon&#10;&#10;Description automatically generated">
              <a:extLst>
                <a:ext uri="{FF2B5EF4-FFF2-40B4-BE49-F238E27FC236}">
                  <a16:creationId xmlns:a16="http://schemas.microsoft.com/office/drawing/2014/main" id="{2DCA3E76-CDDA-4A02-9582-72782FF2C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620561">
              <a:off x="8043101" y="1353103"/>
              <a:ext cx="589289" cy="567463"/>
            </a:xfrm>
            <a:prstGeom prst="rect">
              <a:avLst/>
            </a:prstGeom>
          </p:spPr>
        </p:pic>
        <p:pic>
          <p:nvPicPr>
            <p:cNvPr id="66" name="Picture 65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CFE702D3-E020-43F1-9257-95AD29749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3929" y="1567882"/>
              <a:ext cx="597526" cy="608292"/>
            </a:xfrm>
            <a:prstGeom prst="rect">
              <a:avLst/>
            </a:prstGeom>
          </p:spPr>
        </p:pic>
        <p:pic>
          <p:nvPicPr>
            <p:cNvPr id="67" name="Picture 66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78FE60B6-8D93-49C1-A74D-BEDAB9847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8532" y="2380549"/>
              <a:ext cx="597526" cy="608292"/>
            </a:xfrm>
            <a:prstGeom prst="rect">
              <a:avLst/>
            </a:prstGeom>
          </p:spPr>
        </p:pic>
        <p:pic>
          <p:nvPicPr>
            <p:cNvPr id="52" name="Picture 51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610B89A3-04B8-462C-AC1B-0F47FD968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0235" y="2378708"/>
              <a:ext cx="777197" cy="68154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B9F251F-43BE-4FD8-9913-364075711C32}"/>
              </a:ext>
            </a:extLst>
          </p:cNvPr>
          <p:cNvGrpSpPr/>
          <p:nvPr/>
        </p:nvGrpSpPr>
        <p:grpSpPr>
          <a:xfrm>
            <a:off x="4064114" y="4033763"/>
            <a:ext cx="6987447" cy="2158178"/>
            <a:chOff x="4064114" y="4033763"/>
            <a:chExt cx="6987447" cy="215817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B64C76F-04E7-4708-B71C-EAE2B53030B7}"/>
                </a:ext>
              </a:extLst>
            </p:cNvPr>
            <p:cNvSpPr/>
            <p:nvPr/>
          </p:nvSpPr>
          <p:spPr>
            <a:xfrm>
              <a:off x="4311229" y="4567234"/>
              <a:ext cx="1555234" cy="41549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Message Containing the </a:t>
              </a:r>
              <a:b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</a:b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Digital</a:t>
              </a:r>
              <a:r>
                <a:rPr kumimoji="0" lang="en-US" sz="1050" b="1" i="0" u="none" strike="noStrike" kern="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 </a:t>
              </a: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Signature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5BD6A32-9602-451D-BEF6-C94DFC778E9E}"/>
                </a:ext>
              </a:extLst>
            </p:cNvPr>
            <p:cNvSpPr/>
            <p:nvPr/>
          </p:nvSpPr>
          <p:spPr bwMode="auto">
            <a:xfrm>
              <a:off x="4803932" y="5703931"/>
              <a:ext cx="651410" cy="219662"/>
            </a:xfrm>
            <a:prstGeom prst="rect">
              <a:avLst/>
            </a:prstGeom>
            <a:solidFill>
              <a:sysClr val="windowText" lastClr="0000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86385B9-E05C-4C5F-98A6-CB86866615A8}"/>
                </a:ext>
              </a:extLst>
            </p:cNvPr>
            <p:cNvSpPr txBox="1"/>
            <p:nvPr/>
          </p:nvSpPr>
          <p:spPr>
            <a:xfrm>
              <a:off x="4802316" y="5702617"/>
              <a:ext cx="765079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10010010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89749BE-6836-4906-8626-70945F564BF2}"/>
                </a:ext>
              </a:extLst>
            </p:cNvPr>
            <p:cNvSpPr/>
            <p:nvPr/>
          </p:nvSpPr>
          <p:spPr>
            <a:xfrm>
              <a:off x="4064114" y="5100427"/>
              <a:ext cx="898003" cy="41549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Confidential </a:t>
              </a:r>
              <a:b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</a:b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Message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1674E31-1EB2-45B0-9556-CBE624CD758B}"/>
                </a:ext>
              </a:extLst>
            </p:cNvPr>
            <p:cNvSpPr/>
            <p:nvPr/>
          </p:nvSpPr>
          <p:spPr>
            <a:xfrm>
              <a:off x="4721423" y="5930331"/>
              <a:ext cx="803426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Hash Code</a:t>
              </a:r>
            </a:p>
          </p:txBody>
        </p:sp>
        <p:sp>
          <p:nvSpPr>
            <p:cNvPr id="35" name="AutoShape 67">
              <a:extLst>
                <a:ext uri="{FF2B5EF4-FFF2-40B4-BE49-F238E27FC236}">
                  <a16:creationId xmlns:a16="http://schemas.microsoft.com/office/drawing/2014/main" id="{8F90E800-6BE9-4317-B838-7803D781D83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487201" y="5141517"/>
              <a:ext cx="638869" cy="382001"/>
            </a:xfrm>
            <a:prstGeom prst="leftArrow">
              <a:avLst>
                <a:gd name="adj1" fmla="val 49769"/>
                <a:gd name="adj2" fmla="val 52704"/>
              </a:avLst>
            </a:prstGeom>
            <a:gradFill rotWithShape="1">
              <a:gsLst>
                <a:gs pos="0">
                  <a:srgbClr val="F79646">
                    <a:lumMod val="75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rot="1080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pic>
          <p:nvPicPr>
            <p:cNvPr id="36" name="Picture 2" descr="E:\Web2.0 PNG Icons\1283328759_ascii.png">
              <a:extLst>
                <a:ext uri="{FF2B5EF4-FFF2-40B4-BE49-F238E27FC236}">
                  <a16:creationId xmlns:a16="http://schemas.microsoft.com/office/drawing/2014/main" id="{8CD8C156-EF74-49D1-95D8-DD34ECF9D2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5392" y="5013540"/>
              <a:ext cx="625643" cy="625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092728A-1D1A-41EB-8C7A-56A184AFDC9E}"/>
                </a:ext>
              </a:extLst>
            </p:cNvPr>
            <p:cNvSpPr/>
            <p:nvPr/>
          </p:nvSpPr>
          <p:spPr>
            <a:xfrm>
              <a:off x="6093628" y="5624697"/>
              <a:ext cx="772969" cy="43088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Hashing </a:t>
              </a:r>
              <a:b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</a:b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Algorithm</a:t>
              </a:r>
            </a:p>
          </p:txBody>
        </p:sp>
        <p:sp>
          <p:nvSpPr>
            <p:cNvPr id="38" name="AutoShape 67">
              <a:extLst>
                <a:ext uri="{FF2B5EF4-FFF2-40B4-BE49-F238E27FC236}">
                  <a16:creationId xmlns:a16="http://schemas.microsoft.com/office/drawing/2014/main" id="{8E659256-060C-4818-8B8B-EB042AC05C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84006" y="5139542"/>
              <a:ext cx="638869" cy="382001"/>
            </a:xfrm>
            <a:prstGeom prst="leftArrow">
              <a:avLst>
                <a:gd name="adj1" fmla="val 49769"/>
                <a:gd name="adj2" fmla="val 52704"/>
              </a:avLst>
            </a:prstGeom>
            <a:gradFill rotWithShape="1">
              <a:gsLst>
                <a:gs pos="0">
                  <a:srgbClr val="F79646">
                    <a:lumMod val="75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rot="1080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11514D4-E893-477F-AD20-A0B0F0C2E9DE}"/>
                </a:ext>
              </a:extLst>
            </p:cNvPr>
            <p:cNvSpPr/>
            <p:nvPr/>
          </p:nvSpPr>
          <p:spPr>
            <a:xfrm>
              <a:off x="7408738" y="5658061"/>
              <a:ext cx="803426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Hash Code</a:t>
              </a:r>
            </a:p>
          </p:txBody>
        </p:sp>
        <p:sp>
          <p:nvSpPr>
            <p:cNvPr id="41" name="AutoShape 67">
              <a:extLst>
                <a:ext uri="{FF2B5EF4-FFF2-40B4-BE49-F238E27FC236}">
                  <a16:creationId xmlns:a16="http://schemas.microsoft.com/office/drawing/2014/main" id="{F1A31E75-1EF8-4F45-B04A-C372286E1E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243681" y="5152418"/>
              <a:ext cx="638869" cy="382001"/>
            </a:xfrm>
            <a:prstGeom prst="leftArrow">
              <a:avLst>
                <a:gd name="adj1" fmla="val 49769"/>
                <a:gd name="adj2" fmla="val 52704"/>
              </a:avLst>
            </a:prstGeom>
            <a:gradFill rotWithShape="1">
              <a:gsLst>
                <a:gs pos="0">
                  <a:srgbClr val="F79646">
                    <a:lumMod val="75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rot="1080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2D6D40-43B5-4E96-B216-036E503BFE6F}"/>
                </a:ext>
              </a:extLst>
            </p:cNvPr>
            <p:cNvSpPr/>
            <p:nvPr/>
          </p:nvSpPr>
          <p:spPr>
            <a:xfrm>
              <a:off x="8832809" y="5651604"/>
              <a:ext cx="899606" cy="43088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Verification 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Function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4784983-F0CA-4315-96C3-BA4870BF5AD1}"/>
                </a:ext>
              </a:extLst>
            </p:cNvPr>
            <p:cNvSpPr/>
            <p:nvPr/>
          </p:nvSpPr>
          <p:spPr>
            <a:xfrm>
              <a:off x="8916093" y="4478471"/>
              <a:ext cx="760144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Public Key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78797B8-B0A0-4895-9A3A-355ABAB349E3}"/>
                </a:ext>
              </a:extLst>
            </p:cNvPr>
            <p:cNvCxnSpPr/>
            <p:nvPr/>
          </p:nvCxnSpPr>
          <p:spPr>
            <a:xfrm>
              <a:off x="9255705" y="4675626"/>
              <a:ext cx="0" cy="288767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ysDot"/>
              <a:tailEnd type="arrow"/>
            </a:ln>
            <a:effectLst/>
          </p:spPr>
        </p:cxnSp>
        <p:sp>
          <p:nvSpPr>
            <p:cNvPr id="47" name="AutoShape 67">
              <a:extLst>
                <a:ext uri="{FF2B5EF4-FFF2-40B4-BE49-F238E27FC236}">
                  <a16:creationId xmlns:a16="http://schemas.microsoft.com/office/drawing/2014/main" id="{BC2C9AE9-6403-46B3-A900-C0FE49B4FA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655856" y="5176168"/>
              <a:ext cx="638869" cy="382001"/>
            </a:xfrm>
            <a:prstGeom prst="leftArrow">
              <a:avLst>
                <a:gd name="adj1" fmla="val 49769"/>
                <a:gd name="adj2" fmla="val 52704"/>
              </a:avLst>
            </a:prstGeom>
            <a:gradFill rotWithShape="1">
              <a:gsLst>
                <a:gs pos="0">
                  <a:srgbClr val="F79646">
                    <a:lumMod val="75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rot="1080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FD07685-052D-4748-ADB9-DBA0D3F1341D}"/>
                </a:ext>
              </a:extLst>
            </p:cNvPr>
            <p:cNvSpPr/>
            <p:nvPr/>
          </p:nvSpPr>
          <p:spPr>
            <a:xfrm>
              <a:off x="10118292" y="5632972"/>
              <a:ext cx="933269" cy="43088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Confidential 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Message</a:t>
              </a:r>
            </a:p>
          </p:txBody>
        </p:sp>
        <p:pic>
          <p:nvPicPr>
            <p:cNvPr id="61" name="Picture 60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FBB26FDF-110B-4D9A-B4ED-9BFE02DF6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5511" y="5063509"/>
              <a:ext cx="876628" cy="619324"/>
            </a:xfrm>
            <a:prstGeom prst="rect">
              <a:avLst/>
            </a:prstGeom>
          </p:spPr>
        </p:pic>
        <p:pic>
          <p:nvPicPr>
            <p:cNvPr id="64" name="Picture 63" descr="Icon&#10;&#10;Description automatically generated">
              <a:extLst>
                <a:ext uri="{FF2B5EF4-FFF2-40B4-BE49-F238E27FC236}">
                  <a16:creationId xmlns:a16="http://schemas.microsoft.com/office/drawing/2014/main" id="{F794F4FE-C21C-4890-A0DB-F347CCFD8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620561">
              <a:off x="8944428" y="4044676"/>
              <a:ext cx="589289" cy="567463"/>
            </a:xfrm>
            <a:prstGeom prst="rect">
              <a:avLst/>
            </a:prstGeom>
          </p:spPr>
        </p:pic>
        <p:pic>
          <p:nvPicPr>
            <p:cNvPr id="68" name="Picture 67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13CA7D83-E70A-4C6C-9857-01DA71DE5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4312" y="5087932"/>
              <a:ext cx="597526" cy="608292"/>
            </a:xfrm>
            <a:prstGeom prst="rect">
              <a:avLst/>
            </a:prstGeom>
          </p:spPr>
        </p:pic>
        <p:pic>
          <p:nvPicPr>
            <p:cNvPr id="69" name="Picture 68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BF68F972-0C93-4128-9C16-D1C8A5AD1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9380" y="5058700"/>
              <a:ext cx="597526" cy="608292"/>
            </a:xfrm>
            <a:prstGeom prst="rect">
              <a:avLst/>
            </a:prstGeom>
          </p:spPr>
        </p:pic>
        <p:pic>
          <p:nvPicPr>
            <p:cNvPr id="53" name="Picture 52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362801FB-0781-4101-9C12-7F28E1AD2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4014" y="5072686"/>
              <a:ext cx="777197" cy="681542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D9B8F54-36C4-49D4-9E86-DC3B84BA1372}"/>
              </a:ext>
            </a:extLst>
          </p:cNvPr>
          <p:cNvGrpSpPr/>
          <p:nvPr/>
        </p:nvGrpSpPr>
        <p:grpSpPr>
          <a:xfrm flipV="1">
            <a:off x="1290" y="-1"/>
            <a:ext cx="586559" cy="6554629"/>
            <a:chOff x="208795" y="954820"/>
            <a:chExt cx="586559" cy="5369780"/>
          </a:xfrm>
        </p:grpSpPr>
        <p:sp>
          <p:nvSpPr>
            <p:cNvPr id="71" name="Freeform 78">
              <a:extLst>
                <a:ext uri="{FF2B5EF4-FFF2-40B4-BE49-F238E27FC236}">
                  <a16:creationId xmlns:a16="http://schemas.microsoft.com/office/drawing/2014/main" id="{C91AA938-E3F7-4599-A412-97C5F72C3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902" y="6044964"/>
              <a:ext cx="180000" cy="279636"/>
            </a:xfrm>
            <a:custGeom>
              <a:avLst/>
              <a:gdLst>
                <a:gd name="T0" fmla="*/ 0 w 439"/>
                <a:gd name="T1" fmla="*/ 0 h 570"/>
                <a:gd name="T2" fmla="*/ 438 w 439"/>
                <a:gd name="T3" fmla="*/ 569 h 570"/>
                <a:gd name="T4" fmla="*/ 438 w 439"/>
                <a:gd name="T5" fmla="*/ 0 h 570"/>
                <a:gd name="T6" fmla="*/ 0 w 439"/>
                <a:gd name="T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9" h="570">
                  <a:moveTo>
                    <a:pt x="0" y="0"/>
                  </a:moveTo>
                  <a:lnTo>
                    <a:pt x="438" y="569"/>
                  </a:lnTo>
                  <a:lnTo>
                    <a:pt x="438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9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77">
              <a:extLst>
                <a:ext uri="{FF2B5EF4-FFF2-40B4-BE49-F238E27FC236}">
                  <a16:creationId xmlns:a16="http://schemas.microsoft.com/office/drawing/2014/main" id="{BD711B43-3C68-4A7C-B418-66C6D7F21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54" y="6044964"/>
              <a:ext cx="180000" cy="279636"/>
            </a:xfrm>
            <a:custGeom>
              <a:avLst/>
              <a:gdLst>
                <a:gd name="T0" fmla="*/ 444 w 445"/>
                <a:gd name="T1" fmla="*/ 0 h 570"/>
                <a:gd name="T2" fmla="*/ 0 w 445"/>
                <a:gd name="T3" fmla="*/ 569 h 570"/>
                <a:gd name="T4" fmla="*/ 0 w 445"/>
                <a:gd name="T5" fmla="*/ 0 h 570"/>
                <a:gd name="T6" fmla="*/ 444 w 445"/>
                <a:gd name="T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5" h="570">
                  <a:moveTo>
                    <a:pt x="444" y="0"/>
                  </a:moveTo>
                  <a:lnTo>
                    <a:pt x="0" y="569"/>
                  </a:lnTo>
                  <a:lnTo>
                    <a:pt x="0" y="0"/>
                  </a:lnTo>
                  <a:lnTo>
                    <a:pt x="444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B815B70D-A61A-492A-A16F-E1E062475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795" y="954820"/>
              <a:ext cx="583362" cy="5096209"/>
            </a:xfrm>
            <a:custGeom>
              <a:avLst/>
              <a:gdLst>
                <a:gd name="T0" fmla="*/ 0 w 2316"/>
                <a:gd name="T1" fmla="*/ 2134 h 2135"/>
                <a:gd name="T2" fmla="*/ 0 w 2316"/>
                <a:gd name="T3" fmla="*/ 0 h 2135"/>
                <a:gd name="T4" fmla="*/ 2315 w 2316"/>
                <a:gd name="T5" fmla="*/ 0 h 2135"/>
                <a:gd name="T6" fmla="*/ 2315 w 2316"/>
                <a:gd name="T7" fmla="*/ 2134 h 2135"/>
                <a:gd name="T8" fmla="*/ 0 w 2316"/>
                <a:gd name="T9" fmla="*/ 2134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6" h="2135">
                  <a:moveTo>
                    <a:pt x="0" y="2134"/>
                  </a:moveTo>
                  <a:lnTo>
                    <a:pt x="0" y="0"/>
                  </a:lnTo>
                  <a:lnTo>
                    <a:pt x="2315" y="0"/>
                  </a:lnTo>
                  <a:lnTo>
                    <a:pt x="2315" y="2134"/>
                  </a:lnTo>
                  <a:lnTo>
                    <a:pt x="0" y="2134"/>
                  </a:lnTo>
                </a:path>
              </a:pathLst>
            </a:custGeom>
            <a:solidFill>
              <a:schemeClr val="bg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9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A4C1FE5-A6A1-4B8E-B24E-1CD459A3FB39}"/>
              </a:ext>
            </a:extLst>
          </p:cNvPr>
          <p:cNvGrpSpPr/>
          <p:nvPr/>
        </p:nvGrpSpPr>
        <p:grpSpPr>
          <a:xfrm>
            <a:off x="-4282" y="1875104"/>
            <a:ext cx="3342858" cy="1084109"/>
            <a:chOff x="11216" y="1632686"/>
            <a:chExt cx="3342858" cy="1084109"/>
          </a:xfrm>
        </p:grpSpPr>
        <p:sp>
          <p:nvSpPr>
            <p:cNvPr id="55" name="Freeform 100">
              <a:extLst>
                <a:ext uri="{FF2B5EF4-FFF2-40B4-BE49-F238E27FC236}">
                  <a16:creationId xmlns:a16="http://schemas.microsoft.com/office/drawing/2014/main" id="{611BBBCF-EC2E-497C-8C98-363EFD9DD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16" y="1632686"/>
              <a:ext cx="3342858" cy="1084109"/>
            </a:xfrm>
            <a:custGeom>
              <a:avLst/>
              <a:gdLst>
                <a:gd name="T0" fmla="*/ 4868 w 4869"/>
                <a:gd name="T1" fmla="*/ 1817 h 1818"/>
                <a:gd name="T2" fmla="*/ 0 w 4869"/>
                <a:gd name="T3" fmla="*/ 1817 h 1818"/>
                <a:gd name="T4" fmla="*/ 0 w 4869"/>
                <a:gd name="T5" fmla="*/ 0 h 1818"/>
                <a:gd name="T6" fmla="*/ 4868 w 4869"/>
                <a:gd name="T7" fmla="*/ 0 h 1818"/>
                <a:gd name="T8" fmla="*/ 4173 w 4869"/>
                <a:gd name="T9" fmla="*/ 912 h 1818"/>
                <a:gd name="T10" fmla="*/ 4868 w 4869"/>
                <a:gd name="T11" fmla="*/ 1817 h 1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69" h="1818">
                  <a:moveTo>
                    <a:pt x="4868" y="1817"/>
                  </a:moveTo>
                  <a:lnTo>
                    <a:pt x="0" y="1817"/>
                  </a:lnTo>
                  <a:lnTo>
                    <a:pt x="0" y="0"/>
                  </a:lnTo>
                  <a:lnTo>
                    <a:pt x="4868" y="0"/>
                  </a:lnTo>
                  <a:lnTo>
                    <a:pt x="4173" y="912"/>
                  </a:lnTo>
                  <a:lnTo>
                    <a:pt x="4868" y="1817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2ECA648-CEDA-4CD2-BB5A-B8D4889AFBE5}"/>
                </a:ext>
              </a:extLst>
            </p:cNvPr>
            <p:cNvSpPr/>
            <p:nvPr/>
          </p:nvSpPr>
          <p:spPr>
            <a:xfrm>
              <a:off x="470665" y="1665464"/>
              <a:ext cx="2423961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ts val="600"/>
                </a:spcBef>
                <a:defRPr/>
              </a:pPr>
              <a:r>
                <a:rPr lang="en-US" sz="2000" b="1" dirty="0">
                  <a:solidFill>
                    <a:srgbClr val="0070C0"/>
                  </a:solidFill>
                  <a:latin typeface="Rockwell" panose="02060603020205020403" pitchFamily="18" charset="0"/>
                  <a:cs typeface="Arial" charset="0"/>
                </a:rPr>
                <a:t>Creating a digital signature at the sender side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25A9BC-C9FD-4941-9864-AAF05A3888E7}"/>
              </a:ext>
            </a:extLst>
          </p:cNvPr>
          <p:cNvGrpSpPr/>
          <p:nvPr/>
        </p:nvGrpSpPr>
        <p:grpSpPr>
          <a:xfrm>
            <a:off x="-4282" y="4570798"/>
            <a:ext cx="3342858" cy="1084109"/>
            <a:chOff x="-4282" y="4530631"/>
            <a:chExt cx="3342858" cy="1084109"/>
          </a:xfrm>
        </p:grpSpPr>
        <p:sp>
          <p:nvSpPr>
            <p:cNvPr id="57" name="Freeform 100">
              <a:extLst>
                <a:ext uri="{FF2B5EF4-FFF2-40B4-BE49-F238E27FC236}">
                  <a16:creationId xmlns:a16="http://schemas.microsoft.com/office/drawing/2014/main" id="{F376ED8A-AD34-4F91-8018-77E85C2C0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82" y="4530631"/>
              <a:ext cx="3342858" cy="1084109"/>
            </a:xfrm>
            <a:custGeom>
              <a:avLst/>
              <a:gdLst>
                <a:gd name="T0" fmla="*/ 4868 w 4869"/>
                <a:gd name="T1" fmla="*/ 1817 h 1818"/>
                <a:gd name="T2" fmla="*/ 0 w 4869"/>
                <a:gd name="T3" fmla="*/ 1817 h 1818"/>
                <a:gd name="T4" fmla="*/ 0 w 4869"/>
                <a:gd name="T5" fmla="*/ 0 h 1818"/>
                <a:gd name="T6" fmla="*/ 4868 w 4869"/>
                <a:gd name="T7" fmla="*/ 0 h 1818"/>
                <a:gd name="T8" fmla="*/ 4173 w 4869"/>
                <a:gd name="T9" fmla="*/ 912 h 1818"/>
                <a:gd name="T10" fmla="*/ 4868 w 4869"/>
                <a:gd name="T11" fmla="*/ 1817 h 1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69" h="1818">
                  <a:moveTo>
                    <a:pt x="4868" y="1817"/>
                  </a:moveTo>
                  <a:lnTo>
                    <a:pt x="0" y="1817"/>
                  </a:lnTo>
                  <a:lnTo>
                    <a:pt x="0" y="0"/>
                  </a:lnTo>
                  <a:lnTo>
                    <a:pt x="4868" y="0"/>
                  </a:lnTo>
                  <a:lnTo>
                    <a:pt x="4173" y="912"/>
                  </a:lnTo>
                  <a:lnTo>
                    <a:pt x="4868" y="1817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5CE04E2-D143-47FB-B399-B7ED4E7E1509}"/>
                </a:ext>
              </a:extLst>
            </p:cNvPr>
            <p:cNvSpPr/>
            <p:nvPr/>
          </p:nvSpPr>
          <p:spPr>
            <a:xfrm>
              <a:off x="286760" y="4530631"/>
              <a:ext cx="276077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ts val="600"/>
                </a:spcBef>
                <a:defRPr/>
              </a:pPr>
              <a:r>
                <a:rPr lang="en-US" sz="2000" b="1" dirty="0">
                  <a:solidFill>
                    <a:srgbClr val="0070C0"/>
                  </a:solidFill>
                  <a:latin typeface="Rockwell" panose="02060603020205020403" pitchFamily="18" charset="0"/>
                  <a:cs typeface="Arial" charset="0"/>
                </a:rPr>
                <a:t>Verifying a digital signature at the recipient side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83139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0F04308-7D0C-4DF5-A1B7-F0D747C9726A}"/>
              </a:ext>
            </a:extLst>
          </p:cNvPr>
          <p:cNvSpPr/>
          <p:nvPr/>
        </p:nvSpPr>
        <p:spPr>
          <a:xfrm>
            <a:off x="3581398" y="0"/>
            <a:ext cx="8610601" cy="29910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DDB9B787-A919-4250-8311-53B29ECF1B71}"/>
              </a:ext>
            </a:extLst>
          </p:cNvPr>
          <p:cNvSpPr txBox="1">
            <a:spLocks/>
          </p:cNvSpPr>
          <p:nvPr/>
        </p:nvSpPr>
        <p:spPr>
          <a:xfrm>
            <a:off x="342900" y="581126"/>
            <a:ext cx="2895600" cy="182880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Digital Certificates</a:t>
            </a:r>
          </a:p>
        </p:txBody>
      </p:sp>
      <p:sp>
        <p:nvSpPr>
          <p:cNvPr id="4" name="Полилиния 19">
            <a:extLst>
              <a:ext uri="{FF2B5EF4-FFF2-40B4-BE49-F238E27FC236}">
                <a16:creationId xmlns:a16="http://schemas.microsoft.com/office/drawing/2014/main" id="{BB1453B1-27F1-4796-93CC-3FDCC7786AD5}"/>
              </a:ext>
            </a:extLst>
          </p:cNvPr>
          <p:cNvSpPr/>
          <p:nvPr/>
        </p:nvSpPr>
        <p:spPr>
          <a:xfrm>
            <a:off x="-10668" y="0"/>
            <a:ext cx="3602736" cy="2991053"/>
          </a:xfrm>
          <a:custGeom>
            <a:avLst/>
            <a:gdLst>
              <a:gd name="connsiteX0" fmla="*/ 609600 w 5848350"/>
              <a:gd name="connsiteY0" fmla="*/ 609600 h 5848350"/>
              <a:gd name="connsiteX1" fmla="*/ 609600 w 5848350"/>
              <a:gd name="connsiteY1" fmla="*/ 5238750 h 5848350"/>
              <a:gd name="connsiteX2" fmla="*/ 5238750 w 5848350"/>
              <a:gd name="connsiteY2" fmla="*/ 5238750 h 5848350"/>
              <a:gd name="connsiteX3" fmla="*/ 5238750 w 5848350"/>
              <a:gd name="connsiteY3" fmla="*/ 609600 h 5848350"/>
              <a:gd name="connsiteX4" fmla="*/ 0 w 5848350"/>
              <a:gd name="connsiteY4" fmla="*/ 0 h 5848350"/>
              <a:gd name="connsiteX5" fmla="*/ 5848350 w 5848350"/>
              <a:gd name="connsiteY5" fmla="*/ 0 h 5848350"/>
              <a:gd name="connsiteX6" fmla="*/ 5848350 w 5848350"/>
              <a:gd name="connsiteY6" fmla="*/ 5848350 h 5848350"/>
              <a:gd name="connsiteX7" fmla="*/ 0 w 5848350"/>
              <a:gd name="connsiteY7" fmla="*/ 5848350 h 58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48350" h="5848350">
                <a:moveTo>
                  <a:pt x="609600" y="609600"/>
                </a:moveTo>
                <a:lnTo>
                  <a:pt x="609600" y="5238750"/>
                </a:lnTo>
                <a:lnTo>
                  <a:pt x="5238750" y="5238750"/>
                </a:lnTo>
                <a:lnTo>
                  <a:pt x="5238750" y="609600"/>
                </a:lnTo>
                <a:close/>
                <a:moveTo>
                  <a:pt x="0" y="0"/>
                </a:moveTo>
                <a:lnTo>
                  <a:pt x="5848350" y="0"/>
                </a:lnTo>
                <a:lnTo>
                  <a:pt x="5848350" y="5848350"/>
                </a:lnTo>
                <a:lnTo>
                  <a:pt x="0" y="5848350"/>
                </a:lnTo>
                <a:close/>
              </a:path>
            </a:pathLst>
          </a:custGeom>
          <a:solidFill>
            <a:srgbClr val="08090A">
              <a:lumMod val="50000"/>
              <a:lumOff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BB0FF5-53F2-4E2C-98DE-73E9CA1F4DA5}"/>
              </a:ext>
            </a:extLst>
          </p:cNvPr>
          <p:cNvSpPr txBox="1"/>
          <p:nvPr/>
        </p:nvSpPr>
        <p:spPr>
          <a:xfrm>
            <a:off x="3712192" y="325975"/>
            <a:ext cx="8305800" cy="233910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7663" marR="0" lvl="0" indent="-347663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digital certificates are used for dealing with the security concerns regarding </a:t>
            </a:r>
            <a:r>
              <a:rPr kumimoji="0" lang="en-US" sz="177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transmission of public keys securely</a:t>
            </a:r>
            <a:r>
              <a:rPr kumimoji="0" lang="en-US" sz="17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the receiver in the digital signature</a:t>
            </a:r>
          </a:p>
          <a:p>
            <a:pPr marL="347663" marR="0" lvl="0" indent="-347663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lang="en-US" sz="177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trusted intermediary solution</a:t>
            </a:r>
            <a:r>
              <a:rPr kumimoji="0" lang="en-US" sz="17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used for securing the public keys, where the public key is bound with the name of its owner</a:t>
            </a:r>
          </a:p>
          <a:p>
            <a:pPr marL="347663" marR="0" lvl="0" indent="-347663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Owners of the public key need to acquire their public keys certified from the intermediary; the intermediary then issues certificates called </a:t>
            </a:r>
            <a:r>
              <a:rPr kumimoji="0" lang="en-US" sz="177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digital certificates</a:t>
            </a:r>
            <a:r>
              <a:rPr kumimoji="0" lang="en-US" sz="17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the owners, which they can use to send the public key to a number of users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6130FDC-C568-43C3-9A00-70182557213F}"/>
              </a:ext>
            </a:extLst>
          </p:cNvPr>
          <p:cNvGrpSpPr/>
          <p:nvPr/>
        </p:nvGrpSpPr>
        <p:grpSpPr>
          <a:xfrm>
            <a:off x="1144635" y="3337302"/>
            <a:ext cx="10246383" cy="2987298"/>
            <a:chOff x="1144636" y="3337302"/>
            <a:chExt cx="9945038" cy="2899442"/>
          </a:xfrm>
        </p:grpSpPr>
        <p:sp>
          <p:nvSpPr>
            <p:cNvPr id="19" name="AutoShape 67">
              <a:extLst>
                <a:ext uri="{FF2B5EF4-FFF2-40B4-BE49-F238E27FC236}">
                  <a16:creationId xmlns:a16="http://schemas.microsoft.com/office/drawing/2014/main" id="{BBFBFC80-FC36-4D11-BB73-97ADCBBC0E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271870" y="4387488"/>
              <a:ext cx="3064443" cy="476227"/>
            </a:xfrm>
            <a:prstGeom prst="leftArrow">
              <a:avLst>
                <a:gd name="adj1" fmla="val 49769"/>
                <a:gd name="adj2" fmla="val 52704"/>
              </a:avLst>
            </a:prstGeom>
            <a:gradFill rotWithShape="1">
              <a:gsLst>
                <a:gs pos="0">
                  <a:srgbClr val="F79646">
                    <a:lumMod val="75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</p:spPr>
          <p:txBody>
            <a:bodyPr rot="1080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029160-6D51-43A2-84C5-2547EA03CB74}"/>
                </a:ext>
              </a:extLst>
            </p:cNvPr>
            <p:cNvSpPr txBox="1"/>
            <p:nvPr/>
          </p:nvSpPr>
          <p:spPr>
            <a:xfrm>
              <a:off x="2996522" y="3337302"/>
              <a:ext cx="89649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Private Key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065B4F9-91E6-42EC-B6F4-F06D70048EC7}"/>
                </a:ext>
              </a:extLst>
            </p:cNvPr>
            <p:cNvCxnSpPr/>
            <p:nvPr/>
          </p:nvCxnSpPr>
          <p:spPr>
            <a:xfrm>
              <a:off x="4166145" y="3708627"/>
              <a:ext cx="0" cy="474980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ysDot"/>
              <a:tailEnd type="arrow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CBE535D-2219-45E2-8DE8-E74138091825}"/>
                </a:ext>
              </a:extLst>
            </p:cNvPr>
            <p:cNvCxnSpPr/>
            <p:nvPr/>
          </p:nvCxnSpPr>
          <p:spPr>
            <a:xfrm flipH="1">
              <a:off x="4154500" y="5674130"/>
              <a:ext cx="385202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01778B3-CBEA-4F47-BDBF-31600E701DA6}"/>
                </a:ext>
              </a:extLst>
            </p:cNvPr>
            <p:cNvCxnSpPr/>
            <p:nvPr/>
          </p:nvCxnSpPr>
          <p:spPr>
            <a:xfrm flipV="1">
              <a:off x="4154500" y="5220958"/>
              <a:ext cx="0" cy="453172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ysDot"/>
              <a:tailEnd type="arrow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47F457A-8D48-412A-A637-6F1D1AA610AF}"/>
                </a:ext>
              </a:extLst>
            </p:cNvPr>
            <p:cNvSpPr txBox="1"/>
            <p:nvPr/>
          </p:nvSpPr>
          <p:spPr>
            <a:xfrm>
              <a:off x="4263339" y="5975134"/>
              <a:ext cx="1377129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Digital Certificate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A2BAA91-7FCB-4B67-BE41-C7087EE98375}"/>
                </a:ext>
              </a:extLst>
            </p:cNvPr>
            <p:cNvSpPr txBox="1"/>
            <p:nvPr/>
          </p:nvSpPr>
          <p:spPr>
            <a:xfrm>
              <a:off x="6350545" y="5975134"/>
              <a:ext cx="1377129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Digital Certificate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567B99C-1713-4F77-8277-C4D7D358CBD3}"/>
                </a:ext>
              </a:extLst>
            </p:cNvPr>
            <p:cNvCxnSpPr/>
            <p:nvPr/>
          </p:nvCxnSpPr>
          <p:spPr>
            <a:xfrm flipH="1">
              <a:off x="7275145" y="5671816"/>
              <a:ext cx="385202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0DFE802-C2FE-4795-B93A-4A43E8A5F345}"/>
                </a:ext>
              </a:extLst>
            </p:cNvPr>
            <p:cNvCxnSpPr/>
            <p:nvPr/>
          </p:nvCxnSpPr>
          <p:spPr>
            <a:xfrm flipV="1">
              <a:off x="7672704" y="5220585"/>
              <a:ext cx="0" cy="453172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ysDot"/>
              <a:tailEnd type="arrow"/>
            </a:ln>
            <a:effectLst/>
          </p:spPr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3CCD225-90A9-492D-9FAD-80920A701606}"/>
                </a:ext>
              </a:extLst>
            </p:cNvPr>
            <p:cNvSpPr/>
            <p:nvPr/>
          </p:nvSpPr>
          <p:spPr>
            <a:xfrm>
              <a:off x="3510816" y="4993082"/>
              <a:ext cx="1285929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Signature Function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B8F7330-A2AC-4B00-9C8F-3CA702F0EF1B}"/>
                </a:ext>
              </a:extLst>
            </p:cNvPr>
            <p:cNvSpPr/>
            <p:nvPr/>
          </p:nvSpPr>
          <p:spPr>
            <a:xfrm>
              <a:off x="7035293" y="5004585"/>
              <a:ext cx="1409360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Verification Function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2BFD99E-DD69-4885-B36A-7129D88AF9E4}"/>
                </a:ext>
              </a:extLst>
            </p:cNvPr>
            <p:cNvSpPr txBox="1"/>
            <p:nvPr/>
          </p:nvSpPr>
          <p:spPr>
            <a:xfrm>
              <a:off x="2191034" y="5191988"/>
              <a:ext cx="109446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Sender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567D90D-9744-4278-96CD-A3161630E4F4}"/>
                </a:ext>
              </a:extLst>
            </p:cNvPr>
            <p:cNvSpPr txBox="1"/>
            <p:nvPr/>
          </p:nvSpPr>
          <p:spPr>
            <a:xfrm>
              <a:off x="8615734" y="5191988"/>
              <a:ext cx="1182917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Receiver</a:t>
              </a:r>
            </a:p>
          </p:txBody>
        </p:sp>
        <p:pic>
          <p:nvPicPr>
            <p:cNvPr id="32" name="Picture 8" descr="C:\Documents and Settings\sravya.ECCINDIA\Desktop\Icons\1281449330_primary_key.png">
              <a:extLst>
                <a:ext uri="{FF2B5EF4-FFF2-40B4-BE49-F238E27FC236}">
                  <a16:creationId xmlns:a16="http://schemas.microsoft.com/office/drawing/2014/main" id="{5DB4F00F-76E8-4D24-BDF4-A844ADB0A0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H="1" flipV="1">
              <a:off x="7560804" y="5435248"/>
              <a:ext cx="358452" cy="446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554BFEF-D020-4E7E-BF4C-20E8256B2556}"/>
                </a:ext>
              </a:extLst>
            </p:cNvPr>
            <p:cNvSpPr txBox="1"/>
            <p:nvPr/>
          </p:nvSpPr>
          <p:spPr>
            <a:xfrm>
              <a:off x="7549138" y="5674420"/>
              <a:ext cx="96500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Public key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FF08306-3470-4B7D-B6EE-ABD58A98D62E}"/>
                </a:ext>
              </a:extLst>
            </p:cNvPr>
            <p:cNvSpPr/>
            <p:nvPr/>
          </p:nvSpPr>
          <p:spPr>
            <a:xfrm>
              <a:off x="1144636" y="5490333"/>
              <a:ext cx="1959892" cy="7386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Sender signs a message digitally using his private key and sends it to a receiver along with a digital certificate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2240FF6-CBE6-4222-90D9-5B8258CAFD03}"/>
                </a:ext>
              </a:extLst>
            </p:cNvPr>
            <p:cNvSpPr/>
            <p:nvPr/>
          </p:nvSpPr>
          <p:spPr>
            <a:xfrm>
              <a:off x="8758609" y="5490333"/>
              <a:ext cx="2331065" cy="7386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Receiver extracts the public key from the  digital certificate and verifies the digitally signed message from the sender using the extracted public key</a:t>
              </a:r>
            </a:p>
          </p:txBody>
        </p:sp>
        <p:pic>
          <p:nvPicPr>
            <p:cNvPr id="46" name="Picture 45" descr="Icon&#10;&#10;Description automatically generated">
              <a:extLst>
                <a:ext uri="{FF2B5EF4-FFF2-40B4-BE49-F238E27FC236}">
                  <a16:creationId xmlns:a16="http://schemas.microsoft.com/office/drawing/2014/main" id="{C32D3CEF-1CC0-4863-9A89-3C6D3DB89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479275">
              <a:off x="3925254" y="3361315"/>
              <a:ext cx="442909" cy="426505"/>
            </a:xfrm>
            <a:prstGeom prst="rect">
              <a:avLst/>
            </a:prstGeom>
          </p:spPr>
        </p:pic>
        <p:pic>
          <p:nvPicPr>
            <p:cNvPr id="48" name="Picture 47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3B61B876-5247-4D94-8169-1AAEAEB3D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1570" y="5426103"/>
              <a:ext cx="704850" cy="587375"/>
            </a:xfrm>
            <a:prstGeom prst="rect">
              <a:avLst/>
            </a:prstGeom>
          </p:spPr>
        </p:pic>
        <p:pic>
          <p:nvPicPr>
            <p:cNvPr id="49" name="Picture 48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7E71B725-F406-410E-B4AC-836C5D47C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7921" y="5426103"/>
              <a:ext cx="704850" cy="587375"/>
            </a:xfrm>
            <a:prstGeom prst="rect">
              <a:avLst/>
            </a:prstGeom>
          </p:spPr>
        </p:pic>
        <p:pic>
          <p:nvPicPr>
            <p:cNvPr id="51" name="Picture 50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F1F804E9-B32C-46E3-AE12-AC53E4D8B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8676" y="4380937"/>
              <a:ext cx="777197" cy="681542"/>
            </a:xfrm>
            <a:prstGeom prst="rect">
              <a:avLst/>
            </a:prstGeom>
          </p:spPr>
        </p:pic>
        <p:pic>
          <p:nvPicPr>
            <p:cNvPr id="52" name="Picture 51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FBEEAFD0-C01D-4C73-B773-89C2A1881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787" y="4380937"/>
              <a:ext cx="777197" cy="681542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6FAF6CB-6BAE-4E0A-A344-19E650007FC1}"/>
                </a:ext>
              </a:extLst>
            </p:cNvPr>
            <p:cNvGrpSpPr/>
            <p:nvPr/>
          </p:nvGrpSpPr>
          <p:grpSpPr>
            <a:xfrm>
              <a:off x="8519118" y="4151066"/>
              <a:ext cx="1376149" cy="1061916"/>
              <a:chOff x="8093490" y="4271795"/>
              <a:chExt cx="1376149" cy="1061916"/>
            </a:xfrm>
          </p:grpSpPr>
          <p:pic>
            <p:nvPicPr>
              <p:cNvPr id="45" name="Picture 44" descr="A picture containing text, computer, dark&#10;&#10;Description automatically generated">
                <a:extLst>
                  <a:ext uri="{FF2B5EF4-FFF2-40B4-BE49-F238E27FC236}">
                    <a16:creationId xmlns:a16="http://schemas.microsoft.com/office/drawing/2014/main" id="{71A6693C-7344-471D-8B4A-55D60A66CA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093490" y="4271795"/>
                <a:ext cx="1127466" cy="1061916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text, vector graphics&#10;&#10;Description automatically generated">
                <a:extLst>
                  <a:ext uri="{FF2B5EF4-FFF2-40B4-BE49-F238E27FC236}">
                    <a16:creationId xmlns:a16="http://schemas.microsoft.com/office/drawing/2014/main" id="{87484CA3-FB4B-40D7-AADB-3D40E3398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89907" y="4324936"/>
                <a:ext cx="679732" cy="1000784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6CC5728-BE93-44A7-A978-D8C55FE02489}"/>
                </a:ext>
              </a:extLst>
            </p:cNvPr>
            <p:cNvGrpSpPr/>
            <p:nvPr/>
          </p:nvGrpSpPr>
          <p:grpSpPr>
            <a:xfrm>
              <a:off x="2046335" y="4157713"/>
              <a:ext cx="1383867" cy="1061916"/>
              <a:chOff x="1901856" y="4278442"/>
              <a:chExt cx="1383867" cy="1061916"/>
            </a:xfrm>
          </p:grpSpPr>
          <p:pic>
            <p:nvPicPr>
              <p:cNvPr id="44" name="Picture 43" descr="A picture containing text, computer, dark&#10;&#10;Description automatically generated">
                <a:extLst>
                  <a:ext uri="{FF2B5EF4-FFF2-40B4-BE49-F238E27FC236}">
                    <a16:creationId xmlns:a16="http://schemas.microsoft.com/office/drawing/2014/main" id="{85EC348F-AA7E-4BE1-8D19-4654A1975B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58257" y="4278442"/>
                <a:ext cx="1127466" cy="1061916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61F498AC-4404-4FB4-AFF4-3E0A045B98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01856" y="4316768"/>
                <a:ext cx="704585" cy="101241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40047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9">
            <a:extLst>
              <a:ext uri="{FF2B5EF4-FFF2-40B4-BE49-F238E27FC236}">
                <a16:creationId xmlns:a16="http://schemas.microsoft.com/office/drawing/2014/main" id="{15F87FFF-3EF0-4B26-A067-0FAD15CFBDE3}"/>
              </a:ext>
            </a:extLst>
          </p:cNvPr>
          <p:cNvSpPr txBox="1"/>
          <p:nvPr/>
        </p:nvSpPr>
        <p:spPr>
          <a:xfrm>
            <a:off x="2615701" y="122694"/>
            <a:ext cx="696059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Digital Certificates (Cont’d)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0AA598-647B-47DA-9016-0A8A27100F58}"/>
              </a:ext>
            </a:extLst>
          </p:cNvPr>
          <p:cNvSpPr/>
          <p:nvPr/>
        </p:nvSpPr>
        <p:spPr>
          <a:xfrm>
            <a:off x="982235" y="1487269"/>
            <a:ext cx="4953000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</a:pPr>
            <a:r>
              <a:rPr lang="en-US" sz="1800" b="1" dirty="0"/>
              <a:t>Serial number</a:t>
            </a:r>
            <a:r>
              <a:rPr lang="en-US" sz="1800" dirty="0"/>
              <a:t>: Represents the </a:t>
            </a:r>
            <a:r>
              <a:rPr lang="en-US" sz="1800" b="1" dirty="0">
                <a:solidFill>
                  <a:srgbClr val="FF0000"/>
                </a:solidFill>
              </a:rPr>
              <a:t>unique certificate identity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EE6928-8366-4F1F-BABB-75190F2654A0}"/>
              </a:ext>
            </a:extLst>
          </p:cNvPr>
          <p:cNvSpPr/>
          <p:nvPr/>
        </p:nvSpPr>
        <p:spPr>
          <a:xfrm>
            <a:off x="7000905" y="1487269"/>
            <a:ext cx="4648200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</a:pPr>
            <a:r>
              <a:rPr lang="en-US" sz="1800" b="1" dirty="0"/>
              <a:t>Issuer</a:t>
            </a:r>
            <a:r>
              <a:rPr lang="en-US" sz="1800" dirty="0"/>
              <a:t>: Provides the </a:t>
            </a:r>
            <a:r>
              <a:rPr lang="en-US" sz="1800" b="1" dirty="0">
                <a:solidFill>
                  <a:srgbClr val="FF0000"/>
                </a:solidFill>
              </a:rPr>
              <a:t>identity of the intermediary</a:t>
            </a:r>
            <a:r>
              <a:rPr lang="en-US" sz="1800" dirty="0"/>
              <a:t> who issued the certificate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B8FB0F7-AAD8-45DC-B33C-8D50B246FC67}"/>
              </a:ext>
            </a:extLst>
          </p:cNvPr>
          <p:cNvGrpSpPr/>
          <p:nvPr/>
        </p:nvGrpSpPr>
        <p:grpSpPr>
          <a:xfrm>
            <a:off x="340409" y="1554903"/>
            <a:ext cx="511063" cy="511063"/>
            <a:chOff x="417899" y="1554903"/>
            <a:chExt cx="511063" cy="511063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6D53B8B-D20F-4D5A-B64F-1FE222E4A8FA}"/>
                </a:ext>
              </a:extLst>
            </p:cNvPr>
            <p:cNvSpPr/>
            <p:nvPr/>
          </p:nvSpPr>
          <p:spPr>
            <a:xfrm>
              <a:off x="417899" y="1554903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7" name="Right Arrow 365">
              <a:extLst>
                <a:ext uri="{FF2B5EF4-FFF2-40B4-BE49-F238E27FC236}">
                  <a16:creationId xmlns:a16="http://schemas.microsoft.com/office/drawing/2014/main" id="{F715B6C4-7DE3-4B02-9002-4BB1F19D9452}"/>
                </a:ext>
              </a:extLst>
            </p:cNvPr>
            <p:cNvSpPr/>
            <p:nvPr/>
          </p:nvSpPr>
          <p:spPr>
            <a:xfrm>
              <a:off x="551791" y="1690122"/>
              <a:ext cx="258434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984011D-C88F-418D-900B-795390F8CAA8}"/>
              </a:ext>
            </a:extLst>
          </p:cNvPr>
          <p:cNvGrpSpPr/>
          <p:nvPr/>
        </p:nvGrpSpPr>
        <p:grpSpPr>
          <a:xfrm>
            <a:off x="6372381" y="1554903"/>
            <a:ext cx="511063" cy="511063"/>
            <a:chOff x="6372381" y="1554903"/>
            <a:chExt cx="511063" cy="511063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73F8E9F-FE32-4FB6-AF09-2F8D95091F1C}"/>
                </a:ext>
              </a:extLst>
            </p:cNvPr>
            <p:cNvSpPr/>
            <p:nvPr/>
          </p:nvSpPr>
          <p:spPr>
            <a:xfrm>
              <a:off x="6372381" y="1554903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7" name="Right Arrow 365">
              <a:extLst>
                <a:ext uri="{FF2B5EF4-FFF2-40B4-BE49-F238E27FC236}">
                  <a16:creationId xmlns:a16="http://schemas.microsoft.com/office/drawing/2014/main" id="{1301750E-9861-4C6B-B4BC-1704173B0A4B}"/>
                </a:ext>
              </a:extLst>
            </p:cNvPr>
            <p:cNvSpPr/>
            <p:nvPr/>
          </p:nvSpPr>
          <p:spPr>
            <a:xfrm>
              <a:off x="6523621" y="1690122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A108A655-A237-43C0-BD23-DEA6865BD6DC}"/>
              </a:ext>
            </a:extLst>
          </p:cNvPr>
          <p:cNvSpPr/>
          <p:nvPr/>
        </p:nvSpPr>
        <p:spPr>
          <a:xfrm>
            <a:off x="982235" y="2512577"/>
            <a:ext cx="4779201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</a:pPr>
            <a:r>
              <a:rPr lang="en-US" sz="1800" b="1" dirty="0"/>
              <a:t>Subject</a:t>
            </a:r>
            <a:r>
              <a:rPr lang="en-US" sz="1800" dirty="0"/>
              <a:t>: Represents the </a:t>
            </a:r>
            <a:r>
              <a:rPr lang="en-US" sz="1800" b="1" dirty="0">
                <a:solidFill>
                  <a:srgbClr val="FF0000"/>
                </a:solidFill>
              </a:rPr>
              <a:t>owner of the certificate </a:t>
            </a:r>
            <a:r>
              <a:rPr lang="en-US" sz="1800" dirty="0"/>
              <a:t>which may be a person or an organization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D1E0FD-6B5C-447E-BC70-7A808AAF7649}"/>
              </a:ext>
            </a:extLst>
          </p:cNvPr>
          <p:cNvSpPr/>
          <p:nvPr/>
        </p:nvSpPr>
        <p:spPr>
          <a:xfrm>
            <a:off x="7000905" y="2512577"/>
            <a:ext cx="4648200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</a:pPr>
            <a:r>
              <a:rPr lang="en-US" sz="1800" b="1" dirty="0"/>
              <a:t>Valid from</a:t>
            </a:r>
            <a:r>
              <a:rPr lang="en-US" sz="1800" dirty="0"/>
              <a:t>: Denotes the date </a:t>
            </a:r>
            <a:r>
              <a:rPr lang="en-US" sz="1800" b="1" dirty="0">
                <a:solidFill>
                  <a:srgbClr val="FF0000"/>
                </a:solidFill>
              </a:rPr>
              <a:t>from which </a:t>
            </a:r>
            <a:r>
              <a:rPr lang="en-US" sz="1800" dirty="0"/>
              <a:t>the certificate is valid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0265264-B206-4B9B-BE8A-2FFE8005287F}"/>
              </a:ext>
            </a:extLst>
          </p:cNvPr>
          <p:cNvGrpSpPr/>
          <p:nvPr/>
        </p:nvGrpSpPr>
        <p:grpSpPr>
          <a:xfrm>
            <a:off x="340409" y="2580211"/>
            <a:ext cx="511063" cy="511063"/>
            <a:chOff x="417899" y="2580211"/>
            <a:chExt cx="511063" cy="51106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4DDAFA7-8D61-47D4-BA82-5A56CFA0B93D}"/>
                </a:ext>
              </a:extLst>
            </p:cNvPr>
            <p:cNvSpPr/>
            <p:nvPr/>
          </p:nvSpPr>
          <p:spPr>
            <a:xfrm>
              <a:off x="417899" y="2580211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9" name="Right Arrow 365">
              <a:extLst>
                <a:ext uri="{FF2B5EF4-FFF2-40B4-BE49-F238E27FC236}">
                  <a16:creationId xmlns:a16="http://schemas.microsoft.com/office/drawing/2014/main" id="{A476EE87-C967-4C8B-AB6E-E7F2D3C5F2CF}"/>
                </a:ext>
              </a:extLst>
            </p:cNvPr>
            <p:cNvSpPr/>
            <p:nvPr/>
          </p:nvSpPr>
          <p:spPr>
            <a:xfrm>
              <a:off x="569139" y="2715430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C2D95E7-E3A2-4D28-ACD0-3A985FD99EAA}"/>
              </a:ext>
            </a:extLst>
          </p:cNvPr>
          <p:cNvGrpSpPr/>
          <p:nvPr/>
        </p:nvGrpSpPr>
        <p:grpSpPr>
          <a:xfrm>
            <a:off x="6372381" y="2580211"/>
            <a:ext cx="511063" cy="511063"/>
            <a:chOff x="6372381" y="2580211"/>
            <a:chExt cx="511063" cy="511063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7743FFA-4FEE-4393-9483-BC94CD749FCE}"/>
                </a:ext>
              </a:extLst>
            </p:cNvPr>
            <p:cNvSpPr/>
            <p:nvPr/>
          </p:nvSpPr>
          <p:spPr>
            <a:xfrm>
              <a:off x="6372381" y="2580211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9" name="Right Arrow 365">
              <a:extLst>
                <a:ext uri="{FF2B5EF4-FFF2-40B4-BE49-F238E27FC236}">
                  <a16:creationId xmlns:a16="http://schemas.microsoft.com/office/drawing/2014/main" id="{9C9EEB58-5C40-4E78-9BD5-E381CE826545}"/>
                </a:ext>
              </a:extLst>
            </p:cNvPr>
            <p:cNvSpPr/>
            <p:nvPr/>
          </p:nvSpPr>
          <p:spPr>
            <a:xfrm>
              <a:off x="6523621" y="2715430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0D96432-0003-44BA-AD28-08172DD159DB}"/>
              </a:ext>
            </a:extLst>
          </p:cNvPr>
          <p:cNvSpPr/>
          <p:nvPr/>
        </p:nvSpPr>
        <p:spPr>
          <a:xfrm>
            <a:off x="982234" y="3537885"/>
            <a:ext cx="4320765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</a:pPr>
            <a:r>
              <a:rPr lang="en-US" sz="1800" b="1" dirty="0"/>
              <a:t>Signature algorithm</a:t>
            </a:r>
            <a:r>
              <a:rPr lang="en-US" sz="1800" dirty="0"/>
              <a:t>: States </a:t>
            </a:r>
            <a:r>
              <a:rPr lang="en-US" sz="1800" b="1" dirty="0">
                <a:solidFill>
                  <a:srgbClr val="FF0000"/>
                </a:solidFill>
              </a:rPr>
              <a:t>the name of the algorithm </a:t>
            </a:r>
            <a:r>
              <a:rPr lang="en-US" sz="1800" dirty="0"/>
              <a:t>used for creating the signature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CE025-8974-4D70-919B-64AB3D0F69B0}"/>
              </a:ext>
            </a:extLst>
          </p:cNvPr>
          <p:cNvSpPr/>
          <p:nvPr/>
        </p:nvSpPr>
        <p:spPr>
          <a:xfrm>
            <a:off x="7000905" y="3537885"/>
            <a:ext cx="4886295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</a:pPr>
            <a:r>
              <a:rPr lang="en-US" sz="1800" b="1" dirty="0"/>
              <a:t>Valid to</a:t>
            </a:r>
            <a:r>
              <a:rPr lang="en-US" sz="1800" dirty="0"/>
              <a:t>: Denotes the date </a:t>
            </a:r>
            <a:r>
              <a:rPr lang="en-US" sz="1800" b="1" dirty="0">
                <a:solidFill>
                  <a:srgbClr val="FF0000"/>
                </a:solidFill>
              </a:rPr>
              <a:t>till which </a:t>
            </a:r>
            <a:r>
              <a:rPr lang="en-US" sz="1800" dirty="0"/>
              <a:t>the certificate is valid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2378262-55EA-4B45-B0BB-839CE08B0007}"/>
              </a:ext>
            </a:extLst>
          </p:cNvPr>
          <p:cNvGrpSpPr/>
          <p:nvPr/>
        </p:nvGrpSpPr>
        <p:grpSpPr>
          <a:xfrm>
            <a:off x="340409" y="3605519"/>
            <a:ext cx="511063" cy="511063"/>
            <a:chOff x="417899" y="3605519"/>
            <a:chExt cx="511063" cy="51106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A9229C4-E2E6-4B11-8584-17B436A2C09F}"/>
                </a:ext>
              </a:extLst>
            </p:cNvPr>
            <p:cNvSpPr/>
            <p:nvPr/>
          </p:nvSpPr>
          <p:spPr>
            <a:xfrm>
              <a:off x="417899" y="3605519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1" name="Right Arrow 365">
              <a:extLst>
                <a:ext uri="{FF2B5EF4-FFF2-40B4-BE49-F238E27FC236}">
                  <a16:creationId xmlns:a16="http://schemas.microsoft.com/office/drawing/2014/main" id="{6022C316-19B3-48F9-88AF-26E4402E61FB}"/>
                </a:ext>
              </a:extLst>
            </p:cNvPr>
            <p:cNvSpPr/>
            <p:nvPr/>
          </p:nvSpPr>
          <p:spPr>
            <a:xfrm>
              <a:off x="569139" y="3740738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D308022-C53E-4926-B103-01A6A4F97C6B}"/>
              </a:ext>
            </a:extLst>
          </p:cNvPr>
          <p:cNvGrpSpPr/>
          <p:nvPr/>
        </p:nvGrpSpPr>
        <p:grpSpPr>
          <a:xfrm>
            <a:off x="6372381" y="3605519"/>
            <a:ext cx="511063" cy="511063"/>
            <a:chOff x="6372381" y="3605519"/>
            <a:chExt cx="511063" cy="51106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6C6A031-13DE-4B6C-90CE-5CBDC423818E}"/>
                </a:ext>
              </a:extLst>
            </p:cNvPr>
            <p:cNvSpPr/>
            <p:nvPr/>
          </p:nvSpPr>
          <p:spPr>
            <a:xfrm>
              <a:off x="6372381" y="3605519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1" name="Right Arrow 365">
              <a:extLst>
                <a:ext uri="{FF2B5EF4-FFF2-40B4-BE49-F238E27FC236}">
                  <a16:creationId xmlns:a16="http://schemas.microsoft.com/office/drawing/2014/main" id="{16DE81E6-1368-4144-A343-BDD65B8D6511}"/>
                </a:ext>
              </a:extLst>
            </p:cNvPr>
            <p:cNvSpPr/>
            <p:nvPr/>
          </p:nvSpPr>
          <p:spPr>
            <a:xfrm>
              <a:off x="6523621" y="3740738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B01A213-A709-4FBF-AC01-69B3C622AC05}"/>
              </a:ext>
            </a:extLst>
          </p:cNvPr>
          <p:cNvSpPr/>
          <p:nvPr/>
        </p:nvSpPr>
        <p:spPr>
          <a:xfrm>
            <a:off x="982234" y="4424694"/>
            <a:ext cx="5088327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</a:pPr>
            <a:r>
              <a:rPr lang="en-US" sz="1800" b="1" dirty="0"/>
              <a:t>Key-usage</a:t>
            </a:r>
            <a:r>
              <a:rPr lang="en-US" sz="1800" dirty="0"/>
              <a:t>: Specifies the </a:t>
            </a:r>
            <a:r>
              <a:rPr lang="en-US" sz="1800" b="1" dirty="0">
                <a:solidFill>
                  <a:srgbClr val="FF0000"/>
                </a:solidFill>
              </a:rPr>
              <a:t>purpose of the public key</a:t>
            </a:r>
            <a:r>
              <a:rPr lang="en-US" sz="1800" dirty="0"/>
              <a:t>, whether it should be used for encryption, signature verification, or both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B4C406-25C4-4515-B11D-FD1BF79A5458}"/>
              </a:ext>
            </a:extLst>
          </p:cNvPr>
          <p:cNvSpPr/>
          <p:nvPr/>
        </p:nvSpPr>
        <p:spPr>
          <a:xfrm>
            <a:off x="7000905" y="4563193"/>
            <a:ext cx="4495800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</a:pPr>
            <a:r>
              <a:rPr lang="en-US" sz="1800" b="1" dirty="0"/>
              <a:t>Thumbprint algorithm</a:t>
            </a:r>
            <a:r>
              <a:rPr lang="en-US" sz="1800" dirty="0"/>
              <a:t>: Specifies the </a:t>
            </a:r>
            <a:r>
              <a:rPr lang="en-US" sz="1800" b="1" dirty="0">
                <a:solidFill>
                  <a:srgbClr val="FF0000"/>
                </a:solidFill>
              </a:rPr>
              <a:t>hashing algorithm</a:t>
            </a:r>
            <a:r>
              <a:rPr lang="en-US" sz="1800" dirty="0"/>
              <a:t> used for digital signatures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A524F64-75DD-48AA-BC49-1A1072CDBD0B}"/>
              </a:ext>
            </a:extLst>
          </p:cNvPr>
          <p:cNvGrpSpPr/>
          <p:nvPr/>
        </p:nvGrpSpPr>
        <p:grpSpPr>
          <a:xfrm>
            <a:off x="340409" y="4630827"/>
            <a:ext cx="511063" cy="511063"/>
            <a:chOff x="417899" y="4630827"/>
            <a:chExt cx="511063" cy="51106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2383078-A0F5-4DE4-8703-DCC527EE681A}"/>
                </a:ext>
              </a:extLst>
            </p:cNvPr>
            <p:cNvSpPr/>
            <p:nvPr/>
          </p:nvSpPr>
          <p:spPr>
            <a:xfrm>
              <a:off x="417899" y="4630827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3" name="Right Arrow 365">
              <a:extLst>
                <a:ext uri="{FF2B5EF4-FFF2-40B4-BE49-F238E27FC236}">
                  <a16:creationId xmlns:a16="http://schemas.microsoft.com/office/drawing/2014/main" id="{028454A2-C1CB-4573-894E-DFE91696C8A8}"/>
                </a:ext>
              </a:extLst>
            </p:cNvPr>
            <p:cNvSpPr/>
            <p:nvPr/>
          </p:nvSpPr>
          <p:spPr>
            <a:xfrm>
              <a:off x="569139" y="4766046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058E72-292A-4F0C-952B-624FC41B873E}"/>
              </a:ext>
            </a:extLst>
          </p:cNvPr>
          <p:cNvGrpSpPr/>
          <p:nvPr/>
        </p:nvGrpSpPr>
        <p:grpSpPr>
          <a:xfrm>
            <a:off x="6372381" y="4630827"/>
            <a:ext cx="511063" cy="511063"/>
            <a:chOff x="6372381" y="4630827"/>
            <a:chExt cx="511063" cy="511063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9CF233B-5974-4673-AADD-9C8A559CD84F}"/>
                </a:ext>
              </a:extLst>
            </p:cNvPr>
            <p:cNvSpPr/>
            <p:nvPr/>
          </p:nvSpPr>
          <p:spPr>
            <a:xfrm>
              <a:off x="6372381" y="4630827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3" name="Right Arrow 365">
              <a:extLst>
                <a:ext uri="{FF2B5EF4-FFF2-40B4-BE49-F238E27FC236}">
                  <a16:creationId xmlns:a16="http://schemas.microsoft.com/office/drawing/2014/main" id="{83963940-8FAC-4DE4-B704-D211AB181299}"/>
                </a:ext>
              </a:extLst>
            </p:cNvPr>
            <p:cNvSpPr/>
            <p:nvPr/>
          </p:nvSpPr>
          <p:spPr>
            <a:xfrm>
              <a:off x="6523621" y="4766046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AE859A3-F64F-4AE6-B415-3586A58FA257}"/>
              </a:ext>
            </a:extLst>
          </p:cNvPr>
          <p:cNvSpPr/>
          <p:nvPr/>
        </p:nvSpPr>
        <p:spPr>
          <a:xfrm>
            <a:off x="982235" y="5588501"/>
            <a:ext cx="4953000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</a:pPr>
            <a:r>
              <a:rPr lang="en-US" sz="1800" b="1" dirty="0"/>
              <a:t>Public key</a:t>
            </a:r>
            <a:r>
              <a:rPr lang="en-US" sz="1800" dirty="0"/>
              <a:t>: Used for </a:t>
            </a:r>
            <a:r>
              <a:rPr lang="en-US" sz="1800" b="1" dirty="0">
                <a:solidFill>
                  <a:srgbClr val="FF0000"/>
                </a:solidFill>
              </a:rPr>
              <a:t>encrypting</a:t>
            </a:r>
            <a:r>
              <a:rPr lang="en-US" sz="1800" dirty="0"/>
              <a:t> a message or </a:t>
            </a:r>
            <a:r>
              <a:rPr lang="en-US" sz="1800" b="1" dirty="0">
                <a:solidFill>
                  <a:srgbClr val="FF0000"/>
                </a:solidFill>
              </a:rPr>
              <a:t>verifying</a:t>
            </a:r>
            <a:r>
              <a:rPr lang="en-US" sz="1800" dirty="0"/>
              <a:t> the signature of the owner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070691-A5AE-4493-ADD2-7ACC7A3DB72E}"/>
              </a:ext>
            </a:extLst>
          </p:cNvPr>
          <p:cNvSpPr/>
          <p:nvPr/>
        </p:nvSpPr>
        <p:spPr>
          <a:xfrm>
            <a:off x="7000904" y="5450002"/>
            <a:ext cx="5114896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</a:pPr>
            <a:r>
              <a:rPr lang="en-US" sz="1800" b="1" dirty="0"/>
              <a:t>Thumbprint</a:t>
            </a:r>
            <a:r>
              <a:rPr lang="en-US" sz="1800" dirty="0"/>
              <a:t>: Specifies the </a:t>
            </a:r>
            <a:r>
              <a:rPr lang="en-US" sz="1800" b="1" dirty="0">
                <a:solidFill>
                  <a:srgbClr val="FF0000"/>
                </a:solidFill>
              </a:rPr>
              <a:t>hash value </a:t>
            </a:r>
            <a:r>
              <a:rPr lang="en-US" sz="1800" dirty="0"/>
              <a:t>for the certificate, which is used for verifying the certificate’s integrity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2D2C4F9-CBAE-4D86-928F-FFB2AD2B26D2}"/>
              </a:ext>
            </a:extLst>
          </p:cNvPr>
          <p:cNvGrpSpPr/>
          <p:nvPr/>
        </p:nvGrpSpPr>
        <p:grpSpPr>
          <a:xfrm>
            <a:off x="340409" y="5656135"/>
            <a:ext cx="511063" cy="511063"/>
            <a:chOff x="417899" y="5656135"/>
            <a:chExt cx="511063" cy="51106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0A1D8EA-487A-4CE7-A1C4-DEA03E11EEDF}"/>
                </a:ext>
              </a:extLst>
            </p:cNvPr>
            <p:cNvSpPr/>
            <p:nvPr/>
          </p:nvSpPr>
          <p:spPr>
            <a:xfrm>
              <a:off x="417899" y="5656135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5" name="Right Arrow 365">
              <a:extLst>
                <a:ext uri="{FF2B5EF4-FFF2-40B4-BE49-F238E27FC236}">
                  <a16:creationId xmlns:a16="http://schemas.microsoft.com/office/drawing/2014/main" id="{D1BE658A-B6CE-4F6D-93D0-02CD84EFF921}"/>
                </a:ext>
              </a:extLst>
            </p:cNvPr>
            <p:cNvSpPr/>
            <p:nvPr/>
          </p:nvSpPr>
          <p:spPr>
            <a:xfrm>
              <a:off x="569139" y="5791354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107EE51-FCD3-4225-AE66-7E15959E5D8B}"/>
              </a:ext>
            </a:extLst>
          </p:cNvPr>
          <p:cNvGrpSpPr/>
          <p:nvPr/>
        </p:nvGrpSpPr>
        <p:grpSpPr>
          <a:xfrm>
            <a:off x="6372381" y="5656135"/>
            <a:ext cx="511063" cy="511063"/>
            <a:chOff x="6372381" y="5656135"/>
            <a:chExt cx="511063" cy="511063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BC2591A-80FC-4774-96D4-8710434F3BD5}"/>
                </a:ext>
              </a:extLst>
            </p:cNvPr>
            <p:cNvSpPr/>
            <p:nvPr/>
          </p:nvSpPr>
          <p:spPr>
            <a:xfrm>
              <a:off x="6372381" y="5656135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5" name="Right Arrow 365">
              <a:extLst>
                <a:ext uri="{FF2B5EF4-FFF2-40B4-BE49-F238E27FC236}">
                  <a16:creationId xmlns:a16="http://schemas.microsoft.com/office/drawing/2014/main" id="{46083383-D693-4496-B351-BF098F6943A7}"/>
                </a:ext>
              </a:extLst>
            </p:cNvPr>
            <p:cNvSpPr/>
            <p:nvPr/>
          </p:nvSpPr>
          <p:spPr>
            <a:xfrm>
              <a:off x="6523621" y="5791354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6C9CFAC-0A1B-4D90-A354-FB1B1C275B5D}"/>
              </a:ext>
            </a:extLst>
          </p:cNvPr>
          <p:cNvCxnSpPr>
            <a:cxnSpLocks/>
          </p:cNvCxnSpPr>
          <p:nvPr/>
        </p:nvCxnSpPr>
        <p:spPr>
          <a:xfrm>
            <a:off x="6096000" y="1485436"/>
            <a:ext cx="0" cy="4762964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BDDABC32-3728-42FF-8BEE-DB0A3403B8B5}"/>
              </a:ext>
            </a:extLst>
          </p:cNvPr>
          <p:cNvSpPr/>
          <p:nvPr/>
        </p:nvSpPr>
        <p:spPr>
          <a:xfrm>
            <a:off x="3682127" y="881082"/>
            <a:ext cx="4827747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ts val="600"/>
              </a:spcBef>
              <a:defRPr/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  <a:cs typeface="Arial" charset="0"/>
              </a:rPr>
              <a:t>Digital Certificate Attributes </a:t>
            </a:r>
          </a:p>
        </p:txBody>
      </p:sp>
    </p:spTree>
    <p:extLst>
      <p:ext uri="{BB962C8B-B14F-4D97-AF65-F5344CB8AC3E}">
        <p14:creationId xmlns:p14="http://schemas.microsoft.com/office/powerpoint/2010/main" val="3515598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379364F-0AF4-45F3-A0C3-C49E68A70F17}"/>
              </a:ext>
            </a:extLst>
          </p:cNvPr>
          <p:cNvSpPr/>
          <p:nvPr/>
        </p:nvSpPr>
        <p:spPr>
          <a:xfrm>
            <a:off x="6248400" y="5232737"/>
            <a:ext cx="59436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6266D3-F645-4FB4-A511-5CA3C2E9D77E}"/>
              </a:ext>
            </a:extLst>
          </p:cNvPr>
          <p:cNvSpPr/>
          <p:nvPr/>
        </p:nvSpPr>
        <p:spPr>
          <a:xfrm>
            <a:off x="6246813" y="3927467"/>
            <a:ext cx="59436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FAC60B-77BF-41E9-A711-CD2E1458AE8E}"/>
              </a:ext>
            </a:extLst>
          </p:cNvPr>
          <p:cNvSpPr/>
          <p:nvPr/>
        </p:nvSpPr>
        <p:spPr>
          <a:xfrm>
            <a:off x="0" y="5232737"/>
            <a:ext cx="59436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958337-D97E-4C5B-8040-4C0B67BEDEF9}"/>
              </a:ext>
            </a:extLst>
          </p:cNvPr>
          <p:cNvSpPr/>
          <p:nvPr/>
        </p:nvSpPr>
        <p:spPr>
          <a:xfrm>
            <a:off x="0" y="3927467"/>
            <a:ext cx="59436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31B5ED-1B19-4290-AE9E-E55617515EB3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4" b="29034"/>
          <a:stretch/>
        </p:blipFill>
        <p:spPr>
          <a:xfrm>
            <a:off x="1588" y="967063"/>
            <a:ext cx="12188825" cy="2190750"/>
          </a:xfrm>
          <a:prstGeom prst="rect">
            <a:avLst/>
          </a:prstGeom>
        </p:spPr>
      </p:pic>
      <p:sp>
        <p:nvSpPr>
          <p:cNvPr id="3" name="Round Same Side Corner Rectangle 10">
            <a:extLst>
              <a:ext uri="{FF2B5EF4-FFF2-40B4-BE49-F238E27FC236}">
                <a16:creationId xmlns:a16="http://schemas.microsoft.com/office/drawing/2014/main" id="{02006D11-F2DA-4E8C-BC2B-751E4B1AF2A4}"/>
              </a:ext>
            </a:extLst>
          </p:cNvPr>
          <p:cNvSpPr/>
          <p:nvPr/>
        </p:nvSpPr>
        <p:spPr>
          <a:xfrm rot="16200000" flipV="1">
            <a:off x="2848268" y="-1709462"/>
            <a:ext cx="1847264" cy="7543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95000"/>
              <a:alpha val="9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9710" tIns="54855" rIns="109710" bIns="5485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BBD0F5A2-77F9-4DA0-BD2D-6C44997DD6B4}"/>
              </a:ext>
            </a:extLst>
          </p:cNvPr>
          <p:cNvSpPr txBox="1">
            <a:spLocks/>
          </p:cNvSpPr>
          <p:nvPr/>
        </p:nvSpPr>
        <p:spPr>
          <a:xfrm>
            <a:off x="152400" y="1490938"/>
            <a:ext cx="7110503" cy="1143000"/>
          </a:xfrm>
          <a:prstGeom prst="rect">
            <a:avLst/>
          </a:prstGeom>
        </p:spPr>
        <p:txBody>
          <a:bodyPr vert="horz" lIns="91422" tIns="45711" rIns="91422" bIns="45711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A public key infrastructure (PKI) is a set of hardware, software, people, policies, and procedures required for creating, managing, distributing, using, storing, and revoking </a:t>
            </a: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digital certificates</a:t>
            </a:r>
          </a:p>
        </p:txBody>
      </p:sp>
      <p:sp>
        <p:nvSpPr>
          <p:cNvPr id="6" name="TextBox 38">
            <a:extLst>
              <a:ext uri="{FF2B5EF4-FFF2-40B4-BE49-F238E27FC236}">
                <a16:creationId xmlns:a16="http://schemas.microsoft.com/office/drawing/2014/main" id="{2A58D449-C54B-4822-B7DD-4C016D40754A}"/>
              </a:ext>
            </a:extLst>
          </p:cNvPr>
          <p:cNvSpPr txBox="1"/>
          <p:nvPr/>
        </p:nvSpPr>
        <p:spPr>
          <a:xfrm>
            <a:off x="960894" y="4112133"/>
            <a:ext cx="5029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eaLnBrk="1" hangingPunct="1">
              <a:spcBef>
                <a:spcPts val="600"/>
              </a:spcBef>
            </a:pPr>
            <a:r>
              <a:rPr lang="en-US" b="1" dirty="0">
                <a:latin typeface="+mn-lt"/>
              </a:rPr>
              <a:t>A certificate authority (CA) that issues and verifies digital certificates</a:t>
            </a:r>
          </a:p>
        </p:txBody>
      </p:sp>
      <p:sp>
        <p:nvSpPr>
          <p:cNvPr id="10" name="TextBox 42">
            <a:extLst>
              <a:ext uri="{FF2B5EF4-FFF2-40B4-BE49-F238E27FC236}">
                <a16:creationId xmlns:a16="http://schemas.microsoft.com/office/drawing/2014/main" id="{5671408E-8EF9-4AA0-BC38-8531BA252159}"/>
              </a:ext>
            </a:extLst>
          </p:cNvPr>
          <p:cNvSpPr txBox="1"/>
          <p:nvPr/>
        </p:nvSpPr>
        <p:spPr>
          <a:xfrm>
            <a:off x="960894" y="5417403"/>
            <a:ext cx="5029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eaLnBrk="1" hangingPunct="1">
              <a:spcBef>
                <a:spcPts val="600"/>
              </a:spcBef>
            </a:pPr>
            <a:r>
              <a:rPr lang="en-US" b="1" dirty="0">
                <a:latin typeface="+mn-lt"/>
              </a:rPr>
              <a:t>A registration authority (RA) that acts as the verifier for the CA</a:t>
            </a:r>
          </a:p>
        </p:txBody>
      </p:sp>
      <p:sp>
        <p:nvSpPr>
          <p:cNvPr id="13" name="TextBox 45">
            <a:extLst>
              <a:ext uri="{FF2B5EF4-FFF2-40B4-BE49-F238E27FC236}">
                <a16:creationId xmlns:a16="http://schemas.microsoft.com/office/drawing/2014/main" id="{69D94CCC-6DE2-48F7-802E-7FFA744F26A8}"/>
              </a:ext>
            </a:extLst>
          </p:cNvPr>
          <p:cNvSpPr txBox="1"/>
          <p:nvPr/>
        </p:nvSpPr>
        <p:spPr>
          <a:xfrm>
            <a:off x="7209294" y="4112133"/>
            <a:ext cx="5029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eaLnBrk="1" hangingPunct="1">
              <a:spcBef>
                <a:spcPts val="600"/>
              </a:spcBef>
            </a:pPr>
            <a:r>
              <a:rPr lang="en-US" b="1" dirty="0">
                <a:latin typeface="+mn-lt"/>
              </a:rPr>
              <a:t>A certificate management system for generation, distribution, storage, and verification of certificates</a:t>
            </a:r>
          </a:p>
        </p:txBody>
      </p:sp>
      <p:sp>
        <p:nvSpPr>
          <p:cNvPr id="16" name="TextBox 48">
            <a:extLst>
              <a:ext uri="{FF2B5EF4-FFF2-40B4-BE49-F238E27FC236}">
                <a16:creationId xmlns:a16="http://schemas.microsoft.com/office/drawing/2014/main" id="{D4956FBA-BA4D-4DC6-B7DD-B030AD079016}"/>
              </a:ext>
            </a:extLst>
          </p:cNvPr>
          <p:cNvSpPr txBox="1"/>
          <p:nvPr/>
        </p:nvSpPr>
        <p:spPr>
          <a:xfrm>
            <a:off x="7209294" y="5417403"/>
            <a:ext cx="5029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eaLnBrk="1" hangingPunct="1">
              <a:spcBef>
                <a:spcPts val="600"/>
              </a:spcBef>
            </a:pPr>
            <a:r>
              <a:rPr lang="en-US" b="1" dirty="0">
                <a:latin typeface="+mn-lt"/>
              </a:rPr>
              <a:t>One or more directories where the certificates (along with their public keys) are stored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EE970F-0CA8-416E-861F-C76DA71C8269}"/>
              </a:ext>
            </a:extLst>
          </p:cNvPr>
          <p:cNvSpPr/>
          <p:nvPr/>
        </p:nvSpPr>
        <p:spPr>
          <a:xfrm>
            <a:off x="4503866" y="3333690"/>
            <a:ext cx="3184269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Components of a PKI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542064-03DF-4DF7-AA25-920CDD0C2F39}"/>
              </a:ext>
            </a:extLst>
          </p:cNvPr>
          <p:cNvSpPr txBox="1"/>
          <p:nvPr/>
        </p:nvSpPr>
        <p:spPr>
          <a:xfrm>
            <a:off x="2436428" y="98183"/>
            <a:ext cx="7319145" cy="7820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Public Key Infrastructure (PKI)</a:t>
            </a:r>
            <a:endParaRPr lang="en-I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360EDE7-55B4-46EE-9946-E3A2692AFAAF}"/>
              </a:ext>
            </a:extLst>
          </p:cNvPr>
          <p:cNvGrpSpPr/>
          <p:nvPr/>
        </p:nvGrpSpPr>
        <p:grpSpPr>
          <a:xfrm>
            <a:off x="135738" y="4111733"/>
            <a:ext cx="702462" cy="647130"/>
            <a:chOff x="76200" y="4115464"/>
            <a:chExt cx="702462" cy="647130"/>
          </a:xfrm>
        </p:grpSpPr>
        <p:sp>
          <p:nvSpPr>
            <p:cNvPr id="47" name="Freeform 269">
              <a:extLst>
                <a:ext uri="{FF2B5EF4-FFF2-40B4-BE49-F238E27FC236}">
                  <a16:creationId xmlns:a16="http://schemas.microsoft.com/office/drawing/2014/main" id="{77B64DBC-2EDF-45A9-BEB1-F9B85D06A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90" y="4150634"/>
              <a:ext cx="633483" cy="576790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solidFill>
              <a:srgbClr val="ED7D31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8" name="Freeform 270">
              <a:extLst>
                <a:ext uri="{FF2B5EF4-FFF2-40B4-BE49-F238E27FC236}">
                  <a16:creationId xmlns:a16="http://schemas.microsoft.com/office/drawing/2014/main" id="{E02740FA-E77C-4577-9E0E-9FCA2BF22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" y="4115464"/>
              <a:ext cx="702462" cy="64713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solidFill>
              <a:srgbClr val="ED7D31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4" name="Freeform 60">
              <a:extLst>
                <a:ext uri="{FF2B5EF4-FFF2-40B4-BE49-F238E27FC236}">
                  <a16:creationId xmlns:a16="http://schemas.microsoft.com/office/drawing/2014/main" id="{24FC6A51-3048-4148-9502-DA47591F342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2328" y="4273636"/>
              <a:ext cx="270207" cy="330786"/>
            </a:xfrm>
            <a:custGeom>
              <a:avLst/>
              <a:gdLst>
                <a:gd name="T0" fmla="*/ 67317282 w 545"/>
                <a:gd name="T1" fmla="*/ 78678142 h 609"/>
                <a:gd name="T2" fmla="*/ 0 w 545"/>
                <a:gd name="T3" fmla="*/ 75054951 h 609"/>
                <a:gd name="T4" fmla="*/ 3783493 w 545"/>
                <a:gd name="T5" fmla="*/ 7246742 h 609"/>
                <a:gd name="T6" fmla="*/ 10175881 w 545"/>
                <a:gd name="T7" fmla="*/ 10999436 h 609"/>
                <a:gd name="T8" fmla="*/ 24917959 w 545"/>
                <a:gd name="T9" fmla="*/ 10999436 h 609"/>
                <a:gd name="T10" fmla="*/ 28570701 w 545"/>
                <a:gd name="T11" fmla="*/ 7246742 h 609"/>
                <a:gd name="T12" fmla="*/ 36006935 w 545"/>
                <a:gd name="T13" fmla="*/ 18246178 h 609"/>
                <a:gd name="T14" fmla="*/ 43443170 w 545"/>
                <a:gd name="T15" fmla="*/ 7246742 h 609"/>
                <a:gd name="T16" fmla="*/ 47096272 w 545"/>
                <a:gd name="T17" fmla="*/ 10999436 h 609"/>
                <a:gd name="T18" fmla="*/ 61837989 w 545"/>
                <a:gd name="T19" fmla="*/ 10999436 h 609"/>
                <a:gd name="T20" fmla="*/ 67317282 w 545"/>
                <a:gd name="T21" fmla="*/ 7246742 h 609"/>
                <a:gd name="T22" fmla="*/ 70970385 w 545"/>
                <a:gd name="T23" fmla="*/ 75054951 h 609"/>
                <a:gd name="T24" fmla="*/ 58185248 w 545"/>
                <a:gd name="T25" fmla="*/ 28339815 h 609"/>
                <a:gd name="T26" fmla="*/ 13828622 w 545"/>
                <a:gd name="T27" fmla="*/ 28339815 h 609"/>
                <a:gd name="T28" fmla="*/ 13828622 w 545"/>
                <a:gd name="T29" fmla="*/ 35715700 h 609"/>
                <a:gd name="T30" fmla="*/ 61837989 w 545"/>
                <a:gd name="T31" fmla="*/ 31963007 h 609"/>
                <a:gd name="T32" fmla="*/ 58185248 w 545"/>
                <a:gd name="T33" fmla="*/ 43868240 h 609"/>
                <a:gd name="T34" fmla="*/ 13828622 w 545"/>
                <a:gd name="T35" fmla="*/ 43868240 h 609"/>
                <a:gd name="T36" fmla="*/ 13828622 w 545"/>
                <a:gd name="T37" fmla="*/ 51244484 h 609"/>
                <a:gd name="T38" fmla="*/ 61837989 w 545"/>
                <a:gd name="T39" fmla="*/ 47491791 h 609"/>
                <a:gd name="T40" fmla="*/ 58185248 w 545"/>
                <a:gd name="T41" fmla="*/ 60431965 h 609"/>
                <a:gd name="T42" fmla="*/ 12915527 w 545"/>
                <a:gd name="T43" fmla="*/ 60431965 h 609"/>
                <a:gd name="T44" fmla="*/ 12915527 w 545"/>
                <a:gd name="T45" fmla="*/ 65867111 h 609"/>
                <a:gd name="T46" fmla="*/ 61837989 w 545"/>
                <a:gd name="T47" fmla="*/ 63149718 h 609"/>
                <a:gd name="T48" fmla="*/ 54401755 w 545"/>
                <a:gd name="T49" fmla="*/ 14622627 h 609"/>
                <a:gd name="T50" fmla="*/ 50749014 w 545"/>
                <a:gd name="T51" fmla="*/ 10999436 h 609"/>
                <a:gd name="T52" fmla="*/ 54401755 w 545"/>
                <a:gd name="T53" fmla="*/ 0 h 609"/>
                <a:gd name="T54" fmla="*/ 58185248 w 545"/>
                <a:gd name="T55" fmla="*/ 10999436 h 609"/>
                <a:gd name="T56" fmla="*/ 36006935 w 545"/>
                <a:gd name="T57" fmla="*/ 14622627 h 609"/>
                <a:gd name="T58" fmla="*/ 32354194 w 545"/>
                <a:gd name="T59" fmla="*/ 10999436 h 609"/>
                <a:gd name="T60" fmla="*/ 36006935 w 545"/>
                <a:gd name="T61" fmla="*/ 0 h 609"/>
                <a:gd name="T62" fmla="*/ 39660038 w 545"/>
                <a:gd name="T63" fmla="*/ 10999436 h 609"/>
                <a:gd name="T64" fmla="*/ 17612115 w 545"/>
                <a:gd name="T65" fmla="*/ 14622627 h 609"/>
                <a:gd name="T66" fmla="*/ 13828622 w 545"/>
                <a:gd name="T67" fmla="*/ 10999436 h 609"/>
                <a:gd name="T68" fmla="*/ 17612115 w 545"/>
                <a:gd name="T69" fmla="*/ 0 h 609"/>
                <a:gd name="T70" fmla="*/ 21264857 w 545"/>
                <a:gd name="T71" fmla="*/ 10999436 h 60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45" h="609">
                  <a:moveTo>
                    <a:pt x="516" y="608"/>
                  </a:moveTo>
                  <a:lnTo>
                    <a:pt x="516" y="608"/>
                  </a:lnTo>
                  <a:cubicBezTo>
                    <a:pt x="29" y="608"/>
                    <a:pt x="29" y="608"/>
                    <a:pt x="29" y="608"/>
                  </a:cubicBezTo>
                  <a:cubicBezTo>
                    <a:pt x="14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4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99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1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2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16" y="56"/>
                    <a:pt x="516" y="56"/>
                    <a:pt x="516" y="56"/>
                  </a:cubicBezTo>
                  <a:cubicBezTo>
                    <a:pt x="537" y="56"/>
                    <a:pt x="544" y="71"/>
                    <a:pt x="544" y="85"/>
                  </a:cubicBezTo>
                  <a:cubicBezTo>
                    <a:pt x="544" y="580"/>
                    <a:pt x="544" y="580"/>
                    <a:pt x="544" y="580"/>
                  </a:cubicBezTo>
                  <a:cubicBezTo>
                    <a:pt x="544" y="594"/>
                    <a:pt x="537" y="608"/>
                    <a:pt x="516" y="60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85" y="219"/>
                    <a:pt x="78" y="233"/>
                    <a:pt x="78" y="247"/>
                  </a:cubicBezTo>
                  <a:cubicBezTo>
                    <a:pt x="78" y="262"/>
                    <a:pt x="85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106" y="339"/>
                    <a:pt x="106" y="339"/>
                    <a:pt x="106" y="339"/>
                  </a:cubicBezTo>
                  <a:cubicBezTo>
                    <a:pt x="85" y="339"/>
                    <a:pt x="78" y="353"/>
                    <a:pt x="78" y="367"/>
                  </a:cubicBezTo>
                  <a:cubicBezTo>
                    <a:pt x="78" y="389"/>
                    <a:pt x="85" y="396"/>
                    <a:pt x="10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46" y="467"/>
                  </a:moveTo>
                  <a:lnTo>
                    <a:pt x="446" y="467"/>
                  </a:ln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ubicBezTo>
                    <a:pt x="78" y="502"/>
                    <a:pt x="85" y="509"/>
                    <a:pt x="99" y="509"/>
                  </a:cubicBezTo>
                  <a:cubicBezTo>
                    <a:pt x="446" y="509"/>
                    <a:pt x="446" y="509"/>
                    <a:pt x="446" y="509"/>
                  </a:cubicBezTo>
                  <a:cubicBezTo>
                    <a:pt x="460" y="509"/>
                    <a:pt x="474" y="502"/>
                    <a:pt x="474" y="488"/>
                  </a:cubicBezTo>
                  <a:cubicBezTo>
                    <a:pt x="474" y="474"/>
                    <a:pt x="460" y="467"/>
                    <a:pt x="446" y="467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396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396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55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55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13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13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wrap="none" anchor="ctr"/>
            <a:lstStyle/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5118944-9B3D-42D5-B9A5-D4FC42A85C6C}"/>
              </a:ext>
            </a:extLst>
          </p:cNvPr>
          <p:cNvGrpSpPr/>
          <p:nvPr/>
        </p:nvGrpSpPr>
        <p:grpSpPr>
          <a:xfrm>
            <a:off x="135738" y="5417003"/>
            <a:ext cx="702462" cy="647130"/>
            <a:chOff x="171696" y="5243676"/>
            <a:chExt cx="702462" cy="647130"/>
          </a:xfrm>
        </p:grpSpPr>
        <p:sp>
          <p:nvSpPr>
            <p:cNvPr id="51" name="Freeform 269">
              <a:extLst>
                <a:ext uri="{FF2B5EF4-FFF2-40B4-BE49-F238E27FC236}">
                  <a16:creationId xmlns:a16="http://schemas.microsoft.com/office/drawing/2014/main" id="{F1ED6CDD-0598-48FA-A986-49970266F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86" y="5278846"/>
              <a:ext cx="633483" cy="576790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solidFill>
              <a:srgbClr val="FFC000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2" name="Freeform 270">
              <a:extLst>
                <a:ext uri="{FF2B5EF4-FFF2-40B4-BE49-F238E27FC236}">
                  <a16:creationId xmlns:a16="http://schemas.microsoft.com/office/drawing/2014/main" id="{CAD6A1F9-B5E6-46AB-9CF5-D3B8D7995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696" y="5243676"/>
              <a:ext cx="702462" cy="64713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solidFill>
              <a:srgbClr val="FFC000"/>
            </a:solid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C2F0F8BA-B237-4968-97DD-8169BA4F5F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57606" y="5359865"/>
              <a:ext cx="330642" cy="414753"/>
            </a:xfrm>
            <a:custGeom>
              <a:avLst/>
              <a:gdLst>
                <a:gd name="T0" fmla="*/ 61359160 w 503"/>
                <a:gd name="T1" fmla="*/ 66935372 h 573"/>
                <a:gd name="T2" fmla="*/ 61359160 w 503"/>
                <a:gd name="T3" fmla="*/ 66935372 h 573"/>
                <a:gd name="T4" fmla="*/ 57605098 w 503"/>
                <a:gd name="T5" fmla="*/ 66935372 h 573"/>
                <a:gd name="T6" fmla="*/ 57605098 w 503"/>
                <a:gd name="T7" fmla="*/ 70567284 h 573"/>
                <a:gd name="T8" fmla="*/ 53980561 w 503"/>
                <a:gd name="T9" fmla="*/ 74199556 h 573"/>
                <a:gd name="T10" fmla="*/ 50356024 w 503"/>
                <a:gd name="T11" fmla="*/ 70567284 h 573"/>
                <a:gd name="T12" fmla="*/ 50356024 w 503"/>
                <a:gd name="T13" fmla="*/ 66935372 h 573"/>
                <a:gd name="T14" fmla="*/ 46731487 w 503"/>
                <a:gd name="T15" fmla="*/ 66935372 h 573"/>
                <a:gd name="T16" fmla="*/ 42977425 w 503"/>
                <a:gd name="T17" fmla="*/ 63173440 h 573"/>
                <a:gd name="T18" fmla="*/ 46731487 w 503"/>
                <a:gd name="T19" fmla="*/ 59541168 h 573"/>
                <a:gd name="T20" fmla="*/ 50356024 w 503"/>
                <a:gd name="T21" fmla="*/ 59541168 h 573"/>
                <a:gd name="T22" fmla="*/ 50356024 w 503"/>
                <a:gd name="T23" fmla="*/ 55908896 h 573"/>
                <a:gd name="T24" fmla="*/ 53980561 w 503"/>
                <a:gd name="T25" fmla="*/ 52276985 h 573"/>
                <a:gd name="T26" fmla="*/ 57605098 w 503"/>
                <a:gd name="T27" fmla="*/ 55908896 h 573"/>
                <a:gd name="T28" fmla="*/ 57605098 w 503"/>
                <a:gd name="T29" fmla="*/ 59541168 h 573"/>
                <a:gd name="T30" fmla="*/ 61359160 w 503"/>
                <a:gd name="T31" fmla="*/ 59541168 h 573"/>
                <a:gd name="T32" fmla="*/ 64983697 w 503"/>
                <a:gd name="T33" fmla="*/ 63173440 h 573"/>
                <a:gd name="T34" fmla="*/ 61359160 w 503"/>
                <a:gd name="T35" fmla="*/ 66935372 h 573"/>
                <a:gd name="T36" fmla="*/ 46731487 w 503"/>
                <a:gd name="T37" fmla="*/ 55908896 h 573"/>
                <a:gd name="T38" fmla="*/ 46731487 w 503"/>
                <a:gd name="T39" fmla="*/ 55908896 h 573"/>
                <a:gd name="T40" fmla="*/ 39352888 w 503"/>
                <a:gd name="T41" fmla="*/ 63173440 h 573"/>
                <a:gd name="T42" fmla="*/ 46731487 w 503"/>
                <a:gd name="T43" fmla="*/ 70567284 h 573"/>
                <a:gd name="T44" fmla="*/ 46731487 w 503"/>
                <a:gd name="T45" fmla="*/ 70567284 h 573"/>
                <a:gd name="T46" fmla="*/ 3624537 w 503"/>
                <a:gd name="T47" fmla="*/ 70567284 h 573"/>
                <a:gd name="T48" fmla="*/ 0 w 503"/>
                <a:gd name="T49" fmla="*/ 66935372 h 573"/>
                <a:gd name="T50" fmla="*/ 0 w 503"/>
                <a:gd name="T51" fmla="*/ 3632272 h 573"/>
                <a:gd name="T52" fmla="*/ 3624537 w 503"/>
                <a:gd name="T53" fmla="*/ 0 h 573"/>
                <a:gd name="T54" fmla="*/ 11909450 w 503"/>
                <a:gd name="T55" fmla="*/ 0 h 573"/>
                <a:gd name="T56" fmla="*/ 11909450 w 503"/>
                <a:gd name="T57" fmla="*/ 0 h 573"/>
                <a:gd name="T58" fmla="*/ 22912586 w 503"/>
                <a:gd name="T59" fmla="*/ 0 h 573"/>
                <a:gd name="T60" fmla="*/ 22912586 w 503"/>
                <a:gd name="T61" fmla="*/ 13750410 h 573"/>
                <a:gd name="T62" fmla="*/ 22912586 w 503"/>
                <a:gd name="T63" fmla="*/ 21014594 h 573"/>
                <a:gd name="T64" fmla="*/ 30161660 w 503"/>
                <a:gd name="T65" fmla="*/ 28408437 h 573"/>
                <a:gd name="T66" fmla="*/ 37540259 w 503"/>
                <a:gd name="T67" fmla="*/ 28408437 h 573"/>
                <a:gd name="T68" fmla="*/ 53980561 w 503"/>
                <a:gd name="T69" fmla="*/ 28408437 h 573"/>
                <a:gd name="T70" fmla="*/ 53980561 w 503"/>
                <a:gd name="T71" fmla="*/ 48515053 h 573"/>
                <a:gd name="T72" fmla="*/ 53980561 w 503"/>
                <a:gd name="T73" fmla="*/ 48515053 h 573"/>
                <a:gd name="T74" fmla="*/ 46731487 w 503"/>
                <a:gd name="T75" fmla="*/ 55908896 h 573"/>
                <a:gd name="T76" fmla="*/ 30161660 w 503"/>
                <a:gd name="T77" fmla="*/ 24776525 h 573"/>
                <a:gd name="T78" fmla="*/ 30161660 w 503"/>
                <a:gd name="T79" fmla="*/ 24776525 h 573"/>
                <a:gd name="T80" fmla="*/ 26537123 w 503"/>
                <a:gd name="T81" fmla="*/ 21014594 h 573"/>
                <a:gd name="T82" fmla="*/ 26537123 w 503"/>
                <a:gd name="T83" fmla="*/ 13750410 h 573"/>
                <a:gd name="T84" fmla="*/ 26537123 w 503"/>
                <a:gd name="T85" fmla="*/ 0 h 573"/>
                <a:gd name="T86" fmla="*/ 53980561 w 503"/>
                <a:gd name="T87" fmla="*/ 24776525 h 573"/>
                <a:gd name="T88" fmla="*/ 37540259 w 503"/>
                <a:gd name="T89" fmla="*/ 24776525 h 573"/>
                <a:gd name="T90" fmla="*/ 30161660 w 503"/>
                <a:gd name="T91" fmla="*/ 24776525 h 57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503" h="573">
                  <a:moveTo>
                    <a:pt x="474" y="516"/>
                  </a:moveTo>
                  <a:lnTo>
                    <a:pt x="474" y="516"/>
                  </a:lnTo>
                  <a:cubicBezTo>
                    <a:pt x="445" y="516"/>
                    <a:pt x="445" y="516"/>
                    <a:pt x="445" y="516"/>
                  </a:cubicBezTo>
                  <a:cubicBezTo>
                    <a:pt x="445" y="544"/>
                    <a:pt x="445" y="544"/>
                    <a:pt x="445" y="544"/>
                  </a:cubicBezTo>
                  <a:cubicBezTo>
                    <a:pt x="445" y="565"/>
                    <a:pt x="431" y="572"/>
                    <a:pt x="417" y="572"/>
                  </a:cubicBezTo>
                  <a:cubicBezTo>
                    <a:pt x="396" y="572"/>
                    <a:pt x="389" y="565"/>
                    <a:pt x="389" y="544"/>
                  </a:cubicBezTo>
                  <a:cubicBezTo>
                    <a:pt x="389" y="516"/>
                    <a:pt x="389" y="516"/>
                    <a:pt x="389" y="516"/>
                  </a:cubicBezTo>
                  <a:cubicBezTo>
                    <a:pt x="361" y="516"/>
                    <a:pt x="361" y="516"/>
                    <a:pt x="361" y="516"/>
                  </a:cubicBezTo>
                  <a:cubicBezTo>
                    <a:pt x="339" y="516"/>
                    <a:pt x="332" y="509"/>
                    <a:pt x="332" y="487"/>
                  </a:cubicBezTo>
                  <a:cubicBezTo>
                    <a:pt x="332" y="473"/>
                    <a:pt x="339" y="459"/>
                    <a:pt x="361" y="459"/>
                  </a:cubicBezTo>
                  <a:cubicBezTo>
                    <a:pt x="389" y="459"/>
                    <a:pt x="389" y="459"/>
                    <a:pt x="389" y="459"/>
                  </a:cubicBezTo>
                  <a:cubicBezTo>
                    <a:pt x="389" y="431"/>
                    <a:pt x="389" y="431"/>
                    <a:pt x="389" y="431"/>
                  </a:cubicBezTo>
                  <a:cubicBezTo>
                    <a:pt x="389" y="417"/>
                    <a:pt x="396" y="403"/>
                    <a:pt x="417" y="403"/>
                  </a:cubicBezTo>
                  <a:cubicBezTo>
                    <a:pt x="431" y="403"/>
                    <a:pt x="445" y="417"/>
                    <a:pt x="445" y="431"/>
                  </a:cubicBezTo>
                  <a:cubicBezTo>
                    <a:pt x="445" y="459"/>
                    <a:pt x="445" y="459"/>
                    <a:pt x="445" y="459"/>
                  </a:cubicBezTo>
                  <a:cubicBezTo>
                    <a:pt x="474" y="459"/>
                    <a:pt x="474" y="459"/>
                    <a:pt x="474" y="459"/>
                  </a:cubicBezTo>
                  <a:cubicBezTo>
                    <a:pt x="488" y="459"/>
                    <a:pt x="502" y="473"/>
                    <a:pt x="502" y="487"/>
                  </a:cubicBezTo>
                  <a:cubicBezTo>
                    <a:pt x="502" y="509"/>
                    <a:pt x="488" y="516"/>
                    <a:pt x="474" y="516"/>
                  </a:cubicBezTo>
                  <a:close/>
                  <a:moveTo>
                    <a:pt x="361" y="431"/>
                  </a:moveTo>
                  <a:lnTo>
                    <a:pt x="361" y="431"/>
                  </a:lnTo>
                  <a:cubicBezTo>
                    <a:pt x="325" y="431"/>
                    <a:pt x="304" y="459"/>
                    <a:pt x="304" y="487"/>
                  </a:cubicBezTo>
                  <a:cubicBezTo>
                    <a:pt x="304" y="523"/>
                    <a:pt x="325" y="544"/>
                    <a:pt x="361" y="544"/>
                  </a:cubicBezTo>
                  <a:cubicBezTo>
                    <a:pt x="28" y="544"/>
                    <a:pt x="28" y="544"/>
                    <a:pt x="28" y="544"/>
                  </a:cubicBezTo>
                  <a:cubicBezTo>
                    <a:pt x="14" y="544"/>
                    <a:pt x="0" y="537"/>
                    <a:pt x="0" y="5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62"/>
                    <a:pt x="177" y="162"/>
                    <a:pt x="177" y="162"/>
                  </a:cubicBezTo>
                  <a:cubicBezTo>
                    <a:pt x="177" y="191"/>
                    <a:pt x="205" y="219"/>
                    <a:pt x="233" y="219"/>
                  </a:cubicBezTo>
                  <a:cubicBezTo>
                    <a:pt x="290" y="219"/>
                    <a:pt x="290" y="219"/>
                    <a:pt x="290" y="219"/>
                  </a:cubicBezTo>
                  <a:cubicBezTo>
                    <a:pt x="417" y="219"/>
                    <a:pt x="417" y="219"/>
                    <a:pt x="417" y="219"/>
                  </a:cubicBezTo>
                  <a:cubicBezTo>
                    <a:pt x="417" y="374"/>
                    <a:pt x="417" y="374"/>
                    <a:pt x="417" y="374"/>
                  </a:cubicBezTo>
                  <a:cubicBezTo>
                    <a:pt x="382" y="374"/>
                    <a:pt x="361" y="403"/>
                    <a:pt x="361" y="431"/>
                  </a:cubicBezTo>
                  <a:close/>
                  <a:moveTo>
                    <a:pt x="233" y="191"/>
                  </a:moveTo>
                  <a:lnTo>
                    <a:pt x="233" y="191"/>
                  </a:lnTo>
                  <a:cubicBezTo>
                    <a:pt x="219" y="191"/>
                    <a:pt x="205" y="176"/>
                    <a:pt x="205" y="162"/>
                  </a:cubicBezTo>
                  <a:cubicBezTo>
                    <a:pt x="205" y="106"/>
                    <a:pt x="205" y="106"/>
                    <a:pt x="205" y="106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417" y="191"/>
                    <a:pt x="417" y="191"/>
                    <a:pt x="417" y="191"/>
                  </a:cubicBezTo>
                  <a:cubicBezTo>
                    <a:pt x="290" y="191"/>
                    <a:pt x="290" y="191"/>
                    <a:pt x="290" y="191"/>
                  </a:cubicBezTo>
                  <a:lnTo>
                    <a:pt x="233" y="1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wrap="none" anchor="ctr"/>
            <a:lstStyle/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CEBEAFF-0D63-4FE1-A4B2-2E766765D13A}"/>
              </a:ext>
            </a:extLst>
          </p:cNvPr>
          <p:cNvGrpSpPr/>
          <p:nvPr/>
        </p:nvGrpSpPr>
        <p:grpSpPr>
          <a:xfrm>
            <a:off x="6384138" y="4111733"/>
            <a:ext cx="702462" cy="647130"/>
            <a:chOff x="6384138" y="4096427"/>
            <a:chExt cx="702462" cy="64713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370B7E6-ECE3-4BE7-B7F6-B71E940282C7}"/>
                </a:ext>
              </a:extLst>
            </p:cNvPr>
            <p:cNvGrpSpPr/>
            <p:nvPr/>
          </p:nvGrpSpPr>
          <p:grpSpPr>
            <a:xfrm>
              <a:off x="6384138" y="4096427"/>
              <a:ext cx="702462" cy="647130"/>
              <a:chOff x="13296063" y="10607541"/>
              <a:chExt cx="1265763" cy="1166060"/>
            </a:xfrm>
            <a:solidFill>
              <a:srgbClr val="ED7D31"/>
            </a:solidFill>
          </p:grpSpPr>
          <p:sp>
            <p:nvSpPr>
              <p:cNvPr id="49" name="Freeform 269">
                <a:extLst>
                  <a:ext uri="{FF2B5EF4-FFF2-40B4-BE49-F238E27FC236}">
                    <a16:creationId xmlns:a16="http://schemas.microsoft.com/office/drawing/2014/main" id="{10E1219B-26E4-4FA6-952F-1E926D952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9333" y="10670914"/>
                <a:ext cx="1141470" cy="1039314"/>
              </a:xfrm>
              <a:custGeom>
                <a:avLst/>
                <a:gdLst>
                  <a:gd name="T0" fmla="*/ 994 w 1989"/>
                  <a:gd name="T1" fmla="*/ 0 h 1812"/>
                  <a:gd name="T2" fmla="*/ 994 w 1989"/>
                  <a:gd name="T3" fmla="*/ 0 h 1812"/>
                  <a:gd name="T4" fmla="*/ 354 w 1989"/>
                  <a:gd name="T5" fmla="*/ 268 h 1812"/>
                  <a:gd name="T6" fmla="*/ 354 w 1989"/>
                  <a:gd name="T7" fmla="*/ 1548 h 1812"/>
                  <a:gd name="T8" fmla="*/ 994 w 1989"/>
                  <a:gd name="T9" fmla="*/ 1811 h 1812"/>
                  <a:gd name="T10" fmla="*/ 1634 w 1989"/>
                  <a:gd name="T11" fmla="*/ 1548 h 1812"/>
                  <a:gd name="T12" fmla="*/ 1634 w 1989"/>
                  <a:gd name="T13" fmla="*/ 268 h 1812"/>
                  <a:gd name="T14" fmla="*/ 994 w 1989"/>
                  <a:gd name="T15" fmla="*/ 0 h 1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9" h="1812">
                    <a:moveTo>
                      <a:pt x="994" y="0"/>
                    </a:moveTo>
                    <a:lnTo>
                      <a:pt x="994" y="0"/>
                    </a:lnTo>
                    <a:cubicBezTo>
                      <a:pt x="766" y="0"/>
                      <a:pt x="532" y="91"/>
                      <a:pt x="354" y="268"/>
                    </a:cubicBezTo>
                    <a:cubicBezTo>
                      <a:pt x="0" y="622"/>
                      <a:pt x="0" y="1194"/>
                      <a:pt x="354" y="1548"/>
                    </a:cubicBezTo>
                    <a:cubicBezTo>
                      <a:pt x="532" y="1725"/>
                      <a:pt x="766" y="1811"/>
                      <a:pt x="994" y="1811"/>
                    </a:cubicBezTo>
                    <a:cubicBezTo>
                      <a:pt x="1229" y="1811"/>
                      <a:pt x="1457" y="1725"/>
                      <a:pt x="1634" y="1548"/>
                    </a:cubicBezTo>
                    <a:cubicBezTo>
                      <a:pt x="1988" y="1194"/>
                      <a:pt x="1988" y="622"/>
                      <a:pt x="1634" y="268"/>
                    </a:cubicBezTo>
                    <a:cubicBezTo>
                      <a:pt x="1457" y="91"/>
                      <a:pt x="1229" y="0"/>
                      <a:pt x="994" y="0"/>
                    </a:cubicBezTo>
                  </a:path>
                </a:pathLst>
              </a:custGeom>
              <a:solidFill>
                <a:srgbClr val="70AD47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0" name="Freeform 270">
                <a:extLst>
                  <a:ext uri="{FF2B5EF4-FFF2-40B4-BE49-F238E27FC236}">
                    <a16:creationId xmlns:a16="http://schemas.microsoft.com/office/drawing/2014/main" id="{C456AC6F-1A52-475D-BE1A-297247981D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96063" y="10607541"/>
                <a:ext cx="1265763" cy="1166060"/>
              </a:xfrm>
              <a:custGeom>
                <a:avLst/>
                <a:gdLst>
                  <a:gd name="T0" fmla="*/ 1085 w 2206"/>
                  <a:gd name="T1" fmla="*/ 2005 h 2035"/>
                  <a:gd name="T2" fmla="*/ 1085 w 2206"/>
                  <a:gd name="T3" fmla="*/ 2005 h 2035"/>
                  <a:gd name="T4" fmla="*/ 383 w 2206"/>
                  <a:gd name="T5" fmla="*/ 1714 h 2035"/>
                  <a:gd name="T6" fmla="*/ 383 w 2206"/>
                  <a:gd name="T7" fmla="*/ 314 h 2035"/>
                  <a:gd name="T8" fmla="*/ 1085 w 2206"/>
                  <a:gd name="T9" fmla="*/ 23 h 2035"/>
                  <a:gd name="T10" fmla="*/ 1788 w 2206"/>
                  <a:gd name="T11" fmla="*/ 314 h 2035"/>
                  <a:gd name="T12" fmla="*/ 1788 w 2206"/>
                  <a:gd name="T13" fmla="*/ 1714 h 2035"/>
                  <a:gd name="T14" fmla="*/ 1085 w 2206"/>
                  <a:gd name="T15" fmla="*/ 2005 h 2035"/>
                  <a:gd name="T16" fmla="*/ 1085 w 2206"/>
                  <a:gd name="T17" fmla="*/ 0 h 2035"/>
                  <a:gd name="T18" fmla="*/ 1085 w 2206"/>
                  <a:gd name="T19" fmla="*/ 0 h 2035"/>
                  <a:gd name="T20" fmla="*/ 366 w 2206"/>
                  <a:gd name="T21" fmla="*/ 297 h 2035"/>
                  <a:gd name="T22" fmla="*/ 68 w 2206"/>
                  <a:gd name="T23" fmla="*/ 1017 h 2035"/>
                  <a:gd name="T24" fmla="*/ 366 w 2206"/>
                  <a:gd name="T25" fmla="*/ 1737 h 2035"/>
                  <a:gd name="T26" fmla="*/ 1085 w 2206"/>
                  <a:gd name="T27" fmla="*/ 2034 h 2035"/>
                  <a:gd name="T28" fmla="*/ 1085 w 2206"/>
                  <a:gd name="T29" fmla="*/ 2034 h 2035"/>
                  <a:gd name="T30" fmla="*/ 1805 w 2206"/>
                  <a:gd name="T31" fmla="*/ 1737 h 2035"/>
                  <a:gd name="T32" fmla="*/ 1805 w 2206"/>
                  <a:gd name="T33" fmla="*/ 297 h 2035"/>
                  <a:gd name="T34" fmla="*/ 1085 w 2206"/>
                  <a:gd name="T35" fmla="*/ 0 h 2035"/>
                  <a:gd name="T36" fmla="*/ 1085 w 2206"/>
                  <a:gd name="T37" fmla="*/ 2005 h 2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6" h="2035">
                    <a:moveTo>
                      <a:pt x="1085" y="2005"/>
                    </a:moveTo>
                    <a:lnTo>
                      <a:pt x="1085" y="2005"/>
                    </a:lnTo>
                    <a:cubicBezTo>
                      <a:pt x="823" y="2005"/>
                      <a:pt x="571" y="1902"/>
                      <a:pt x="383" y="1714"/>
                    </a:cubicBezTo>
                    <a:cubicBezTo>
                      <a:pt x="0" y="1331"/>
                      <a:pt x="0" y="703"/>
                      <a:pt x="383" y="314"/>
                    </a:cubicBezTo>
                    <a:cubicBezTo>
                      <a:pt x="571" y="126"/>
                      <a:pt x="823" y="23"/>
                      <a:pt x="1085" y="23"/>
                    </a:cubicBezTo>
                    <a:cubicBezTo>
                      <a:pt x="1354" y="23"/>
                      <a:pt x="1600" y="126"/>
                      <a:pt x="1788" y="314"/>
                    </a:cubicBezTo>
                    <a:cubicBezTo>
                      <a:pt x="2177" y="703"/>
                      <a:pt x="2177" y="1331"/>
                      <a:pt x="1788" y="1714"/>
                    </a:cubicBezTo>
                    <a:cubicBezTo>
                      <a:pt x="1600" y="1902"/>
                      <a:pt x="1354" y="2005"/>
                      <a:pt x="1085" y="2005"/>
                    </a:cubicBezTo>
                    <a:lnTo>
                      <a:pt x="1085" y="0"/>
                    </a:lnTo>
                    <a:lnTo>
                      <a:pt x="1085" y="0"/>
                    </a:lnTo>
                    <a:cubicBezTo>
                      <a:pt x="817" y="0"/>
                      <a:pt x="560" y="103"/>
                      <a:pt x="366" y="297"/>
                    </a:cubicBezTo>
                    <a:cubicBezTo>
                      <a:pt x="177" y="486"/>
                      <a:pt x="68" y="743"/>
                      <a:pt x="68" y="1017"/>
                    </a:cubicBezTo>
                    <a:cubicBezTo>
                      <a:pt x="68" y="1285"/>
                      <a:pt x="177" y="1542"/>
                      <a:pt x="366" y="1737"/>
                    </a:cubicBezTo>
                    <a:cubicBezTo>
                      <a:pt x="560" y="1925"/>
                      <a:pt x="817" y="2034"/>
                      <a:pt x="1085" y="2034"/>
                    </a:cubicBezTo>
                    <a:lnTo>
                      <a:pt x="1085" y="2034"/>
                    </a:lnTo>
                    <a:cubicBezTo>
                      <a:pt x="1360" y="2034"/>
                      <a:pt x="1611" y="1925"/>
                      <a:pt x="1805" y="1737"/>
                    </a:cubicBezTo>
                    <a:cubicBezTo>
                      <a:pt x="2205" y="1337"/>
                      <a:pt x="2205" y="691"/>
                      <a:pt x="1805" y="297"/>
                    </a:cubicBezTo>
                    <a:cubicBezTo>
                      <a:pt x="1611" y="103"/>
                      <a:pt x="1360" y="0"/>
                      <a:pt x="1085" y="0"/>
                    </a:cubicBezTo>
                    <a:lnTo>
                      <a:pt x="1085" y="2005"/>
                    </a:lnTo>
                  </a:path>
                </a:pathLst>
              </a:custGeom>
              <a:solidFill>
                <a:srgbClr val="70AD47"/>
              </a:solidFill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sp>
          <p:nvSpPr>
            <p:cNvPr id="58" name="Freeform 138">
              <a:extLst>
                <a:ext uri="{FF2B5EF4-FFF2-40B4-BE49-F238E27FC236}">
                  <a16:creationId xmlns:a16="http://schemas.microsoft.com/office/drawing/2014/main" id="{1BEA0339-FF06-46FD-B4AB-BE9A94250F6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562076" y="4250550"/>
              <a:ext cx="346587" cy="338885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F91FFA0-720A-4BA6-9AE0-5C5485383884}"/>
              </a:ext>
            </a:extLst>
          </p:cNvPr>
          <p:cNvGrpSpPr/>
          <p:nvPr/>
        </p:nvGrpSpPr>
        <p:grpSpPr>
          <a:xfrm>
            <a:off x="6384138" y="5417003"/>
            <a:ext cx="702462" cy="647130"/>
            <a:chOff x="6384138" y="5220270"/>
            <a:chExt cx="702462" cy="64713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3ECAE2B-CB14-4918-9657-3D1BB7D36DA2}"/>
                </a:ext>
              </a:extLst>
            </p:cNvPr>
            <p:cNvGrpSpPr/>
            <p:nvPr/>
          </p:nvGrpSpPr>
          <p:grpSpPr>
            <a:xfrm>
              <a:off x="6384138" y="5220270"/>
              <a:ext cx="702462" cy="647130"/>
              <a:chOff x="13296063" y="10607541"/>
              <a:chExt cx="1265763" cy="1166060"/>
            </a:xfrm>
            <a:solidFill>
              <a:srgbClr val="0070C0"/>
            </a:solidFill>
          </p:grpSpPr>
          <p:sp>
            <p:nvSpPr>
              <p:cNvPr id="63" name="Freeform 269">
                <a:extLst>
                  <a:ext uri="{FF2B5EF4-FFF2-40B4-BE49-F238E27FC236}">
                    <a16:creationId xmlns:a16="http://schemas.microsoft.com/office/drawing/2014/main" id="{A169132C-03DB-471C-B1A2-6C4630F11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9333" y="10670914"/>
                <a:ext cx="1141470" cy="1039314"/>
              </a:xfrm>
              <a:custGeom>
                <a:avLst/>
                <a:gdLst>
                  <a:gd name="T0" fmla="*/ 994 w 1989"/>
                  <a:gd name="T1" fmla="*/ 0 h 1812"/>
                  <a:gd name="T2" fmla="*/ 994 w 1989"/>
                  <a:gd name="T3" fmla="*/ 0 h 1812"/>
                  <a:gd name="T4" fmla="*/ 354 w 1989"/>
                  <a:gd name="T5" fmla="*/ 268 h 1812"/>
                  <a:gd name="T6" fmla="*/ 354 w 1989"/>
                  <a:gd name="T7" fmla="*/ 1548 h 1812"/>
                  <a:gd name="T8" fmla="*/ 994 w 1989"/>
                  <a:gd name="T9" fmla="*/ 1811 h 1812"/>
                  <a:gd name="T10" fmla="*/ 1634 w 1989"/>
                  <a:gd name="T11" fmla="*/ 1548 h 1812"/>
                  <a:gd name="T12" fmla="*/ 1634 w 1989"/>
                  <a:gd name="T13" fmla="*/ 268 h 1812"/>
                  <a:gd name="T14" fmla="*/ 994 w 1989"/>
                  <a:gd name="T15" fmla="*/ 0 h 1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9" h="1812">
                    <a:moveTo>
                      <a:pt x="994" y="0"/>
                    </a:moveTo>
                    <a:lnTo>
                      <a:pt x="994" y="0"/>
                    </a:lnTo>
                    <a:cubicBezTo>
                      <a:pt x="766" y="0"/>
                      <a:pt x="532" y="91"/>
                      <a:pt x="354" y="268"/>
                    </a:cubicBezTo>
                    <a:cubicBezTo>
                      <a:pt x="0" y="622"/>
                      <a:pt x="0" y="1194"/>
                      <a:pt x="354" y="1548"/>
                    </a:cubicBezTo>
                    <a:cubicBezTo>
                      <a:pt x="532" y="1725"/>
                      <a:pt x="766" y="1811"/>
                      <a:pt x="994" y="1811"/>
                    </a:cubicBezTo>
                    <a:cubicBezTo>
                      <a:pt x="1229" y="1811"/>
                      <a:pt x="1457" y="1725"/>
                      <a:pt x="1634" y="1548"/>
                    </a:cubicBezTo>
                    <a:cubicBezTo>
                      <a:pt x="1988" y="1194"/>
                      <a:pt x="1988" y="622"/>
                      <a:pt x="1634" y="268"/>
                    </a:cubicBezTo>
                    <a:cubicBezTo>
                      <a:pt x="1457" y="91"/>
                      <a:pt x="1229" y="0"/>
                      <a:pt x="994" y="0"/>
                    </a:cubicBezTo>
                  </a:path>
                </a:pathLst>
              </a:custGeom>
              <a:grpFill/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64" name="Freeform 270">
                <a:extLst>
                  <a:ext uri="{FF2B5EF4-FFF2-40B4-BE49-F238E27FC236}">
                    <a16:creationId xmlns:a16="http://schemas.microsoft.com/office/drawing/2014/main" id="{358E6B28-9E2F-43D2-B10B-77F7DC36D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96063" y="10607541"/>
                <a:ext cx="1265763" cy="1166060"/>
              </a:xfrm>
              <a:custGeom>
                <a:avLst/>
                <a:gdLst>
                  <a:gd name="T0" fmla="*/ 1085 w 2206"/>
                  <a:gd name="T1" fmla="*/ 2005 h 2035"/>
                  <a:gd name="T2" fmla="*/ 1085 w 2206"/>
                  <a:gd name="T3" fmla="*/ 2005 h 2035"/>
                  <a:gd name="T4" fmla="*/ 383 w 2206"/>
                  <a:gd name="T5" fmla="*/ 1714 h 2035"/>
                  <a:gd name="T6" fmla="*/ 383 w 2206"/>
                  <a:gd name="T7" fmla="*/ 314 h 2035"/>
                  <a:gd name="T8" fmla="*/ 1085 w 2206"/>
                  <a:gd name="T9" fmla="*/ 23 h 2035"/>
                  <a:gd name="T10" fmla="*/ 1788 w 2206"/>
                  <a:gd name="T11" fmla="*/ 314 h 2035"/>
                  <a:gd name="T12" fmla="*/ 1788 w 2206"/>
                  <a:gd name="T13" fmla="*/ 1714 h 2035"/>
                  <a:gd name="T14" fmla="*/ 1085 w 2206"/>
                  <a:gd name="T15" fmla="*/ 2005 h 2035"/>
                  <a:gd name="T16" fmla="*/ 1085 w 2206"/>
                  <a:gd name="T17" fmla="*/ 0 h 2035"/>
                  <a:gd name="T18" fmla="*/ 1085 w 2206"/>
                  <a:gd name="T19" fmla="*/ 0 h 2035"/>
                  <a:gd name="T20" fmla="*/ 366 w 2206"/>
                  <a:gd name="T21" fmla="*/ 297 h 2035"/>
                  <a:gd name="T22" fmla="*/ 68 w 2206"/>
                  <a:gd name="T23" fmla="*/ 1017 h 2035"/>
                  <a:gd name="T24" fmla="*/ 366 w 2206"/>
                  <a:gd name="T25" fmla="*/ 1737 h 2035"/>
                  <a:gd name="T26" fmla="*/ 1085 w 2206"/>
                  <a:gd name="T27" fmla="*/ 2034 h 2035"/>
                  <a:gd name="T28" fmla="*/ 1085 w 2206"/>
                  <a:gd name="T29" fmla="*/ 2034 h 2035"/>
                  <a:gd name="T30" fmla="*/ 1805 w 2206"/>
                  <a:gd name="T31" fmla="*/ 1737 h 2035"/>
                  <a:gd name="T32" fmla="*/ 1805 w 2206"/>
                  <a:gd name="T33" fmla="*/ 297 h 2035"/>
                  <a:gd name="T34" fmla="*/ 1085 w 2206"/>
                  <a:gd name="T35" fmla="*/ 0 h 2035"/>
                  <a:gd name="T36" fmla="*/ 1085 w 2206"/>
                  <a:gd name="T37" fmla="*/ 2005 h 2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6" h="2035">
                    <a:moveTo>
                      <a:pt x="1085" y="2005"/>
                    </a:moveTo>
                    <a:lnTo>
                      <a:pt x="1085" y="2005"/>
                    </a:lnTo>
                    <a:cubicBezTo>
                      <a:pt x="823" y="2005"/>
                      <a:pt x="571" y="1902"/>
                      <a:pt x="383" y="1714"/>
                    </a:cubicBezTo>
                    <a:cubicBezTo>
                      <a:pt x="0" y="1331"/>
                      <a:pt x="0" y="703"/>
                      <a:pt x="383" y="314"/>
                    </a:cubicBezTo>
                    <a:cubicBezTo>
                      <a:pt x="571" y="126"/>
                      <a:pt x="823" y="23"/>
                      <a:pt x="1085" y="23"/>
                    </a:cubicBezTo>
                    <a:cubicBezTo>
                      <a:pt x="1354" y="23"/>
                      <a:pt x="1600" y="126"/>
                      <a:pt x="1788" y="314"/>
                    </a:cubicBezTo>
                    <a:cubicBezTo>
                      <a:pt x="2177" y="703"/>
                      <a:pt x="2177" y="1331"/>
                      <a:pt x="1788" y="1714"/>
                    </a:cubicBezTo>
                    <a:cubicBezTo>
                      <a:pt x="1600" y="1902"/>
                      <a:pt x="1354" y="2005"/>
                      <a:pt x="1085" y="2005"/>
                    </a:cubicBezTo>
                    <a:lnTo>
                      <a:pt x="1085" y="0"/>
                    </a:lnTo>
                    <a:lnTo>
                      <a:pt x="1085" y="0"/>
                    </a:lnTo>
                    <a:cubicBezTo>
                      <a:pt x="817" y="0"/>
                      <a:pt x="560" y="103"/>
                      <a:pt x="366" y="297"/>
                    </a:cubicBezTo>
                    <a:cubicBezTo>
                      <a:pt x="177" y="486"/>
                      <a:pt x="68" y="743"/>
                      <a:pt x="68" y="1017"/>
                    </a:cubicBezTo>
                    <a:cubicBezTo>
                      <a:pt x="68" y="1285"/>
                      <a:pt x="177" y="1542"/>
                      <a:pt x="366" y="1737"/>
                    </a:cubicBezTo>
                    <a:cubicBezTo>
                      <a:pt x="560" y="1925"/>
                      <a:pt x="817" y="2034"/>
                      <a:pt x="1085" y="2034"/>
                    </a:cubicBezTo>
                    <a:lnTo>
                      <a:pt x="1085" y="2034"/>
                    </a:lnTo>
                    <a:cubicBezTo>
                      <a:pt x="1360" y="2034"/>
                      <a:pt x="1611" y="1925"/>
                      <a:pt x="1805" y="1737"/>
                    </a:cubicBezTo>
                    <a:cubicBezTo>
                      <a:pt x="2205" y="1337"/>
                      <a:pt x="2205" y="691"/>
                      <a:pt x="1805" y="297"/>
                    </a:cubicBezTo>
                    <a:cubicBezTo>
                      <a:pt x="1611" y="103"/>
                      <a:pt x="1360" y="0"/>
                      <a:pt x="1085" y="0"/>
                    </a:cubicBezTo>
                    <a:lnTo>
                      <a:pt x="1085" y="2005"/>
                    </a:lnTo>
                  </a:path>
                </a:pathLst>
              </a:custGeom>
              <a:grpFill/>
              <a:ln w="9525" cap="flat">
                <a:noFill/>
                <a:bevel/>
                <a:headEnd/>
                <a:tailEnd/>
              </a:ln>
              <a:effectLst/>
              <a:extLst>
                <a:ext uri="{AF507438-7753-43e0-B8FC-AC1667EBCBE1}">
                  <a14:hiddenEffects xmlns:lc="http://schemas.openxmlformats.org/drawingml/2006/lockedCanvas"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sp>
          <p:nvSpPr>
            <p:cNvPr id="65" name="Freeform 115">
              <a:extLst>
                <a:ext uri="{FF2B5EF4-FFF2-40B4-BE49-F238E27FC236}">
                  <a16:creationId xmlns:a16="http://schemas.microsoft.com/office/drawing/2014/main" id="{7E43659F-CF31-451E-BE0B-C87459345FF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579903" y="5349848"/>
              <a:ext cx="310933" cy="387974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74667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Placeholder 32" descr="A picture containing person, holding, hand, control panel&#10;&#10;Description automatically generated">
            <a:extLst>
              <a:ext uri="{FF2B5EF4-FFF2-40B4-BE49-F238E27FC236}">
                <a16:creationId xmlns:a16="http://schemas.microsoft.com/office/drawing/2014/main" id="{2D6E6F61-E5C4-4929-963D-9CDAA5F6FB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2" t="-367" r="35534" b="367"/>
          <a:stretch/>
        </p:blipFill>
        <p:spPr>
          <a:xfrm>
            <a:off x="7504113" y="0"/>
            <a:ext cx="4687887" cy="6555427"/>
          </a:xfrm>
        </p:spPr>
      </p:pic>
      <p:sp>
        <p:nvSpPr>
          <p:cNvPr id="153" name="Freeform 143">
            <a:extLst>
              <a:ext uri="{FF2B5EF4-FFF2-40B4-BE49-F238E27FC236}">
                <a16:creationId xmlns:a16="http://schemas.microsoft.com/office/drawing/2014/main" id="{64F5DDB1-B0DF-4821-8285-A45A3165E13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-5" y="0"/>
            <a:ext cx="9677401" cy="988282"/>
          </a:xfrm>
          <a:custGeom>
            <a:avLst/>
            <a:gdLst>
              <a:gd name="T0" fmla="*/ 283 w 15344"/>
              <a:gd name="T1" fmla="*/ 0 h 4244"/>
              <a:gd name="T2" fmla="*/ 283 w 15344"/>
              <a:gd name="T3" fmla="*/ 0 h 4244"/>
              <a:gd name="T4" fmla="*/ 0 w 15344"/>
              <a:gd name="T5" fmla="*/ 282 h 4244"/>
              <a:gd name="T6" fmla="*/ 0 w 15344"/>
              <a:gd name="T7" fmla="*/ 3951 h 4244"/>
              <a:gd name="T8" fmla="*/ 283 w 15344"/>
              <a:gd name="T9" fmla="*/ 4243 h 4244"/>
              <a:gd name="T10" fmla="*/ 15343 w 15344"/>
              <a:gd name="T11" fmla="*/ 4243 h 4244"/>
              <a:gd name="T12" fmla="*/ 15343 w 15344"/>
              <a:gd name="T13" fmla="*/ 0 h 4244"/>
              <a:gd name="T14" fmla="*/ 283 w 15344"/>
              <a:gd name="T15" fmla="*/ 0 h 4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344" h="4244">
                <a:moveTo>
                  <a:pt x="283" y="0"/>
                </a:moveTo>
                <a:lnTo>
                  <a:pt x="283" y="0"/>
                </a:lnTo>
                <a:cubicBezTo>
                  <a:pt x="129" y="0"/>
                  <a:pt x="0" y="128"/>
                  <a:pt x="0" y="282"/>
                </a:cubicBezTo>
                <a:cubicBezTo>
                  <a:pt x="0" y="3951"/>
                  <a:pt x="0" y="3951"/>
                  <a:pt x="0" y="3951"/>
                </a:cubicBezTo>
                <a:cubicBezTo>
                  <a:pt x="0" y="4114"/>
                  <a:pt x="129" y="4243"/>
                  <a:pt x="283" y="4243"/>
                </a:cubicBezTo>
                <a:cubicBezTo>
                  <a:pt x="15343" y="4243"/>
                  <a:pt x="15343" y="4243"/>
                  <a:pt x="15343" y="4243"/>
                </a:cubicBezTo>
                <a:cubicBezTo>
                  <a:pt x="15343" y="0"/>
                  <a:pt x="15343" y="0"/>
                  <a:pt x="15343" y="0"/>
                </a:cubicBezTo>
                <a:lnTo>
                  <a:pt x="283" y="0"/>
                </a:lnTo>
              </a:path>
            </a:pathLst>
          </a:custGeom>
          <a:solidFill>
            <a:srgbClr val="0A397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1855B0-8EF2-4F21-A351-8DFE3C791717}"/>
              </a:ext>
            </a:extLst>
          </p:cNvPr>
          <p:cNvSpPr txBox="1">
            <a:spLocks/>
          </p:cNvSpPr>
          <p:nvPr/>
        </p:nvSpPr>
        <p:spPr>
          <a:xfrm>
            <a:off x="7475" y="170976"/>
            <a:ext cx="9441326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Public Key Infrastructure (PKI) (Cont’d)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B2DCE95-19DC-4597-81A0-E1F33FE281E7}"/>
              </a:ext>
            </a:extLst>
          </p:cNvPr>
          <p:cNvSpPr/>
          <p:nvPr/>
        </p:nvSpPr>
        <p:spPr bwMode="auto">
          <a:xfrm>
            <a:off x="7476" y="990600"/>
            <a:ext cx="7496638" cy="5578098"/>
          </a:xfrm>
          <a:prstGeom prst="rect">
            <a:avLst/>
          </a:prstGeom>
          <a:solidFill>
            <a:srgbClr val="F9F9F9"/>
          </a:solidFill>
          <a:ln w="28575">
            <a:noFill/>
            <a:prstDash val="sysDot"/>
            <a:round/>
            <a:headEnd/>
            <a:tailEnd type="triangle" w="med" len="me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AA4C04F-68E0-46D7-BC98-A543E92C25CB}"/>
              </a:ext>
            </a:extLst>
          </p:cNvPr>
          <p:cNvGrpSpPr/>
          <p:nvPr/>
        </p:nvGrpSpPr>
        <p:grpSpPr>
          <a:xfrm>
            <a:off x="-34019" y="1124684"/>
            <a:ext cx="7083687" cy="5176391"/>
            <a:chOff x="4994687" y="1242818"/>
            <a:chExt cx="7159736" cy="5020584"/>
          </a:xfrm>
        </p:grpSpPr>
        <p:sp>
          <p:nvSpPr>
            <p:cNvPr id="106" name="Rounded Rectangular Callout 4">
              <a:extLst>
                <a:ext uri="{FF2B5EF4-FFF2-40B4-BE49-F238E27FC236}">
                  <a16:creationId xmlns:a16="http://schemas.microsoft.com/office/drawing/2014/main" id="{DF213F42-120D-4DF0-9721-A5489AED25EC}"/>
                </a:ext>
              </a:extLst>
            </p:cNvPr>
            <p:cNvSpPr/>
            <p:nvPr/>
          </p:nvSpPr>
          <p:spPr>
            <a:xfrm rot="10800000">
              <a:off x="6071689" y="5319007"/>
              <a:ext cx="1533412" cy="704637"/>
            </a:xfrm>
            <a:prstGeom prst="wedgeRoundRectCallout">
              <a:avLst>
                <a:gd name="adj1" fmla="val -27632"/>
                <a:gd name="adj2" fmla="val 126550"/>
                <a:gd name="adj3" fmla="val 16667"/>
              </a:avLst>
            </a:prstGeom>
            <a:solidFill>
              <a:sysClr val="window" lastClr="FFFFFF"/>
            </a:solidFill>
            <a:ln w="190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07" name="Picture 7" descr="C:\Documents and Settings\sravya.ECCINDIA\Desktop\Icons\1281444825_Key.png">
              <a:extLst>
                <a:ext uri="{FF2B5EF4-FFF2-40B4-BE49-F238E27FC236}">
                  <a16:creationId xmlns:a16="http://schemas.microsoft.com/office/drawing/2014/main" id="{6B54EBB5-06B0-448B-BA3E-C049CFA5E8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958277" y="5203292"/>
              <a:ext cx="509377" cy="609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8" descr="C:\Documents and Settings\sravya.ECCINDIA\Desktop\Icons\1281449330_primary_key.png">
              <a:extLst>
                <a:ext uri="{FF2B5EF4-FFF2-40B4-BE49-F238E27FC236}">
                  <a16:creationId xmlns:a16="http://schemas.microsoft.com/office/drawing/2014/main" id="{3E186196-C359-45F0-9EA6-F1DEEC869F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963330" y="5544128"/>
              <a:ext cx="509375" cy="609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83C1793-F024-4D14-B3DD-E67DD8B3B5B9}"/>
                </a:ext>
              </a:extLst>
            </p:cNvPr>
            <p:cNvSpPr txBox="1"/>
            <p:nvPr/>
          </p:nvSpPr>
          <p:spPr>
            <a:xfrm>
              <a:off x="6088554" y="5710463"/>
              <a:ext cx="910251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Private Key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65CB2A7-DFA9-4219-82F6-6F99D1EB2337}"/>
                </a:ext>
              </a:extLst>
            </p:cNvPr>
            <p:cNvSpPr txBox="1"/>
            <p:nvPr/>
          </p:nvSpPr>
          <p:spPr>
            <a:xfrm>
              <a:off x="6087694" y="5399874"/>
              <a:ext cx="828882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Public Key</a:t>
              </a:r>
            </a:p>
          </p:txBody>
        </p:sp>
        <p:pic>
          <p:nvPicPr>
            <p:cNvPr id="111" name="Picture 7" descr="C:\Documents and Settings\sravya.ECCINDIA\Desktop\Icons\1281444825_Key.png">
              <a:extLst>
                <a:ext uri="{FF2B5EF4-FFF2-40B4-BE49-F238E27FC236}">
                  <a16:creationId xmlns:a16="http://schemas.microsoft.com/office/drawing/2014/main" id="{3FF9FEEF-433D-49F7-AF87-F501DDAED8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305436" y="4027933"/>
              <a:ext cx="251612" cy="25161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2" descr="C:\Documents and Settings\sravya.ECCINDIA\Desktop\Icons\21.png">
              <a:extLst>
                <a:ext uri="{FF2B5EF4-FFF2-40B4-BE49-F238E27FC236}">
                  <a16:creationId xmlns:a16="http://schemas.microsoft.com/office/drawing/2014/main" id="{380718F0-3737-4F28-BF94-4612361476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2005" y="1289815"/>
              <a:ext cx="984582" cy="984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3" name="Rounded Rectangular Callout 12">
              <a:extLst>
                <a:ext uri="{FF2B5EF4-FFF2-40B4-BE49-F238E27FC236}">
                  <a16:creationId xmlns:a16="http://schemas.microsoft.com/office/drawing/2014/main" id="{7C4E022A-AAEF-4EF3-819E-04D0A8F4F260}"/>
                </a:ext>
              </a:extLst>
            </p:cNvPr>
            <p:cNvSpPr/>
            <p:nvPr/>
          </p:nvSpPr>
          <p:spPr>
            <a:xfrm flipV="1">
              <a:off x="9522913" y="5520126"/>
              <a:ext cx="2368045" cy="743276"/>
            </a:xfrm>
            <a:prstGeom prst="wedgeRoundRectCallout">
              <a:avLst>
                <a:gd name="adj1" fmla="val 10669"/>
                <a:gd name="adj2" fmla="val 133326"/>
                <a:gd name="adj3" fmla="val 16667"/>
              </a:avLst>
            </a:prstGeom>
            <a:solidFill>
              <a:sysClr val="window" lastClr="FFFFFF"/>
            </a:solidFill>
            <a:ln w="190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DEF74C-68CB-451C-880F-57513F31BA8F}"/>
                </a:ext>
              </a:extLst>
            </p:cNvPr>
            <p:cNvSpPr txBox="1"/>
            <p:nvPr/>
          </p:nvSpPr>
          <p:spPr>
            <a:xfrm>
              <a:off x="9538566" y="5561392"/>
              <a:ext cx="2428722" cy="65402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69863" marR="0" lvl="0" indent="-169863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Blip>
                  <a:blip r:embed="rId7"/>
                </a:buBlip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Validation of electronic signature</a:t>
              </a:r>
            </a:p>
            <a:p>
              <a:pPr marL="169863" marR="0" lvl="0" indent="-169863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Blip>
                  <a:blip r:embed="rId7"/>
                </a:buBlip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Enquires about public key certificate validity to validation authority</a:t>
              </a:r>
            </a:p>
          </p:txBody>
        </p: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76E2C11D-F739-4EAD-9E2D-201C8799D323}"/>
                </a:ext>
              </a:extLst>
            </p:cNvPr>
            <p:cNvCxnSpPr/>
            <p:nvPr/>
          </p:nvCxnSpPr>
          <p:spPr>
            <a:xfrm flipV="1">
              <a:off x="10576370" y="2333573"/>
              <a:ext cx="0" cy="1494993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92E39296-B7E6-40CB-9C35-50091CB9DC67}"/>
                </a:ext>
              </a:extLst>
            </p:cNvPr>
            <p:cNvCxnSpPr/>
            <p:nvPr/>
          </p:nvCxnSpPr>
          <p:spPr>
            <a:xfrm>
              <a:off x="10980624" y="2351047"/>
              <a:ext cx="0" cy="14775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98DAF35-AB9A-43D5-82EB-D9C0322D139B}"/>
                </a:ext>
              </a:extLst>
            </p:cNvPr>
            <p:cNvSpPr txBox="1"/>
            <p:nvPr/>
          </p:nvSpPr>
          <p:spPr>
            <a:xfrm>
              <a:off x="10980624" y="2797501"/>
              <a:ext cx="89268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Determined Result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2196DFD-02F8-4F1C-8D9D-697A86EDFDB8}"/>
                </a:ext>
              </a:extLst>
            </p:cNvPr>
            <p:cNvSpPr txBox="1"/>
            <p:nvPr/>
          </p:nvSpPr>
          <p:spPr>
            <a:xfrm>
              <a:off x="9557567" y="2797501"/>
              <a:ext cx="82491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Public Key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 Certificate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91C500C1-8EC8-4000-9D6C-5777784B5F37}"/>
                </a:ext>
              </a:extLst>
            </p:cNvPr>
            <p:cNvCxnSpPr/>
            <p:nvPr/>
          </p:nvCxnSpPr>
          <p:spPr>
            <a:xfrm>
              <a:off x="8214987" y="4365041"/>
              <a:ext cx="2115967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22BC637-B9A9-4DDE-AFE9-73AF14413FEF}"/>
                </a:ext>
              </a:extLst>
            </p:cNvPr>
            <p:cNvSpPr txBox="1"/>
            <p:nvPr/>
          </p:nvSpPr>
          <p:spPr>
            <a:xfrm>
              <a:off x="8323396" y="4765238"/>
              <a:ext cx="197731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Message with digital signature and copy of public key certificate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A760363-90A1-415C-A465-AFDB220C6075}"/>
                </a:ext>
              </a:extLst>
            </p:cNvPr>
            <p:cNvSpPr txBox="1"/>
            <p:nvPr/>
          </p:nvSpPr>
          <p:spPr>
            <a:xfrm>
              <a:off x="7442068" y="4916938"/>
              <a:ext cx="57762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User</a:t>
              </a:r>
            </a:p>
          </p:txBody>
        </p: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50DB5F3B-B72E-4CBB-B578-38D2419A211A}"/>
                </a:ext>
              </a:extLst>
            </p:cNvPr>
            <p:cNvCxnSpPr/>
            <p:nvPr/>
          </p:nvCxnSpPr>
          <p:spPr>
            <a:xfrm flipH="1" flipV="1">
              <a:off x="6724120" y="3361046"/>
              <a:ext cx="445147" cy="63997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C9AB98EF-C041-4BDF-81D1-B453C6D782EE}"/>
                </a:ext>
              </a:extLst>
            </p:cNvPr>
            <p:cNvCxnSpPr/>
            <p:nvPr/>
          </p:nvCxnSpPr>
          <p:spPr>
            <a:xfrm flipV="1">
              <a:off x="6974911" y="2144619"/>
              <a:ext cx="671205" cy="611262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1BE788CB-4658-45CE-B06B-EE91C2FED23E}"/>
                </a:ext>
              </a:extLst>
            </p:cNvPr>
            <p:cNvCxnSpPr/>
            <p:nvPr/>
          </p:nvCxnSpPr>
          <p:spPr>
            <a:xfrm>
              <a:off x="7913014" y="2144619"/>
              <a:ext cx="0" cy="1990104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3184F7E-1B91-421D-8CD6-F2BEA2B59AE2}"/>
                </a:ext>
              </a:extLst>
            </p:cNvPr>
            <p:cNvSpPr txBox="1"/>
            <p:nvPr/>
          </p:nvSpPr>
          <p:spPr>
            <a:xfrm>
              <a:off x="8156120" y="2797501"/>
              <a:ext cx="82491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Public Key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Certificate</a:t>
              </a:r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C355F247-48B4-4E35-930C-B3E2F122FDEB}"/>
                </a:ext>
              </a:extLst>
            </p:cNvPr>
            <p:cNvCxnSpPr/>
            <p:nvPr/>
          </p:nvCxnSpPr>
          <p:spPr>
            <a:xfrm>
              <a:off x="8227048" y="1832939"/>
              <a:ext cx="2115967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CC8850B-BE41-47C0-8A16-7C326E8D5B54}"/>
                </a:ext>
              </a:extLst>
            </p:cNvPr>
            <p:cNvSpPr txBox="1"/>
            <p:nvPr/>
          </p:nvSpPr>
          <p:spPr>
            <a:xfrm>
              <a:off x="8608513" y="1579123"/>
              <a:ext cx="1537609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Updates Information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FC6FA59-DD3A-4DBC-ADA0-D01F54D9BABF}"/>
                </a:ext>
              </a:extLst>
            </p:cNvPr>
            <p:cNvSpPr txBox="1"/>
            <p:nvPr/>
          </p:nvSpPr>
          <p:spPr>
            <a:xfrm>
              <a:off x="5763171" y="3669945"/>
              <a:ext cx="121029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 applies for issuing certificate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A12490D-4A04-4E66-B81C-326B76B867F6}"/>
                </a:ext>
              </a:extLst>
            </p:cNvPr>
            <p:cNvSpPr txBox="1"/>
            <p:nvPr/>
          </p:nvSpPr>
          <p:spPr>
            <a:xfrm>
              <a:off x="5305746" y="3262085"/>
              <a:ext cx="118816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Registration Authority (RA)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A382575-7197-42B1-A086-91D0408BA2BE}"/>
                </a:ext>
              </a:extLst>
            </p:cNvPr>
            <p:cNvSpPr txBox="1"/>
            <p:nvPr/>
          </p:nvSpPr>
          <p:spPr>
            <a:xfrm>
              <a:off x="6391500" y="2049969"/>
              <a:ext cx="119165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Request for issuing certificate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AF28A6D1-1339-4B81-8889-DFB6FACC86FB}"/>
                </a:ext>
              </a:extLst>
            </p:cNvPr>
            <p:cNvSpPr txBox="1"/>
            <p:nvPr/>
          </p:nvSpPr>
          <p:spPr>
            <a:xfrm>
              <a:off x="10975662" y="2032332"/>
              <a:ext cx="117876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Validation Authority (VA)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16BA286F-9C9D-47C3-A62C-BBA152E643CC}"/>
                </a:ext>
              </a:extLst>
            </p:cNvPr>
            <p:cNvSpPr txBox="1"/>
            <p:nvPr/>
          </p:nvSpPr>
          <p:spPr>
            <a:xfrm>
              <a:off x="5710966" y="1473223"/>
              <a:ext cx="1582874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Certification Authority (CA)</a:t>
              </a:r>
            </a:p>
          </p:txBody>
        </p:sp>
        <p:pic>
          <p:nvPicPr>
            <p:cNvPr id="133" name="Picture 2" descr="E:\Web2.0 PNG Icons\Goverment.png">
              <a:extLst>
                <a:ext uri="{FF2B5EF4-FFF2-40B4-BE49-F238E27FC236}">
                  <a16:creationId xmlns:a16="http://schemas.microsoft.com/office/drawing/2014/main" id="{9949F329-C2AE-4E8C-9B2E-043F76B454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8944" y="1242818"/>
              <a:ext cx="1034120" cy="1034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4" name="Picture 5" descr="C:\Users\conference\Desktop\1284632011_Home.png">
              <a:extLst>
                <a:ext uri="{FF2B5EF4-FFF2-40B4-BE49-F238E27FC236}">
                  <a16:creationId xmlns:a16="http://schemas.microsoft.com/office/drawing/2014/main" id="{3E8B1D24-30D5-46A8-BA3D-2CABD2153C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7005" y="2490673"/>
              <a:ext cx="1007604" cy="1007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5" name="Picture 7" descr="E:\Web2.0 PNG Icons\ONE.png">
              <a:extLst>
                <a:ext uri="{FF2B5EF4-FFF2-40B4-BE49-F238E27FC236}">
                  <a16:creationId xmlns:a16="http://schemas.microsoft.com/office/drawing/2014/main" id="{FA680EA8-FBC8-471F-925A-06F7698C5A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9761" y="3674149"/>
              <a:ext cx="274320" cy="27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6" name="Picture 8" descr="E:\Web2.0 PNG Icons\TWO.png">
              <a:extLst>
                <a:ext uri="{FF2B5EF4-FFF2-40B4-BE49-F238E27FC236}">
                  <a16:creationId xmlns:a16="http://schemas.microsoft.com/office/drawing/2014/main" id="{659AAD2F-4332-4A78-A712-B7F41D622E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5501" y="2473141"/>
              <a:ext cx="274320" cy="27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7" name="Picture 9" descr="E:\Web2.0 PNG Icons\THREE.png">
              <a:extLst>
                <a:ext uri="{FF2B5EF4-FFF2-40B4-BE49-F238E27FC236}">
                  <a16:creationId xmlns:a16="http://schemas.microsoft.com/office/drawing/2014/main" id="{4FD3A503-F150-4B2B-8F46-5705A39AA7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0051" y="2267856"/>
              <a:ext cx="274320" cy="27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8" name="Picture 10" descr="E:\Web2.0 PNG Icons\FOUR.png">
              <a:extLst>
                <a:ext uri="{FF2B5EF4-FFF2-40B4-BE49-F238E27FC236}">
                  <a16:creationId xmlns:a16="http://schemas.microsoft.com/office/drawing/2014/main" id="{7CFE8CBA-ADF3-470B-9F92-A3AF5B2C8F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9856" y="1698591"/>
              <a:ext cx="274320" cy="27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9" name="Picture 11" descr="E:\Web2.0 PNG Icons\FIVE.png">
              <a:extLst>
                <a:ext uri="{FF2B5EF4-FFF2-40B4-BE49-F238E27FC236}">
                  <a16:creationId xmlns:a16="http://schemas.microsoft.com/office/drawing/2014/main" id="{0C7CCF3E-FE0F-40F7-80F4-F5160A0024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0901" y="4223019"/>
              <a:ext cx="274320" cy="27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0" name="Picture 12" descr="E:\Web2.0 PNG Icons\SIX.png">
              <a:extLst>
                <a:ext uri="{FF2B5EF4-FFF2-40B4-BE49-F238E27FC236}">
                  <a16:creationId xmlns:a16="http://schemas.microsoft.com/office/drawing/2014/main" id="{6B60632C-DF7F-4E2B-A20C-DF693378C0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48662" y="3463741"/>
              <a:ext cx="274320" cy="27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1" name="Picture 13" descr="E:\Web2.0 PNG Icons\SEVEN.png">
              <a:extLst>
                <a:ext uri="{FF2B5EF4-FFF2-40B4-BE49-F238E27FC236}">
                  <a16:creationId xmlns:a16="http://schemas.microsoft.com/office/drawing/2014/main" id="{77958FD5-BB10-4A69-89C4-7506E20745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52072" y="2428350"/>
              <a:ext cx="274320" cy="27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2" name="Picture 2" descr="Z:\Web2.0 PNG Icons\Retail shop.png">
              <a:extLst>
                <a:ext uri="{FF2B5EF4-FFF2-40B4-BE49-F238E27FC236}">
                  <a16:creationId xmlns:a16="http://schemas.microsoft.com/office/drawing/2014/main" id="{E973B62D-CE90-4AAD-9854-BDEDA12B0B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6654" y="3773199"/>
              <a:ext cx="1137532" cy="1137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" name="Picture 12" descr="Z:\Web2.0 PNG Icons\Speech Bubbles\BlueSquare.png">
              <a:extLst>
                <a:ext uri="{FF2B5EF4-FFF2-40B4-BE49-F238E27FC236}">
                  <a16:creationId xmlns:a16="http://schemas.microsoft.com/office/drawing/2014/main" id="{CF88655D-E99F-44E2-8DA7-9253CBA3A6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62814" flipH="1">
              <a:off x="4994687" y="1986559"/>
              <a:ext cx="2340870" cy="1279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E149AD09-E2A5-4BCD-828A-5A8789635497}"/>
                </a:ext>
              </a:extLst>
            </p:cNvPr>
            <p:cNvSpPr txBox="1"/>
            <p:nvPr/>
          </p:nvSpPr>
          <p:spPr>
            <a:xfrm rot="20467384">
              <a:off x="5653678" y="2390684"/>
              <a:ext cx="97341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Verification of  Applicant</a:t>
              </a:r>
            </a:p>
          </p:txBody>
        </p:sp>
        <p:pic>
          <p:nvPicPr>
            <p:cNvPr id="145" name="Picture 144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0C45DC45-C689-4897-93B4-E4AF6B57F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8327" y="2753248"/>
              <a:ext cx="546293" cy="455244"/>
            </a:xfrm>
            <a:prstGeom prst="rect">
              <a:avLst/>
            </a:prstGeom>
          </p:spPr>
        </p:pic>
        <p:pic>
          <p:nvPicPr>
            <p:cNvPr id="146" name="Picture 145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366549B9-E8E8-4B19-A3F3-FC18AE968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1130" y="4203004"/>
              <a:ext cx="546293" cy="455244"/>
            </a:xfrm>
            <a:prstGeom prst="rect">
              <a:avLst/>
            </a:prstGeom>
          </p:spPr>
        </p:pic>
        <p:pic>
          <p:nvPicPr>
            <p:cNvPr id="147" name="Picture 146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D37FDAC4-06E2-43E2-8762-3FCF9BDFE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1327" y="2829448"/>
              <a:ext cx="546293" cy="455244"/>
            </a:xfrm>
            <a:prstGeom prst="rect">
              <a:avLst/>
            </a:prstGeom>
          </p:spPr>
        </p:pic>
        <p:pic>
          <p:nvPicPr>
            <p:cNvPr id="148" name="Picture 147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B6C92BCC-69A1-42F0-B294-C1F726D91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5056" y="4048648"/>
              <a:ext cx="773167" cy="799826"/>
            </a:xfrm>
            <a:prstGeom prst="rect">
              <a:avLst/>
            </a:prstGeom>
          </p:spPr>
        </p:pic>
        <p:pic>
          <p:nvPicPr>
            <p:cNvPr id="149" name="Picture 148" descr="A picture containing doll, toy, shirt&#10;&#10;Description automatically generated">
              <a:extLst>
                <a:ext uri="{FF2B5EF4-FFF2-40B4-BE49-F238E27FC236}">
                  <a16:creationId xmlns:a16="http://schemas.microsoft.com/office/drawing/2014/main" id="{E40EC024-F14A-4AE5-B9CF-DBABD5313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8091" y="3972448"/>
              <a:ext cx="640532" cy="920375"/>
            </a:xfrm>
            <a:prstGeom prst="rect">
              <a:avLst/>
            </a:prstGeom>
          </p:spPr>
        </p:pic>
        <p:pic>
          <p:nvPicPr>
            <p:cNvPr id="150" name="Picture 7" descr="C:\Documents and Settings\sravya.ECCINDIA\Desktop\Icons\1281444825_Key.png">
              <a:extLst>
                <a:ext uri="{FF2B5EF4-FFF2-40B4-BE49-F238E27FC236}">
                  <a16:creationId xmlns:a16="http://schemas.microsoft.com/office/drawing/2014/main" id="{E04F96C5-58EB-44CD-B905-A965CF1F58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684515" y="2806436"/>
              <a:ext cx="251612" cy="25161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1" name="Picture 7" descr="C:\Documents and Settings\sravya.ECCINDIA\Desktop\Icons\1281444825_Key.png">
              <a:extLst>
                <a:ext uri="{FF2B5EF4-FFF2-40B4-BE49-F238E27FC236}">
                  <a16:creationId xmlns:a16="http://schemas.microsoft.com/office/drawing/2014/main" id="{8849F1E7-BB61-48A8-A0E3-997439F10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9007211" y="4180333"/>
              <a:ext cx="251612" cy="25161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2" name="Picture 7" descr="C:\Documents and Settings\sravya.ECCINDIA\Desktop\Icons\1281444825_Key.png">
              <a:extLst>
                <a:ext uri="{FF2B5EF4-FFF2-40B4-BE49-F238E27FC236}">
                  <a16:creationId xmlns:a16="http://schemas.microsoft.com/office/drawing/2014/main" id="{F2992B97-BE43-490B-9AD0-6BD936E48C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0365163" y="2739600"/>
              <a:ext cx="251612" cy="25161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8362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7167933-75C8-41E3-9B87-EB9B91877FB1}"/>
              </a:ext>
            </a:extLst>
          </p:cNvPr>
          <p:cNvSpPr txBox="1"/>
          <p:nvPr/>
        </p:nvSpPr>
        <p:spPr>
          <a:xfrm>
            <a:off x="3049250" y="131964"/>
            <a:ext cx="60935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Certification Authorities</a:t>
            </a:r>
            <a:endParaRPr lang="en-I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E445F8-D1D7-47A1-A9BD-25357AE57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11" y="1075608"/>
            <a:ext cx="4877343" cy="2651760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084B46-846F-4A9C-8BFE-330A12C70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524" y="4428145"/>
            <a:ext cx="5632272" cy="1897082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3AF8FC-E7D6-4C60-B41B-65FEC1C45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524" y="1075611"/>
            <a:ext cx="5632272" cy="3189090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0DA3D4-FC8A-47E8-ABB3-19DEC8F5D5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868" y="3908937"/>
            <a:ext cx="4888649" cy="2468880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A295B9-B529-42E1-9100-12D6814BF3A6}"/>
              </a:ext>
            </a:extLst>
          </p:cNvPr>
          <p:cNvSpPr/>
          <p:nvPr/>
        </p:nvSpPr>
        <p:spPr>
          <a:xfrm>
            <a:off x="6062763" y="3993345"/>
            <a:ext cx="1678666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https://www.comodoca.com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9DDAA5-6B33-4C0A-AA95-667C9D7F9C32}"/>
              </a:ext>
            </a:extLst>
          </p:cNvPr>
          <p:cNvSpPr/>
          <p:nvPr/>
        </p:nvSpPr>
        <p:spPr>
          <a:xfrm>
            <a:off x="510111" y="6124353"/>
            <a:ext cx="1595309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https://www.godaddy.com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792348-10C6-4925-809A-23813A5E1E98}"/>
              </a:ext>
            </a:extLst>
          </p:cNvPr>
          <p:cNvSpPr/>
          <p:nvPr/>
        </p:nvSpPr>
        <p:spPr>
          <a:xfrm>
            <a:off x="6062763" y="6096921"/>
            <a:ext cx="1609735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https://www.identrust.com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2A3410-9ABB-42BB-BE81-2D7D7634CDC9}"/>
              </a:ext>
            </a:extLst>
          </p:cNvPr>
          <p:cNvSpPr/>
          <p:nvPr/>
        </p:nvSpPr>
        <p:spPr>
          <a:xfrm>
            <a:off x="500205" y="3457965"/>
            <a:ext cx="1582484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https://www.digicert.com</a:t>
            </a:r>
          </a:p>
        </p:txBody>
      </p:sp>
    </p:spTree>
    <p:extLst>
      <p:ext uri="{BB962C8B-B14F-4D97-AF65-F5344CB8AC3E}">
        <p14:creationId xmlns:p14="http://schemas.microsoft.com/office/powerpoint/2010/main" val="5128099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Placeholder 211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68B98A6B-AB06-4FC1-B5C1-9F0E7FBD57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3" t="11308" r="36634" b="11531"/>
          <a:stretch/>
        </p:blipFill>
        <p:spPr>
          <a:xfrm>
            <a:off x="152400" y="1542893"/>
            <a:ext cx="5080000" cy="453421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9394DF1-6F20-4EE3-85DC-43D80A20B3A0}"/>
              </a:ext>
            </a:extLst>
          </p:cNvPr>
          <p:cNvSpPr txBox="1">
            <a:spLocks/>
          </p:cNvSpPr>
          <p:nvPr/>
        </p:nvSpPr>
        <p:spPr>
          <a:xfrm>
            <a:off x="3122609" y="224964"/>
            <a:ext cx="5946783" cy="689436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Summary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3C2727-A701-4280-865C-25081594C1E4}"/>
              </a:ext>
            </a:extLst>
          </p:cNvPr>
          <p:cNvSpPr/>
          <p:nvPr/>
        </p:nvSpPr>
        <p:spPr>
          <a:xfrm>
            <a:off x="6069187" y="1295181"/>
            <a:ext cx="5607804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module has discussed cryptographic techniques, different encryption algorithms, and hashing algorithms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C44C47-E8A9-4834-ACD4-F8E03AD563CA}"/>
              </a:ext>
            </a:extLst>
          </p:cNvPr>
          <p:cNvGrpSpPr>
            <a:grpSpLocks noChangeAspect="1"/>
          </p:cNvGrpSpPr>
          <p:nvPr/>
        </p:nvGrpSpPr>
        <p:grpSpPr>
          <a:xfrm>
            <a:off x="5410200" y="1355609"/>
            <a:ext cx="511063" cy="511063"/>
            <a:chOff x="5632609" y="3667046"/>
            <a:chExt cx="524512" cy="52451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A9C8D6F-AFB2-4975-BB13-1AB1DE3C6331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0070C0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3" name="Right Arrow 365">
              <a:extLst>
                <a:ext uri="{FF2B5EF4-FFF2-40B4-BE49-F238E27FC236}">
                  <a16:creationId xmlns:a16="http://schemas.microsoft.com/office/drawing/2014/main" id="{BA091BBB-E97F-4739-B422-2941121F2F97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A876CAC-7844-4BEB-9AE9-E351467B1BDB}"/>
              </a:ext>
            </a:extLst>
          </p:cNvPr>
          <p:cNvGrpSpPr>
            <a:grpSpLocks noChangeAspect="1"/>
          </p:cNvGrpSpPr>
          <p:nvPr/>
        </p:nvGrpSpPr>
        <p:grpSpPr>
          <a:xfrm>
            <a:off x="5410200" y="2414737"/>
            <a:ext cx="511063" cy="511063"/>
            <a:chOff x="5632609" y="3667046"/>
            <a:chExt cx="524512" cy="52451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FA0035C-CBD1-4EBE-BAB6-4FEE5545C82F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0070C0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1" name="Right Arrow 368">
              <a:extLst>
                <a:ext uri="{FF2B5EF4-FFF2-40B4-BE49-F238E27FC236}">
                  <a16:creationId xmlns:a16="http://schemas.microsoft.com/office/drawing/2014/main" id="{00EDD49F-0A7A-4A88-8722-556A785BEB0A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42B03AD1-7435-4C1A-BB47-CE7EAE5D089A}"/>
              </a:ext>
            </a:extLst>
          </p:cNvPr>
          <p:cNvSpPr/>
          <p:nvPr/>
        </p:nvSpPr>
        <p:spPr>
          <a:xfrm>
            <a:off x="6069187" y="2347103"/>
            <a:ext cx="5303004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discussed different cryptography tools and hash calculators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433A4FD-BBE9-40AF-9086-5A79B9A30460}"/>
              </a:ext>
            </a:extLst>
          </p:cNvPr>
          <p:cNvGrpSpPr>
            <a:grpSpLocks noChangeAspect="1"/>
          </p:cNvGrpSpPr>
          <p:nvPr/>
        </p:nvGrpSpPr>
        <p:grpSpPr>
          <a:xfrm>
            <a:off x="5410200" y="3453914"/>
            <a:ext cx="511063" cy="511063"/>
            <a:chOff x="5632609" y="3667046"/>
            <a:chExt cx="524512" cy="52451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4ABA4BF-DB1D-4AD2-8DBF-8C36F8745B63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0070C0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9" name="Right Arrow 371">
              <a:extLst>
                <a:ext uri="{FF2B5EF4-FFF2-40B4-BE49-F238E27FC236}">
                  <a16:creationId xmlns:a16="http://schemas.microsoft.com/office/drawing/2014/main" id="{578C6DC4-3120-4A23-ADAF-DA67C778F73A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016D679F-40F2-47D3-A5CD-DEC042257F3A}"/>
              </a:ext>
            </a:extLst>
          </p:cNvPr>
          <p:cNvSpPr/>
          <p:nvPr/>
        </p:nvSpPr>
        <p:spPr>
          <a:xfrm>
            <a:off x="6069187" y="3399025"/>
            <a:ext cx="5303004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also discussed the public key infrastructure (PKI) concepts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5C5603D-2C14-4B4A-BED4-8AF492645521}"/>
              </a:ext>
            </a:extLst>
          </p:cNvPr>
          <p:cNvGrpSpPr>
            <a:grpSpLocks noChangeAspect="1"/>
          </p:cNvGrpSpPr>
          <p:nvPr/>
        </p:nvGrpSpPr>
        <p:grpSpPr>
          <a:xfrm>
            <a:off x="5410200" y="4526885"/>
            <a:ext cx="511063" cy="511063"/>
            <a:chOff x="5632609" y="3667046"/>
            <a:chExt cx="524512" cy="52451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EDDCE4B-D2C7-49A8-BB11-B535D4E5FDD3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0070C0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7" name="Right Arrow 374">
              <a:extLst>
                <a:ext uri="{FF2B5EF4-FFF2-40B4-BE49-F238E27FC236}">
                  <a16:creationId xmlns:a16="http://schemas.microsoft.com/office/drawing/2014/main" id="{4168F5C6-0C0E-4A24-8B86-2192BC7CD315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70678BC-47A5-4146-A472-3CC65EEF236F}"/>
              </a:ext>
            </a:extLst>
          </p:cNvPr>
          <p:cNvSpPr/>
          <p:nvPr/>
        </p:nvSpPr>
        <p:spPr>
          <a:xfrm>
            <a:off x="6069187" y="4450947"/>
            <a:ext cx="5303004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Finally, this module ended with an overview of digital signatures and digital certificates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D841802-7DEE-4586-81A7-E5A62D3FC409}"/>
              </a:ext>
            </a:extLst>
          </p:cNvPr>
          <p:cNvGrpSpPr>
            <a:grpSpLocks noChangeAspect="1"/>
          </p:cNvGrpSpPr>
          <p:nvPr/>
        </p:nvGrpSpPr>
        <p:grpSpPr>
          <a:xfrm>
            <a:off x="5410200" y="5553941"/>
            <a:ext cx="511063" cy="511063"/>
            <a:chOff x="5632609" y="3667046"/>
            <a:chExt cx="524512" cy="52451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06193AA-EE38-472B-931E-710647765B0D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0070C0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5" name="Right Arrow 377">
              <a:extLst>
                <a:ext uri="{FF2B5EF4-FFF2-40B4-BE49-F238E27FC236}">
                  <a16:creationId xmlns:a16="http://schemas.microsoft.com/office/drawing/2014/main" id="{7783B040-F267-41C7-B75A-E5D356D71D8E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CD69ABC-1FF4-4262-9C6C-A3AE0E9D0BD4}"/>
              </a:ext>
            </a:extLst>
          </p:cNvPr>
          <p:cNvSpPr/>
          <p:nvPr/>
        </p:nvSpPr>
        <p:spPr>
          <a:xfrm>
            <a:off x="6069187" y="5502870"/>
            <a:ext cx="5303004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the next module, we will discuss on data security in detail</a:t>
            </a:r>
          </a:p>
        </p:txBody>
      </p:sp>
    </p:spTree>
    <p:extLst>
      <p:ext uri="{BB962C8B-B14F-4D97-AF65-F5344CB8AC3E}">
        <p14:creationId xmlns:p14="http://schemas.microsoft.com/office/powerpoint/2010/main" val="40365594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8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CSA v10 Module 02 Penetration Testing Scoping and Engagem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bg1">
                <a:lumMod val="75000"/>
                <a:alpha val="0"/>
              </a:schemeClr>
            </a:gs>
            <a:gs pos="50000">
              <a:schemeClr val="tx1">
                <a:lumMod val="75000"/>
                <a:lumOff val="25000"/>
              </a:schemeClr>
            </a:gs>
            <a:gs pos="95000">
              <a:schemeClr val="bg1">
                <a:lumMod val="75000"/>
                <a:alpha val="0"/>
              </a:schemeClr>
            </a:gs>
          </a:gsLst>
          <a:lin ang="0" scaled="1"/>
          <a:tileRect/>
        </a:gradFill>
        <a:ln>
          <a:noFill/>
        </a:ln>
      </a:spPr>
      <a:bodyPr anchor="ctr"/>
      <a:lstStyle>
        <a:defPPr algn="ctr">
          <a:defRPr dirty="0">
            <a:solidFill>
              <a:prstClr val="white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blipFill dpi="0" rotWithShape="1">
          <a:blip xmlns:r="http://schemas.openxmlformats.org/officeDocument/2006/relationships" r:embed="rId1"/>
          <a:srcRect/>
          <a:stretch>
            <a:fillRect b="-970"/>
          </a:stretch>
        </a:blipFill>
        <a:ln w="19050" algn="ctr">
          <a:solidFill>
            <a:srgbClr val="EAEAEA"/>
          </a:solidFill>
          <a:miter lim="800000"/>
          <a:headEnd/>
          <a:tailEnd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53882" dir="2700000" algn="ctr" rotWithShape="0">
                  <a:srgbClr val="B2B2B2">
                    <a:alpha val="50000"/>
                  </a:srgbClr>
                </a:outerShdw>
              </a:effectLst>
            </a14:hiddenEffects>
          </a:ext>
        </a:extLst>
      </a:spPr>
      <a:bodyPr wrap="none" anchor="ctr"/>
      <a:lstStyle>
        <a:defPPr eaLnBrk="1" hangingPunct="1">
          <a:spcBef>
            <a:spcPct val="40000"/>
          </a:spcBef>
          <a:buClr>
            <a:schemeClr val="accent1"/>
          </a:buClr>
          <a:buFont typeface="Wingdings" pitchFamily="2" charset="2"/>
          <a:buChar char="§"/>
          <a:defRPr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Creative Pitch 11">
      <a:dk1>
        <a:sysClr val="windowText" lastClr="000000"/>
      </a:dk1>
      <a:lt1>
        <a:srgbClr val="3F3F3F"/>
      </a:lt1>
      <a:dk2>
        <a:srgbClr val="08090A"/>
      </a:dk2>
      <a:lt2>
        <a:srgbClr val="FFFFFF"/>
      </a:lt2>
      <a:accent1>
        <a:srgbClr val="1C2024"/>
      </a:accent1>
      <a:accent2>
        <a:srgbClr val="E8E8E8"/>
      </a:accent2>
      <a:accent3>
        <a:srgbClr val="BBC0C3"/>
      </a:accent3>
      <a:accent4>
        <a:srgbClr val="FFC600"/>
      </a:accent4>
      <a:accent5>
        <a:srgbClr val="6B7278"/>
      </a:accent5>
      <a:accent6>
        <a:srgbClr val="333A42"/>
      </a:accent6>
      <a:hlink>
        <a:srgbClr val="FFFFFF"/>
      </a:hlink>
      <a:folHlink>
        <a:srgbClr val="FFFFFF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32B3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ofFiles xmlns="2c227bb7-df56-4067-b93f-1d4f0cc6f6d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82C1FF49F5C34AA96DF504F33192E2" ma:contentTypeVersion="12" ma:contentTypeDescription="Create a new document." ma:contentTypeScope="" ma:versionID="00ff4e6a11eac36cedb14d3683ed4ea3">
  <xsd:schema xmlns:xsd="http://www.w3.org/2001/XMLSchema" xmlns:xs="http://www.w3.org/2001/XMLSchema" xmlns:p="http://schemas.microsoft.com/office/2006/metadata/properties" xmlns:ns2="f7e07ca7-6d23-4fcc-95ba-0b0025113b4d" xmlns:ns3="2c227bb7-df56-4067-b93f-1d4f0cc6f6d2" targetNamespace="http://schemas.microsoft.com/office/2006/metadata/properties" ma:root="true" ma:fieldsID="ca938c0a8adac96d538cde011f353e3b" ns2:_="" ns3:_="">
    <xsd:import namespace="f7e07ca7-6d23-4fcc-95ba-0b0025113b4d"/>
    <xsd:import namespace="2c227bb7-df56-4067-b93f-1d4f0cc6f6d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NoofFile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e07ca7-6d23-4fcc-95ba-0b0025113b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227bb7-df56-4067-b93f-1d4f0cc6f6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ofFiles" ma:index="14" nillable="true" ma:displayName="No of Files" ma:format="Dropdown" ma:internalName="NoofFiles" ma:percentage="FALSE">
      <xsd:simpleType>
        <xsd:restriction base="dms:Number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9D96D1-92BC-4C4E-B5FC-0E7205F4785A}">
  <ds:schemaRefs>
    <ds:schemaRef ds:uri="2c227bb7-df56-4067-b93f-1d4f0cc6f6d2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f7e07ca7-6d23-4fcc-95ba-0b0025113b4d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6888DAE-3646-4B9A-9CBB-91CDCCFCB5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07CE2D-FBCA-4B85-9840-43F9A9DD62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e07ca7-6d23-4fcc-95ba-0b0025113b4d"/>
    <ds:schemaRef ds:uri="2c227bb7-df56-4067-b93f-1d4f0cc6f6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CEHv7 Module 01 Introduction to Ethical Hacking</Template>
  <TotalTime>54816</TotalTime>
  <Words>2420</Words>
  <Application>Microsoft Office PowerPoint</Application>
  <PresentationFormat>Szélesvásznú</PresentationFormat>
  <Paragraphs>353</Paragraphs>
  <Slides>30</Slides>
  <Notes>12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11</vt:i4>
      </vt:variant>
      <vt:variant>
        <vt:lpstr>Téma</vt:lpstr>
      </vt:variant>
      <vt:variant>
        <vt:i4>4</vt:i4>
      </vt:variant>
      <vt:variant>
        <vt:lpstr>Diacímek</vt:lpstr>
      </vt:variant>
      <vt:variant>
        <vt:i4>30</vt:i4>
      </vt:variant>
    </vt:vector>
  </HeadingPairs>
  <TitlesOfParts>
    <vt:vector size="45" baseType="lpstr">
      <vt:lpstr>굴림</vt:lpstr>
      <vt:lpstr>Arial</vt:lpstr>
      <vt:lpstr>Calibri</vt:lpstr>
      <vt:lpstr>Calibri Light</vt:lpstr>
      <vt:lpstr>Gill Sans</vt:lpstr>
      <vt:lpstr>Impact</vt:lpstr>
      <vt:lpstr>Lato Light</vt:lpstr>
      <vt:lpstr>Lato Regular</vt:lpstr>
      <vt:lpstr>Roboto</vt:lpstr>
      <vt:lpstr>Rockwell</vt:lpstr>
      <vt:lpstr>Wingdings</vt:lpstr>
      <vt:lpstr>8_Default Theme</vt:lpstr>
      <vt:lpstr>3_ECSA v10 Module 02 Penetration Testing Scoping and Engagement</vt:lpstr>
      <vt:lpstr>Office Theme</vt:lpstr>
      <vt:lpstr>7_Default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Vamshi Krishna;Raju</dc:creator>
  <cp:lastModifiedBy>Tóth András</cp:lastModifiedBy>
  <cp:revision>3653</cp:revision>
  <cp:lastPrinted>2021-07-23T05:46:05Z</cp:lastPrinted>
  <dcterms:created xsi:type="dcterms:W3CDTF">2006-08-16T00:00:00Z</dcterms:created>
  <dcterms:modified xsi:type="dcterms:W3CDTF">2024-08-28T07:26:18Z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0x0101003D82C1FF49F5C34AA96DF504F33192E2</vt:lpwstr>
  </property>
</Properties>
</file>